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1"/>
  </p:sldMasterIdLst>
  <p:notesMasterIdLst>
    <p:notesMasterId r:id="rId41"/>
  </p:notesMasterIdLst>
  <p:handoutMasterIdLst>
    <p:handoutMasterId r:id="rId42"/>
  </p:handoutMasterIdLst>
  <p:sldIdLst>
    <p:sldId id="284" r:id="rId2"/>
    <p:sldId id="279" r:id="rId3"/>
    <p:sldId id="256" r:id="rId4"/>
    <p:sldId id="455" r:id="rId5"/>
    <p:sldId id="257" r:id="rId6"/>
    <p:sldId id="456" r:id="rId7"/>
    <p:sldId id="439" r:id="rId8"/>
    <p:sldId id="270" r:id="rId9"/>
    <p:sldId id="457" r:id="rId10"/>
    <p:sldId id="356" r:id="rId11"/>
    <p:sldId id="450" r:id="rId12"/>
    <p:sldId id="327" r:id="rId13"/>
    <p:sldId id="441" r:id="rId14"/>
    <p:sldId id="443" r:id="rId15"/>
    <p:sldId id="465" r:id="rId16"/>
    <p:sldId id="275" r:id="rId17"/>
    <p:sldId id="344" r:id="rId18"/>
    <p:sldId id="294" r:id="rId19"/>
    <p:sldId id="461" r:id="rId20"/>
    <p:sldId id="462" r:id="rId21"/>
    <p:sldId id="444" r:id="rId22"/>
    <p:sldId id="262" r:id="rId23"/>
    <p:sldId id="466" r:id="rId24"/>
    <p:sldId id="337" r:id="rId25"/>
    <p:sldId id="446" r:id="rId26"/>
    <p:sldId id="451" r:id="rId27"/>
    <p:sldId id="272" r:id="rId28"/>
    <p:sldId id="463" r:id="rId29"/>
    <p:sldId id="467" r:id="rId30"/>
    <p:sldId id="468" r:id="rId31"/>
    <p:sldId id="469" r:id="rId32"/>
    <p:sldId id="310" r:id="rId33"/>
    <p:sldId id="271" r:id="rId34"/>
    <p:sldId id="287" r:id="rId35"/>
    <p:sldId id="288" r:id="rId36"/>
    <p:sldId id="289" r:id="rId37"/>
    <p:sldId id="290" r:id="rId38"/>
    <p:sldId id="291" r:id="rId39"/>
    <p:sldId id="292" r:id="rId40"/>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2E72"/>
    <a:srgbClr val="F7BC39"/>
    <a:srgbClr val="F7CD56"/>
    <a:srgbClr val="F9D532"/>
    <a:srgbClr val="DFAB2C"/>
    <a:srgbClr val="3B3A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07" autoAdjust="0"/>
    <p:restoredTop sz="94665"/>
  </p:normalViewPr>
  <p:slideViewPr>
    <p:cSldViewPr snapToGrid="0" snapToObjects="1">
      <p:cViewPr varScale="1">
        <p:scale>
          <a:sx n="86" d="100"/>
          <a:sy n="86" d="100"/>
        </p:scale>
        <p:origin x="129" y="51"/>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showGuides="1">
      <p:cViewPr varScale="1">
        <p:scale>
          <a:sx n="127" d="100"/>
          <a:sy n="127" d="100"/>
        </p:scale>
        <p:origin x="4920" y="20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640F83-AE52-4344-949F-0ACAE5778BE1}"/>
              </a:ext>
            </a:extLst>
          </p:cNvPr>
          <p:cNvSpPr>
            <a:spLocks noGrp="1"/>
          </p:cNvSpPr>
          <p:nvPr>
            <p:ph type="hdr" sz="quarter"/>
          </p:nvPr>
        </p:nvSpPr>
        <p:spPr>
          <a:xfrm>
            <a:off x="1" y="1"/>
            <a:ext cx="2945659" cy="498055"/>
          </a:xfrm>
          <a:prstGeom prst="rect">
            <a:avLst/>
          </a:prstGeom>
        </p:spPr>
        <p:txBody>
          <a:bodyPr vert="horz" lIns="91440" tIns="45720" rIns="91440" bIns="45720" rtlCol="0"/>
          <a:lstStyle>
            <a:lvl1pPr algn="l">
              <a:defRPr sz="1200"/>
            </a:lvl1pPr>
          </a:lstStyle>
          <a:p>
            <a:endParaRPr lang="sk-SK"/>
          </a:p>
        </p:txBody>
      </p:sp>
      <p:sp>
        <p:nvSpPr>
          <p:cNvPr id="3" name="Date Placeholder 2">
            <a:extLst>
              <a:ext uri="{FF2B5EF4-FFF2-40B4-BE49-F238E27FC236}">
                <a16:creationId xmlns:a16="http://schemas.microsoft.com/office/drawing/2014/main" id="{8961EADD-BC75-6A41-ACF1-48F938362331}"/>
              </a:ext>
            </a:extLst>
          </p:cNvPr>
          <p:cNvSpPr>
            <a:spLocks noGrp="1"/>
          </p:cNvSpPr>
          <p:nvPr>
            <p:ph type="dt" sz="quarter" idx="1"/>
          </p:nvPr>
        </p:nvSpPr>
        <p:spPr>
          <a:xfrm>
            <a:off x="3850444" y="1"/>
            <a:ext cx="2945659" cy="498055"/>
          </a:xfrm>
          <a:prstGeom prst="rect">
            <a:avLst/>
          </a:prstGeom>
        </p:spPr>
        <p:txBody>
          <a:bodyPr vert="horz" lIns="91440" tIns="45720" rIns="91440" bIns="45720" rtlCol="0"/>
          <a:lstStyle>
            <a:lvl1pPr algn="r">
              <a:defRPr sz="1200"/>
            </a:lvl1pPr>
          </a:lstStyle>
          <a:p>
            <a:fld id="{6051EAF6-0021-2042-8430-3225125DDC3B}" type="datetimeFigureOut">
              <a:t>24. 9. 2026</a:t>
            </a:fld>
            <a:endParaRPr lang="sk-SK"/>
          </a:p>
        </p:txBody>
      </p:sp>
      <p:sp>
        <p:nvSpPr>
          <p:cNvPr id="4" name="Footer Placeholder 3">
            <a:extLst>
              <a:ext uri="{FF2B5EF4-FFF2-40B4-BE49-F238E27FC236}">
                <a16:creationId xmlns:a16="http://schemas.microsoft.com/office/drawing/2014/main" id="{A2344F4A-EE1B-CA44-B5E8-255F34DE287A}"/>
              </a:ext>
            </a:extLst>
          </p:cNvPr>
          <p:cNvSpPr>
            <a:spLocks noGrp="1"/>
          </p:cNvSpPr>
          <p:nvPr>
            <p:ph type="ftr" sz="quarter" idx="2"/>
          </p:nvPr>
        </p:nvSpPr>
        <p:spPr>
          <a:xfrm>
            <a:off x="1" y="9428584"/>
            <a:ext cx="2945659" cy="498054"/>
          </a:xfrm>
          <a:prstGeom prst="rect">
            <a:avLst/>
          </a:prstGeom>
        </p:spPr>
        <p:txBody>
          <a:bodyPr vert="horz" lIns="91440" tIns="45720" rIns="91440" bIns="45720" rtlCol="0" anchor="b"/>
          <a:lstStyle>
            <a:lvl1pPr algn="l">
              <a:defRPr sz="1200"/>
            </a:lvl1pPr>
          </a:lstStyle>
          <a:p>
            <a:endParaRPr lang="sk-SK"/>
          </a:p>
        </p:txBody>
      </p:sp>
      <p:sp>
        <p:nvSpPr>
          <p:cNvPr id="5" name="Slide Number Placeholder 4">
            <a:extLst>
              <a:ext uri="{FF2B5EF4-FFF2-40B4-BE49-F238E27FC236}">
                <a16:creationId xmlns:a16="http://schemas.microsoft.com/office/drawing/2014/main" id="{6A52425D-5828-4A46-8624-116D268ED197}"/>
              </a:ext>
            </a:extLst>
          </p:cNvPr>
          <p:cNvSpPr>
            <a:spLocks noGrp="1"/>
          </p:cNvSpPr>
          <p:nvPr>
            <p:ph type="sldNum" sz="quarter" idx="3"/>
          </p:nvPr>
        </p:nvSpPr>
        <p:spPr>
          <a:xfrm>
            <a:off x="3850444" y="9428584"/>
            <a:ext cx="2945659" cy="498054"/>
          </a:xfrm>
          <a:prstGeom prst="rect">
            <a:avLst/>
          </a:prstGeom>
        </p:spPr>
        <p:txBody>
          <a:bodyPr vert="horz" lIns="91440" tIns="45720" rIns="91440" bIns="45720" rtlCol="0" anchor="b"/>
          <a:lstStyle>
            <a:lvl1pPr algn="r">
              <a:defRPr sz="1200"/>
            </a:lvl1pPr>
          </a:lstStyle>
          <a:p>
            <a:fld id="{36A2A0EC-3C2B-314B-BA64-F224DF959967}" type="slidenum">
              <a:t>‹#›</a:t>
            </a:fld>
            <a:endParaRPr lang="sk-SK"/>
          </a:p>
        </p:txBody>
      </p:sp>
    </p:spTree>
    <p:extLst>
      <p:ext uri="{BB962C8B-B14F-4D97-AF65-F5344CB8AC3E}">
        <p14:creationId xmlns:p14="http://schemas.microsoft.com/office/powerpoint/2010/main" val="1909662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5"/>
          </a:xfrm>
          <a:prstGeom prst="rect">
            <a:avLst/>
          </a:prstGeom>
        </p:spPr>
        <p:txBody>
          <a:bodyPr vert="horz" lIns="91440" tIns="45720" rIns="91440" bIns="45720" rtlCol="0"/>
          <a:lstStyle>
            <a:lvl1pPr algn="l">
              <a:defRPr sz="1200"/>
            </a:lvl1pPr>
          </a:lstStyle>
          <a:p>
            <a:endParaRPr lang="sk-SK"/>
          </a:p>
        </p:txBody>
      </p:sp>
      <p:sp>
        <p:nvSpPr>
          <p:cNvPr id="3" name="Date Placeholder 2"/>
          <p:cNvSpPr>
            <a:spLocks noGrp="1"/>
          </p:cNvSpPr>
          <p:nvPr>
            <p:ph type="dt" idx="1"/>
          </p:nvPr>
        </p:nvSpPr>
        <p:spPr>
          <a:xfrm>
            <a:off x="3850444" y="1"/>
            <a:ext cx="2945659" cy="498055"/>
          </a:xfrm>
          <a:prstGeom prst="rect">
            <a:avLst/>
          </a:prstGeom>
        </p:spPr>
        <p:txBody>
          <a:bodyPr vert="horz" lIns="91440" tIns="45720" rIns="91440" bIns="45720" rtlCol="0"/>
          <a:lstStyle>
            <a:lvl1pPr algn="r">
              <a:defRPr sz="1200"/>
            </a:lvl1pPr>
          </a:lstStyle>
          <a:p>
            <a:fld id="{B7837A56-74D4-CD44-A1DA-B5DFC2DC8B64}" type="datetimeFigureOut">
              <a:rPr lang="sk-SK" smtClean="0"/>
              <a:t>24. 9. 2026</a:t>
            </a:fld>
            <a:endParaRPr lang="sk-SK"/>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k-SK"/>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k-SK"/>
          </a:p>
        </p:txBody>
      </p:sp>
      <p:sp>
        <p:nvSpPr>
          <p:cNvPr id="6" name="Footer Placeholder 5"/>
          <p:cNvSpPr>
            <a:spLocks noGrp="1"/>
          </p:cNvSpPr>
          <p:nvPr>
            <p:ph type="ftr" sz="quarter" idx="4"/>
          </p:nvPr>
        </p:nvSpPr>
        <p:spPr>
          <a:xfrm>
            <a:off x="1" y="9428584"/>
            <a:ext cx="2945659" cy="498054"/>
          </a:xfrm>
          <a:prstGeom prst="rect">
            <a:avLst/>
          </a:prstGeom>
        </p:spPr>
        <p:txBody>
          <a:bodyPr vert="horz" lIns="91440" tIns="45720" rIns="91440" bIns="45720" rtlCol="0" anchor="b"/>
          <a:lstStyle>
            <a:lvl1pPr algn="l">
              <a:defRPr sz="1200"/>
            </a:lvl1pPr>
          </a:lstStyle>
          <a:p>
            <a:endParaRPr lang="sk-SK"/>
          </a:p>
        </p:txBody>
      </p:sp>
      <p:sp>
        <p:nvSpPr>
          <p:cNvPr id="7" name="Slide Number Placeholder 6"/>
          <p:cNvSpPr>
            <a:spLocks noGrp="1"/>
          </p:cNvSpPr>
          <p:nvPr>
            <p:ph type="sldNum" sz="quarter" idx="5"/>
          </p:nvPr>
        </p:nvSpPr>
        <p:spPr>
          <a:xfrm>
            <a:off x="3850444" y="9428584"/>
            <a:ext cx="2945659" cy="498054"/>
          </a:xfrm>
          <a:prstGeom prst="rect">
            <a:avLst/>
          </a:prstGeom>
        </p:spPr>
        <p:txBody>
          <a:bodyPr vert="horz" lIns="91440" tIns="45720" rIns="91440" bIns="45720" rtlCol="0" anchor="b"/>
          <a:lstStyle>
            <a:lvl1pPr algn="r">
              <a:defRPr sz="1200"/>
            </a:lvl1pPr>
          </a:lstStyle>
          <a:p>
            <a:fld id="{6A16B1FA-EFE0-1C4C-85A9-BC768F02BB22}" type="slidenum">
              <a:rPr lang="sk-SK" smtClean="0"/>
              <a:t>‹#›</a:t>
            </a:fld>
            <a:endParaRPr lang="sk-SK"/>
          </a:p>
        </p:txBody>
      </p:sp>
    </p:spTree>
    <p:extLst>
      <p:ext uri="{BB962C8B-B14F-4D97-AF65-F5344CB8AC3E}">
        <p14:creationId xmlns:p14="http://schemas.microsoft.com/office/powerpoint/2010/main" val="1420522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D37DF-7185-E90A-18F3-9C6EA71E47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5DE157-7F99-3230-AC18-0E7D36C4D2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C979D4-DBCE-933C-59B3-D785080634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4D1350-4037-3FF0-AA88-55D50BAA6D8B}"/>
              </a:ext>
            </a:extLst>
          </p:cNvPr>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3637659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6.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6.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4.svg"/><Relationship Id="rId2" Type="http://schemas.openxmlformats.org/officeDocument/2006/relationships/image" Target="../media/image1.sv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6.sv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svg"/><Relationship Id="rId7" Type="http://schemas.openxmlformats.org/officeDocument/2006/relationships/image" Target="../media/image4.svg"/><Relationship Id="rId2" Type="http://schemas.openxmlformats.org/officeDocument/2006/relationships/image" Target="../media/image9.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2.png"/><Relationship Id="rId4" Type="http://schemas.openxmlformats.org/officeDocument/2006/relationships/image" Target="../media/image10.sv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svg"/><Relationship Id="rId7" Type="http://schemas.openxmlformats.org/officeDocument/2006/relationships/image" Target="../media/image4.svg"/><Relationship Id="rId2" Type="http://schemas.openxmlformats.org/officeDocument/2006/relationships/image" Target="../media/image8.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2.png"/><Relationship Id="rId4" Type="http://schemas.openxmlformats.org/officeDocument/2006/relationships/image" Target="../media/image10.svg"/><Relationship Id="rId9"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svg"/><Relationship Id="rId7" Type="http://schemas.openxmlformats.org/officeDocument/2006/relationships/image" Target="../media/image4.svg"/><Relationship Id="rId2" Type="http://schemas.openxmlformats.org/officeDocument/2006/relationships/image" Target="../media/image8.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2.png"/><Relationship Id="rId4" Type="http://schemas.openxmlformats.org/officeDocument/2006/relationships/image" Target="../media/image10.svg"/><Relationship Id="rId9"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4.svg"/><Relationship Id="rId7" Type="http://schemas.openxmlformats.org/officeDocument/2006/relationships/image" Target="../media/image6.svg"/><Relationship Id="rId2" Type="http://schemas.openxmlformats.org/officeDocument/2006/relationships/image" Target="../media/image13.sv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15.svg"/><Relationship Id="rId4" Type="http://schemas.openxmlformats.org/officeDocument/2006/relationships/image" Target="../media/image8.sv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7.svg"/><Relationship Id="rId7" Type="http://schemas.openxmlformats.org/officeDocument/2006/relationships/image" Target="../media/image6.svg"/><Relationship Id="rId2" Type="http://schemas.openxmlformats.org/officeDocument/2006/relationships/image" Target="../media/image13.sv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18.svg"/><Relationship Id="rId4" Type="http://schemas.openxmlformats.org/officeDocument/2006/relationships/image" Target="../media/image8.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16.svg"/><Relationship Id="rId2" Type="http://schemas.openxmlformats.org/officeDocument/2006/relationships/image" Target="../media/image13.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2.png"/><Relationship Id="rId4" Type="http://schemas.openxmlformats.org/officeDocument/2006/relationships/image" Target="../media/image20.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1.svg"/><Relationship Id="rId1" Type="http://schemas.openxmlformats.org/officeDocument/2006/relationships/slideMaster" Target="../slideMasters/slideMaster1.xml"/><Relationship Id="rId6" Type="http://schemas.openxmlformats.org/officeDocument/2006/relationships/image" Target="../media/image16.svg"/><Relationship Id="rId5" Type="http://schemas.openxmlformats.org/officeDocument/2006/relationships/image" Target="../media/image22.svg"/><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slideMaster" Target="../slideMasters/slideMaster1.xml"/><Relationship Id="rId6" Type="http://schemas.openxmlformats.org/officeDocument/2006/relationships/image" Target="../media/image16.svg"/><Relationship Id="rId5" Type="http://schemas.openxmlformats.org/officeDocument/2006/relationships/image" Target="../media/image22.sv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16.svg"/><Relationship Id="rId2" Type="http://schemas.openxmlformats.org/officeDocument/2006/relationships/image" Target="../media/image25.svg"/><Relationship Id="rId1" Type="http://schemas.openxmlformats.org/officeDocument/2006/relationships/slideMaster" Target="../slideMasters/slideMaster1.xml"/><Relationship Id="rId6" Type="http://schemas.openxmlformats.org/officeDocument/2006/relationships/image" Target="../media/image22.svg"/><Relationship Id="rId5" Type="http://schemas.openxmlformats.org/officeDocument/2006/relationships/image" Target="../media/image2.png"/><Relationship Id="rId4" Type="http://schemas.openxmlformats.org/officeDocument/2006/relationships/image" Target="../media/image26.sv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27.svg"/><Relationship Id="rId7" Type="http://schemas.openxmlformats.org/officeDocument/2006/relationships/image" Target="../media/image22.svg"/><Relationship Id="rId2" Type="http://schemas.openxmlformats.org/officeDocument/2006/relationships/image" Target="../media/image24.sv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28.svg"/><Relationship Id="rId4" Type="http://schemas.openxmlformats.org/officeDocument/2006/relationships/image" Target="../media/image23.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4.svg"/><Relationship Id="rId2" Type="http://schemas.openxmlformats.org/officeDocument/2006/relationships/image" Target="../media/image29.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4.svg"/><Relationship Id="rId2" Type="http://schemas.openxmlformats.org/officeDocument/2006/relationships/image" Target="../media/image29.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33.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24" name="Graphic 23">
            <a:extLst>
              <a:ext uri="{FF2B5EF4-FFF2-40B4-BE49-F238E27FC236}">
                <a16:creationId xmlns:a16="http://schemas.microsoft.com/office/drawing/2014/main" id="{63F41069-8DFF-E74A-BDA4-419A542C4D15}"/>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65191"/>
          <a:stretch/>
        </p:blipFill>
        <p:spPr>
          <a:xfrm>
            <a:off x="11182351" y="1714500"/>
            <a:ext cx="1009650" cy="2900563"/>
          </a:xfrm>
          <a:prstGeom prst="rect">
            <a:avLst/>
          </a:prstGeom>
        </p:spPr>
      </p:pic>
      <p:sp>
        <p:nvSpPr>
          <p:cNvPr id="9" name="Slide Number Placeholder 8"/>
          <p:cNvSpPr>
            <a:spLocks noGrp="1"/>
          </p:cNvSpPr>
          <p:nvPr>
            <p:ph type="sldNum" sz="quarter" idx="12"/>
          </p:nvPr>
        </p:nvSpPr>
        <p:spPr>
          <a:xfrm>
            <a:off x="11717137" y="6329565"/>
            <a:ext cx="365760" cy="365760"/>
          </a:xfrm>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3"/>
          <a:stretch>
            <a:fillRect/>
          </a:stretch>
        </p:blipFill>
        <p:spPr>
          <a:xfrm>
            <a:off x="8610600" y="0"/>
            <a:ext cx="3581400" cy="2603500"/>
          </a:xfrm>
          <a:prstGeom prst="rect">
            <a:avLst/>
          </a:prstGeom>
        </p:spPr>
      </p:pic>
      <p:pic>
        <p:nvPicPr>
          <p:cNvPr id="14" name="Picture 13" descr="A close up of a logo&#10;&#10;Description automatically generated">
            <a:extLst>
              <a:ext uri="{FF2B5EF4-FFF2-40B4-BE49-F238E27FC236}">
                <a16:creationId xmlns:a16="http://schemas.microsoft.com/office/drawing/2014/main" id="{FCE0E3F6-6103-124C-8672-69B3F146ECB4}"/>
              </a:ext>
            </a:extLst>
          </p:cNvPr>
          <p:cNvPicPr>
            <a:picLocks noChangeAspect="1"/>
          </p:cNvPicPr>
          <p:nvPr userDrawn="1"/>
        </p:nvPicPr>
        <p:blipFill rotWithShape="1">
          <a:blip r:embed="rId4"/>
          <a:srcRect l="-11535" r="59387"/>
          <a:stretch/>
        </p:blipFill>
        <p:spPr>
          <a:xfrm>
            <a:off x="10868025" y="1371258"/>
            <a:ext cx="1323975" cy="2538864"/>
          </a:xfrm>
          <a:prstGeom prst="rect">
            <a:avLst/>
          </a:prstGeom>
        </p:spPr>
      </p:pic>
      <p:pic>
        <p:nvPicPr>
          <p:cNvPr id="20" name="Graphic 19">
            <a:extLst>
              <a:ext uri="{FF2B5EF4-FFF2-40B4-BE49-F238E27FC236}">
                <a16:creationId xmlns:a16="http://schemas.microsoft.com/office/drawing/2014/main" id="{82636DDD-EC27-214A-BFD0-90E31F1A0CFC}"/>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b="67012"/>
          <a:stretch/>
        </p:blipFill>
        <p:spPr>
          <a:xfrm>
            <a:off x="325639" y="5676548"/>
            <a:ext cx="3581400" cy="1181452"/>
          </a:xfrm>
          <a:prstGeom prst="rect">
            <a:avLst/>
          </a:prstGeom>
        </p:spPr>
      </p:pic>
      <p:pic>
        <p:nvPicPr>
          <p:cNvPr id="22" name="Picture 21" descr="A close up of a logo&#10;&#10;Description automatically generated">
            <a:extLst>
              <a:ext uri="{FF2B5EF4-FFF2-40B4-BE49-F238E27FC236}">
                <a16:creationId xmlns:a16="http://schemas.microsoft.com/office/drawing/2014/main" id="{75335A4B-66FD-D842-9419-7BCBAE8EDAE6}"/>
              </a:ext>
            </a:extLst>
          </p:cNvPr>
          <p:cNvPicPr>
            <a:picLocks noChangeAspect="1"/>
          </p:cNvPicPr>
          <p:nvPr userDrawn="1"/>
        </p:nvPicPr>
        <p:blipFill rotWithShape="1">
          <a:blip r:embed="rId6"/>
          <a:srcRect l="51820" t="51255" r="1940" b="-1255"/>
          <a:stretch/>
        </p:blipFill>
        <p:spPr>
          <a:xfrm>
            <a:off x="0" y="0"/>
            <a:ext cx="3023921" cy="3429000"/>
          </a:xfrm>
          <a:prstGeom prst="rect">
            <a:avLst/>
          </a:prstGeom>
        </p:spPr>
      </p:pic>
      <p:sp>
        <p:nvSpPr>
          <p:cNvPr id="8" name="Text Placeholder 7">
            <a:extLst>
              <a:ext uri="{FF2B5EF4-FFF2-40B4-BE49-F238E27FC236}">
                <a16:creationId xmlns:a16="http://schemas.microsoft.com/office/drawing/2014/main" id="{B0AC8902-4340-1242-B969-C3A6E1636633}"/>
              </a:ext>
            </a:extLst>
          </p:cNvPr>
          <p:cNvSpPr>
            <a:spLocks noGrp="1"/>
          </p:cNvSpPr>
          <p:nvPr>
            <p:ph type="body" sz="quarter" idx="13" hasCustomPrompt="1"/>
          </p:nvPr>
        </p:nvSpPr>
        <p:spPr>
          <a:xfrm>
            <a:off x="3907039" y="3352076"/>
            <a:ext cx="6072187" cy="974725"/>
          </a:xfrm>
          <a:prstGeom prst="rect">
            <a:avLst/>
          </a:prstGeom>
        </p:spPr>
        <p:txBody>
          <a:bodyPr/>
          <a:lstStyle>
            <a:lvl1pPr marL="0" indent="0" algn="r">
              <a:buFontTx/>
              <a:buNone/>
              <a:defRPr sz="4200" b="1" i="0" cap="all" baseline="0">
                <a:latin typeface="Circe" panose="020B0502020203020203" pitchFamily="34" charset="77"/>
              </a:defRPr>
            </a:lvl1pPr>
          </a:lstStyle>
          <a:p>
            <a:pPr lvl="0"/>
            <a:r>
              <a:rPr lang="en-GB"/>
              <a:t>Názov prezentácie</a:t>
            </a:r>
          </a:p>
        </p:txBody>
      </p:sp>
      <p:sp>
        <p:nvSpPr>
          <p:cNvPr id="18" name="Text Placeholder 7">
            <a:extLst>
              <a:ext uri="{FF2B5EF4-FFF2-40B4-BE49-F238E27FC236}">
                <a16:creationId xmlns:a16="http://schemas.microsoft.com/office/drawing/2014/main" id="{DF59C8E5-F1F4-A94E-9E4C-843B32C5259E}"/>
              </a:ext>
            </a:extLst>
          </p:cNvPr>
          <p:cNvSpPr>
            <a:spLocks noGrp="1"/>
          </p:cNvSpPr>
          <p:nvPr>
            <p:ph type="body" sz="quarter" idx="14" hasCustomPrompt="1"/>
          </p:nvPr>
        </p:nvSpPr>
        <p:spPr>
          <a:xfrm>
            <a:off x="3907038" y="4121506"/>
            <a:ext cx="6072187" cy="1179418"/>
          </a:xfrm>
          <a:prstGeom prst="rect">
            <a:avLst/>
          </a:prstGeom>
        </p:spPr>
        <p:txBody>
          <a:bodyPr/>
          <a:lstStyle>
            <a:lvl1pPr marL="0" indent="0" algn="r" defTabSz="457200" rtl="0" eaLnBrk="1" latinLnBrk="0" hangingPunct="1">
              <a:buFontTx/>
              <a:buNone/>
              <a:defRPr lang="en-GB" sz="3000" kern="1200">
                <a:solidFill>
                  <a:schemeClr val="accent3"/>
                </a:solidFill>
                <a:effectLst/>
                <a:latin typeface="Tahoma" panose="020B0604030504040204" pitchFamily="34" charset="0"/>
                <a:ea typeface="Tahoma" panose="020B0604030504040204" pitchFamily="34" charset="0"/>
                <a:cs typeface="Tahoma" panose="020B0604030504040204" pitchFamily="34" charset="0"/>
              </a:defRPr>
            </a:lvl1pPr>
          </a:lstStyle>
          <a:p>
            <a:pPr lvl="0"/>
            <a:r>
              <a:rPr lang="en-GB"/>
              <a:t>Podnadpis a doplnenie názvu</a:t>
            </a:r>
          </a:p>
        </p:txBody>
      </p:sp>
      <p:sp>
        <p:nvSpPr>
          <p:cNvPr id="15" name="Text Placeholder 14">
            <a:extLst>
              <a:ext uri="{FF2B5EF4-FFF2-40B4-BE49-F238E27FC236}">
                <a16:creationId xmlns:a16="http://schemas.microsoft.com/office/drawing/2014/main" id="{B562AF32-C6FF-F942-ACFB-559C0F23D3F4}"/>
              </a:ext>
            </a:extLst>
          </p:cNvPr>
          <p:cNvSpPr>
            <a:spLocks noGrp="1"/>
          </p:cNvSpPr>
          <p:nvPr>
            <p:ph type="body" sz="quarter" idx="15" hasCustomPrompt="1"/>
          </p:nvPr>
        </p:nvSpPr>
        <p:spPr>
          <a:xfrm>
            <a:off x="7901043" y="2470258"/>
            <a:ext cx="2028825" cy="277812"/>
          </a:xfrm>
          <a:prstGeom prst="rect">
            <a:avLst/>
          </a:prstGeom>
        </p:spPr>
        <p:txBody>
          <a:bodyPr/>
          <a:lstStyle>
            <a:lvl1pPr marL="0" indent="0" algn="r">
              <a:buFontTx/>
              <a:buNone/>
              <a:defRPr sz="1600" baseline="0">
                <a:solidFill>
                  <a:schemeClr val="accent3"/>
                </a:solidFill>
                <a:latin typeface="Tahoma" panose="020B0604030504040204" pitchFamily="34" charset="0"/>
              </a:defRPr>
            </a:lvl1pPr>
          </a:lstStyle>
          <a:p>
            <a:pPr lvl="0"/>
            <a:r>
              <a:rPr lang="sk-SK"/>
              <a:t>Január 2020</a:t>
            </a:r>
          </a:p>
        </p:txBody>
      </p:sp>
    </p:spTree>
    <p:extLst>
      <p:ext uri="{BB962C8B-B14F-4D97-AF65-F5344CB8AC3E}">
        <p14:creationId xmlns:p14="http://schemas.microsoft.com/office/powerpoint/2010/main" val="317964153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userDrawn="1">
          <p15:clr>
            <a:srgbClr val="FBAE40"/>
          </p15:clr>
        </p15:guide>
        <p15:guide id="2" pos="619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accent1"/>
        </a:solidFill>
        <a:effectLst/>
      </p:bgPr>
    </p:bg>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64495" b="2"/>
          <a:stretch/>
        </p:blipFill>
        <p:spPr>
          <a:xfrm>
            <a:off x="11226370" y="1694423"/>
            <a:ext cx="965629" cy="2762573"/>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6569"/>
          <a:stretch/>
        </p:blipFill>
        <p:spPr>
          <a:xfrm>
            <a:off x="1215604" y="0"/>
            <a:ext cx="4318000" cy="1011733"/>
          </a:xfrm>
          <a:prstGeom prst="rect">
            <a:avLst/>
          </a:prstGeom>
        </p:spPr>
      </p:pic>
      <p:sp>
        <p:nvSpPr>
          <p:cNvPr id="9" name="Slide Number Placeholder 8"/>
          <p:cNvSpPr>
            <a:spLocks noGrp="1"/>
          </p:cNvSpPr>
          <p:nvPr>
            <p:ph type="sldNum" sz="quarter" idx="12"/>
          </p:nvPr>
        </p:nvSpPr>
        <p:spPr>
          <a:xfrm>
            <a:off x="11717137" y="6329565"/>
            <a:ext cx="365760" cy="365760"/>
          </a:xfrm>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3"/>
          <a:stretch>
            <a:fillRect/>
          </a:stretch>
        </p:blipFill>
        <p:spPr>
          <a:xfrm>
            <a:off x="9717924" y="0"/>
            <a:ext cx="2474075" cy="1798530"/>
          </a:xfrm>
          <a:prstGeom prst="rect">
            <a:avLst/>
          </a:prstGeom>
        </p:spPr>
      </p:pic>
      <p:pic>
        <p:nvPicPr>
          <p:cNvPr id="14" name="Picture 13" descr="A close up of a logo&#10;&#10;Description automatically generated">
            <a:extLst>
              <a:ext uri="{FF2B5EF4-FFF2-40B4-BE49-F238E27FC236}">
                <a16:creationId xmlns:a16="http://schemas.microsoft.com/office/drawing/2014/main" id="{FCE0E3F6-6103-124C-8672-69B3F146ECB4}"/>
              </a:ext>
            </a:extLst>
          </p:cNvPr>
          <p:cNvPicPr>
            <a:picLocks noChangeAspect="1"/>
          </p:cNvPicPr>
          <p:nvPr userDrawn="1"/>
        </p:nvPicPr>
        <p:blipFill rotWithShape="1">
          <a:blip r:embed="rId4"/>
          <a:srcRect l="-11535" r="59387"/>
          <a:stretch/>
        </p:blipFill>
        <p:spPr>
          <a:xfrm>
            <a:off x="10868025" y="1371258"/>
            <a:ext cx="1323975" cy="2538864"/>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t="64312"/>
          <a:stretch/>
        </p:blipFill>
        <p:spPr>
          <a:xfrm>
            <a:off x="1842354" y="0"/>
            <a:ext cx="2407591" cy="871268"/>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l="46954" t="-2202" r="-3796" b="41616"/>
          <a:stretch/>
        </p:blipFill>
        <p:spPr>
          <a:xfrm>
            <a:off x="-1" y="4688229"/>
            <a:ext cx="2035733" cy="2169771"/>
          </a:xfrm>
          <a:prstGeom prst="rect">
            <a:avLst/>
          </a:prstGeom>
        </p:spPr>
      </p:pic>
      <p:sp>
        <p:nvSpPr>
          <p:cNvPr id="11" name="Text Placeholder 10">
            <a:extLst>
              <a:ext uri="{FF2B5EF4-FFF2-40B4-BE49-F238E27FC236}">
                <a16:creationId xmlns:a16="http://schemas.microsoft.com/office/drawing/2014/main" id="{9A3F3146-A9C7-5E4C-8D52-CD4DDCB11D1B}"/>
              </a:ext>
            </a:extLst>
          </p:cNvPr>
          <p:cNvSpPr>
            <a:spLocks noGrp="1"/>
          </p:cNvSpPr>
          <p:nvPr>
            <p:ph type="body" sz="quarter" idx="13" hasCustomPrompt="1"/>
          </p:nvPr>
        </p:nvSpPr>
        <p:spPr>
          <a:xfrm>
            <a:off x="695325" y="1306771"/>
            <a:ext cx="9872359" cy="814388"/>
          </a:xfrm>
          <a:prstGeom prst="rect">
            <a:avLst/>
          </a:prstGeom>
        </p:spPr>
        <p:txBody>
          <a:bodyPr/>
          <a:lstStyle>
            <a:lvl1pPr marL="0" indent="0">
              <a:buFontTx/>
              <a:buNone/>
              <a:defRPr sz="4200" cap="all" baseline="0">
                <a:latin typeface="Circe" panose="020B0502020203020203" pitchFamily="34" charset="77"/>
              </a:defRPr>
            </a:lvl1pPr>
          </a:lstStyle>
          <a:p>
            <a:pPr lvl="0"/>
            <a:r>
              <a:rPr lang="sk-SK"/>
              <a:t>ČASŤ ČISTO iba TEXTOVÁ</a:t>
            </a:r>
          </a:p>
        </p:txBody>
      </p:sp>
      <p:sp>
        <p:nvSpPr>
          <p:cNvPr id="16" name="Text Placeholder 15">
            <a:extLst>
              <a:ext uri="{FF2B5EF4-FFF2-40B4-BE49-F238E27FC236}">
                <a16:creationId xmlns:a16="http://schemas.microsoft.com/office/drawing/2014/main" id="{FBC0012B-4C28-9946-A624-DB852B1BD16A}"/>
              </a:ext>
            </a:extLst>
          </p:cNvPr>
          <p:cNvSpPr>
            <a:spLocks noGrp="1"/>
          </p:cNvSpPr>
          <p:nvPr>
            <p:ph type="body" sz="quarter" idx="14"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1" name="Text Placeholder 20">
            <a:extLst>
              <a:ext uri="{FF2B5EF4-FFF2-40B4-BE49-F238E27FC236}">
                <a16:creationId xmlns:a16="http://schemas.microsoft.com/office/drawing/2014/main" id="{2336D4D9-E963-4F4B-A84B-CC3E8948295C}"/>
              </a:ext>
            </a:extLst>
          </p:cNvPr>
          <p:cNvSpPr>
            <a:spLocks noGrp="1"/>
          </p:cNvSpPr>
          <p:nvPr>
            <p:ph type="body" sz="quarter" idx="15" hasCustomPrompt="1"/>
          </p:nvPr>
        </p:nvSpPr>
        <p:spPr>
          <a:xfrm>
            <a:off x="2035732" y="3220447"/>
            <a:ext cx="8832291" cy="3418199"/>
          </a:xfrm>
          <a:prstGeom prst="rect">
            <a:avLst/>
          </a:prstGeom>
        </p:spPr>
        <p:txBody>
          <a:bodyPr numCol="2" spcCol="180000"/>
          <a:lstStyle>
            <a:lvl1pPr marL="0" indent="0">
              <a:buFontTx/>
              <a:buNone/>
              <a:defRPr sz="1400" baseline="0">
                <a:solidFill>
                  <a:schemeClr val="tx1">
                    <a:lumMod val="75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Soles es et fugit, conse optat.</a:t>
            </a:r>
          </a:p>
          <a:p>
            <a:pPr lvl="0"/>
            <a:endParaRPr lang="sk-SK"/>
          </a:p>
          <a:p>
            <a:pPr lvl="0"/>
            <a:r>
              <a:rPr lang="sk-SK"/>
              <a:t>Ictam, secto quo eos et, qui blabo. Cus derisinvendi blam illigent.</a:t>
            </a:r>
          </a:p>
          <a:p>
            <a:pPr lvl="0"/>
            <a:endParaRPr lang="sk-SK"/>
          </a:p>
          <a:p>
            <a:pPr lvl="0"/>
            <a:r>
              <a:rPr lang="sk-SK"/>
              <a:t>El ipidem acestiossi dellabo restia quo vollorit ma prem ratur?</a:t>
            </a:r>
          </a:p>
          <a:p>
            <a:pPr lvl="0"/>
            <a:r>
              <a:rPr lang="sk-SK"/>
              <a:t>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23" name="Text Placeholder 22">
            <a:extLst>
              <a:ext uri="{FF2B5EF4-FFF2-40B4-BE49-F238E27FC236}">
                <a16:creationId xmlns:a16="http://schemas.microsoft.com/office/drawing/2014/main" id="{77F790C4-B1A5-8D48-BFE5-146D3B14750E}"/>
              </a:ext>
            </a:extLst>
          </p:cNvPr>
          <p:cNvSpPr>
            <a:spLocks noGrp="1"/>
          </p:cNvSpPr>
          <p:nvPr>
            <p:ph type="body" sz="quarter" idx="16"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5705609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8_Title Slide 2">
    <p:bg>
      <p:bgPr>
        <a:solidFill>
          <a:schemeClr val="accent1"/>
        </a:solidFill>
        <a:effectLst/>
      </p:bgPr>
    </p:bg>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64495" b="2"/>
          <a:stretch/>
        </p:blipFill>
        <p:spPr>
          <a:xfrm>
            <a:off x="11226370" y="1694423"/>
            <a:ext cx="965629" cy="2762573"/>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6569"/>
          <a:stretch/>
        </p:blipFill>
        <p:spPr>
          <a:xfrm>
            <a:off x="1215604" y="0"/>
            <a:ext cx="4318000" cy="1011733"/>
          </a:xfrm>
          <a:prstGeom prst="rect">
            <a:avLst/>
          </a:prstGeom>
        </p:spPr>
      </p:pic>
      <p:sp>
        <p:nvSpPr>
          <p:cNvPr id="9" name="Slide Number Placeholder 8"/>
          <p:cNvSpPr>
            <a:spLocks noGrp="1"/>
          </p:cNvSpPr>
          <p:nvPr>
            <p:ph type="sldNum" sz="quarter" idx="12"/>
          </p:nvPr>
        </p:nvSpPr>
        <p:spPr>
          <a:xfrm>
            <a:off x="11717137" y="6329565"/>
            <a:ext cx="365760" cy="365760"/>
          </a:xfrm>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3"/>
          <a:stretch>
            <a:fillRect/>
          </a:stretch>
        </p:blipFill>
        <p:spPr>
          <a:xfrm>
            <a:off x="9717924" y="0"/>
            <a:ext cx="2474075" cy="1798530"/>
          </a:xfrm>
          <a:prstGeom prst="rect">
            <a:avLst/>
          </a:prstGeom>
        </p:spPr>
      </p:pic>
      <p:pic>
        <p:nvPicPr>
          <p:cNvPr id="14" name="Picture 13" descr="A close up of a logo&#10;&#10;Description automatically generated">
            <a:extLst>
              <a:ext uri="{FF2B5EF4-FFF2-40B4-BE49-F238E27FC236}">
                <a16:creationId xmlns:a16="http://schemas.microsoft.com/office/drawing/2014/main" id="{FCE0E3F6-6103-124C-8672-69B3F146ECB4}"/>
              </a:ext>
            </a:extLst>
          </p:cNvPr>
          <p:cNvPicPr>
            <a:picLocks noChangeAspect="1"/>
          </p:cNvPicPr>
          <p:nvPr userDrawn="1"/>
        </p:nvPicPr>
        <p:blipFill rotWithShape="1">
          <a:blip r:embed="rId4"/>
          <a:srcRect l="-11535" r="59387"/>
          <a:stretch/>
        </p:blipFill>
        <p:spPr>
          <a:xfrm>
            <a:off x="10868025" y="1371258"/>
            <a:ext cx="1323975" cy="2538864"/>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t="64312"/>
          <a:stretch/>
        </p:blipFill>
        <p:spPr>
          <a:xfrm>
            <a:off x="1842354" y="0"/>
            <a:ext cx="2407591" cy="871268"/>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l="46954" t="-2202" r="-3796" b="41616"/>
          <a:stretch/>
        </p:blipFill>
        <p:spPr>
          <a:xfrm>
            <a:off x="-1" y="4688229"/>
            <a:ext cx="2035733" cy="2169771"/>
          </a:xfrm>
          <a:prstGeom prst="rect">
            <a:avLst/>
          </a:prstGeom>
        </p:spPr>
      </p:pic>
      <p:sp>
        <p:nvSpPr>
          <p:cNvPr id="15" name="Text Placeholder 10">
            <a:extLst>
              <a:ext uri="{FF2B5EF4-FFF2-40B4-BE49-F238E27FC236}">
                <a16:creationId xmlns:a16="http://schemas.microsoft.com/office/drawing/2014/main" id="{FA2B999F-B5D9-774F-8E9C-5DED540AE00C}"/>
              </a:ext>
            </a:extLst>
          </p:cNvPr>
          <p:cNvSpPr>
            <a:spLocks noGrp="1"/>
          </p:cNvSpPr>
          <p:nvPr>
            <p:ph type="body" sz="quarter" idx="13" hasCustomPrompt="1"/>
          </p:nvPr>
        </p:nvSpPr>
        <p:spPr>
          <a:xfrm>
            <a:off x="695325" y="1306771"/>
            <a:ext cx="9872359" cy="814388"/>
          </a:xfrm>
          <a:prstGeom prst="rect">
            <a:avLst/>
          </a:prstGeom>
        </p:spPr>
        <p:txBody>
          <a:bodyPr/>
          <a:lstStyle>
            <a:lvl1pPr marL="0" indent="0">
              <a:buFontTx/>
              <a:buNone/>
              <a:defRPr sz="4200" cap="all" baseline="0">
                <a:latin typeface="Circe" panose="020B0502020203020203" pitchFamily="34" charset="77"/>
              </a:defRPr>
            </a:lvl1pPr>
          </a:lstStyle>
          <a:p>
            <a:pPr lvl="0"/>
            <a:r>
              <a:rPr lang="sk-SK"/>
              <a:t>ČASŤ ČISTO iba TEXTOVÁ</a:t>
            </a:r>
          </a:p>
        </p:txBody>
      </p:sp>
      <p:sp>
        <p:nvSpPr>
          <p:cNvPr id="16" name="Text Placeholder 15">
            <a:extLst>
              <a:ext uri="{FF2B5EF4-FFF2-40B4-BE49-F238E27FC236}">
                <a16:creationId xmlns:a16="http://schemas.microsoft.com/office/drawing/2014/main" id="{3A57E9BA-4889-7349-B26B-0F3C144E4684}"/>
              </a:ext>
            </a:extLst>
          </p:cNvPr>
          <p:cNvSpPr>
            <a:spLocks noGrp="1"/>
          </p:cNvSpPr>
          <p:nvPr>
            <p:ph type="body" sz="quarter" idx="14"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18" name="Text Placeholder 20">
            <a:extLst>
              <a:ext uri="{FF2B5EF4-FFF2-40B4-BE49-F238E27FC236}">
                <a16:creationId xmlns:a16="http://schemas.microsoft.com/office/drawing/2014/main" id="{12D1E3D6-DB17-6A4F-9B74-297F88359768}"/>
              </a:ext>
            </a:extLst>
          </p:cNvPr>
          <p:cNvSpPr>
            <a:spLocks noGrp="1"/>
          </p:cNvSpPr>
          <p:nvPr>
            <p:ph type="body" sz="quarter" idx="15" hasCustomPrompt="1"/>
          </p:nvPr>
        </p:nvSpPr>
        <p:spPr>
          <a:xfrm>
            <a:off x="2035732" y="3220447"/>
            <a:ext cx="8832291" cy="3418199"/>
          </a:xfrm>
          <a:prstGeom prst="rect">
            <a:avLst/>
          </a:prstGeom>
        </p:spPr>
        <p:txBody>
          <a:bodyPr numCol="2" spcCol="180000"/>
          <a:lstStyle>
            <a:lvl1pPr marL="0" indent="0">
              <a:buFontTx/>
              <a:buNone/>
              <a:defRPr sz="1400" baseline="0">
                <a:solidFill>
                  <a:schemeClr val="tx1">
                    <a:lumMod val="75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Soles es et fugit, conse optat.</a:t>
            </a:r>
          </a:p>
          <a:p>
            <a:pPr lvl="0"/>
            <a:endParaRPr lang="sk-SK"/>
          </a:p>
          <a:p>
            <a:pPr lvl="0"/>
            <a:r>
              <a:rPr lang="sk-SK"/>
              <a:t>Ictam, secto quo eos et, qui blabo. Cus derisinvendi blam illigent.</a:t>
            </a:r>
          </a:p>
          <a:p>
            <a:pPr lvl="0"/>
            <a:endParaRPr lang="sk-SK"/>
          </a:p>
          <a:p>
            <a:pPr lvl="0"/>
            <a:r>
              <a:rPr lang="sk-SK"/>
              <a:t>El ipidem acestiossi dellabo restia quo vollorit ma prem ratur?</a:t>
            </a:r>
          </a:p>
          <a:p>
            <a:pPr lvl="0"/>
            <a:r>
              <a:rPr lang="sk-SK"/>
              <a:t>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19" name="Text Placeholder 22">
            <a:extLst>
              <a:ext uri="{FF2B5EF4-FFF2-40B4-BE49-F238E27FC236}">
                <a16:creationId xmlns:a16="http://schemas.microsoft.com/office/drawing/2014/main" id="{884CE2A9-71E3-AA46-AF44-B8F043609CC5}"/>
              </a:ext>
            </a:extLst>
          </p:cNvPr>
          <p:cNvSpPr>
            <a:spLocks noGrp="1"/>
          </p:cNvSpPr>
          <p:nvPr>
            <p:ph type="body" sz="quarter" idx="16" hasCustomPrompt="1"/>
          </p:nvPr>
        </p:nvSpPr>
        <p:spPr>
          <a:xfrm>
            <a:off x="4876696" y="219354"/>
            <a:ext cx="4995702"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402640895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accent1"/>
        </a:solidFill>
        <a:effectLst/>
      </p:bgPr>
    </p:bg>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64495" b="2"/>
          <a:stretch/>
        </p:blipFill>
        <p:spPr>
          <a:xfrm>
            <a:off x="11384416" y="1694423"/>
            <a:ext cx="807583" cy="2310417"/>
          </a:xfrm>
          <a:prstGeom prst="rect">
            <a:avLst/>
          </a:prstGeom>
        </p:spPr>
      </p:pic>
      <p:pic>
        <p:nvPicPr>
          <p:cNvPr id="11" name="Graphic 10">
            <a:extLst>
              <a:ext uri="{FF2B5EF4-FFF2-40B4-BE49-F238E27FC236}">
                <a16:creationId xmlns:a16="http://schemas.microsoft.com/office/drawing/2014/main" id="{AF923CDC-BE60-C64C-80FD-1A0AFAD67EE0}"/>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5258" b="12256"/>
          <a:stretch/>
        </p:blipFill>
        <p:spPr>
          <a:xfrm>
            <a:off x="8606402" y="2233458"/>
            <a:ext cx="3585598" cy="4624542"/>
          </a:xfrm>
          <a:prstGeom prst="rect">
            <a:avLst/>
          </a:prstGeom>
          <a:effectLst>
            <a:outerShdw blurRad="254000" dist="139700" dir="10800000" algn="r" rotWithShape="0">
              <a:prstClr val="black">
                <a:alpha val="33000"/>
              </a:prstClr>
            </a:outerShdw>
          </a:effectLst>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6569"/>
          <a:stretch/>
        </p:blipFill>
        <p:spPr>
          <a:xfrm>
            <a:off x="1215604" y="0"/>
            <a:ext cx="4318000" cy="1011733"/>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4"/>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t="64312"/>
          <a:stretch/>
        </p:blipFill>
        <p:spPr>
          <a:xfrm>
            <a:off x="1842354" y="0"/>
            <a:ext cx="2407591" cy="871268"/>
          </a:xfrm>
          <a:prstGeom prst="rect">
            <a:avLst/>
          </a:prstGeom>
        </p:spPr>
      </p:pic>
      <p:pic>
        <p:nvPicPr>
          <p:cNvPr id="4" name="Graphic 3">
            <a:extLst>
              <a:ext uri="{FF2B5EF4-FFF2-40B4-BE49-F238E27FC236}">
                <a16:creationId xmlns:a16="http://schemas.microsoft.com/office/drawing/2014/main" id="{E3F6A677-4C19-DB41-A967-0EEA1DD016F9}"/>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l="47245" t="7116" b="10202"/>
          <a:stretch/>
        </p:blipFill>
        <p:spPr>
          <a:xfrm>
            <a:off x="0" y="0"/>
            <a:ext cx="1570885" cy="6858000"/>
          </a:xfrm>
          <a:prstGeom prst="rect">
            <a:avLst/>
          </a:prstGeom>
          <a:effectLst>
            <a:outerShdw blurRad="165100" dist="127000" algn="l" rotWithShape="0">
              <a:prstClr val="black">
                <a:alpha val="29000"/>
              </a:prstClr>
            </a:outerShdw>
          </a:effectLst>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46954" t="-2202" r="-3796" b="41616"/>
          <a:stretch/>
        </p:blipFill>
        <p:spPr>
          <a:xfrm>
            <a:off x="0" y="4688228"/>
            <a:ext cx="2035733" cy="2169771"/>
          </a:xfrm>
          <a:prstGeom prst="rect">
            <a:avLst/>
          </a:prstGeom>
        </p:spPr>
      </p:pic>
      <p:sp>
        <p:nvSpPr>
          <p:cNvPr id="15" name="Text Placeholder 10">
            <a:extLst>
              <a:ext uri="{FF2B5EF4-FFF2-40B4-BE49-F238E27FC236}">
                <a16:creationId xmlns:a16="http://schemas.microsoft.com/office/drawing/2014/main" id="{A4F2A2BE-DA90-694B-B76D-8379687C91D2}"/>
              </a:ext>
            </a:extLst>
          </p:cNvPr>
          <p:cNvSpPr>
            <a:spLocks noGrp="1"/>
          </p:cNvSpPr>
          <p:nvPr>
            <p:ph type="body" sz="quarter" idx="13" hasCustomPrompt="1"/>
          </p:nvPr>
        </p:nvSpPr>
        <p:spPr>
          <a:xfrm>
            <a:off x="695325" y="1306771"/>
            <a:ext cx="9872359" cy="814388"/>
          </a:xfrm>
          <a:prstGeom prst="rect">
            <a:avLst/>
          </a:prstGeom>
        </p:spPr>
        <p:txBody>
          <a:bodyPr/>
          <a:lstStyle>
            <a:lvl1pPr marL="0" indent="0">
              <a:buFontTx/>
              <a:buNone/>
              <a:defRPr sz="4200" cap="all" baseline="0">
                <a:latin typeface="Circe" panose="020B0502020203020203" pitchFamily="34" charset="77"/>
              </a:defRPr>
            </a:lvl1pPr>
          </a:lstStyle>
          <a:p>
            <a:pPr lvl="0"/>
            <a:r>
              <a:rPr lang="sk-SK"/>
              <a:t>ČASŤ ČISTO iba TEXTOVÁ</a:t>
            </a:r>
          </a:p>
        </p:txBody>
      </p:sp>
      <p:sp>
        <p:nvSpPr>
          <p:cNvPr id="16" name="Text Placeholder 15">
            <a:extLst>
              <a:ext uri="{FF2B5EF4-FFF2-40B4-BE49-F238E27FC236}">
                <a16:creationId xmlns:a16="http://schemas.microsoft.com/office/drawing/2014/main" id="{871C9308-9616-A44E-9368-1FE7F6CF6AA2}"/>
              </a:ext>
            </a:extLst>
          </p:cNvPr>
          <p:cNvSpPr>
            <a:spLocks noGrp="1"/>
          </p:cNvSpPr>
          <p:nvPr>
            <p:ph type="body" sz="quarter" idx="14"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2" name="Text Placeholder 20">
            <a:extLst>
              <a:ext uri="{FF2B5EF4-FFF2-40B4-BE49-F238E27FC236}">
                <a16:creationId xmlns:a16="http://schemas.microsoft.com/office/drawing/2014/main" id="{1C3F4147-4C91-7942-A9D4-54383ECD215F}"/>
              </a:ext>
            </a:extLst>
          </p:cNvPr>
          <p:cNvSpPr>
            <a:spLocks noGrp="1"/>
          </p:cNvSpPr>
          <p:nvPr>
            <p:ph type="body" sz="quarter" idx="15" hasCustomPrompt="1"/>
          </p:nvPr>
        </p:nvSpPr>
        <p:spPr>
          <a:xfrm>
            <a:off x="2035732" y="3220447"/>
            <a:ext cx="8832291" cy="3353348"/>
          </a:xfrm>
          <a:prstGeom prst="rect">
            <a:avLst/>
          </a:prstGeom>
        </p:spPr>
        <p:txBody>
          <a:bodyPr numCol="2" spcCol="180000"/>
          <a:lstStyle>
            <a:lvl1pPr marL="0" indent="0">
              <a:buFontTx/>
              <a:buNone/>
              <a:defRPr sz="1400" baseline="0">
                <a:solidFill>
                  <a:schemeClr val="tx1">
                    <a:lumMod val="75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Soles es et fugit, conse optat.</a:t>
            </a:r>
          </a:p>
          <a:p>
            <a:pPr lvl="0"/>
            <a:endParaRPr lang="sk-SK"/>
          </a:p>
          <a:p>
            <a:pPr lvl="0"/>
            <a:r>
              <a:rPr lang="sk-SK"/>
              <a:t>Ictam, secto quo eos et, qui blabo. Cus derisinvendi blam illigent.</a:t>
            </a:r>
          </a:p>
          <a:p>
            <a:pPr lvl="0"/>
            <a:endParaRPr lang="sk-SK"/>
          </a:p>
          <a:p>
            <a:pPr lvl="0"/>
            <a:r>
              <a:rPr lang="sk-SK"/>
              <a:t>El ipidem acestiossi dellabo restia quo vollorit ma prem ratur?</a:t>
            </a:r>
          </a:p>
          <a:p>
            <a:pPr lvl="0"/>
            <a:r>
              <a:rPr lang="sk-SK"/>
              <a:t>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23" name="Text Placeholder 22">
            <a:extLst>
              <a:ext uri="{FF2B5EF4-FFF2-40B4-BE49-F238E27FC236}">
                <a16:creationId xmlns:a16="http://schemas.microsoft.com/office/drawing/2014/main" id="{63916E95-8201-0249-AB57-81E8E9BF7252}"/>
              </a:ext>
            </a:extLst>
          </p:cNvPr>
          <p:cNvSpPr>
            <a:spLocks noGrp="1"/>
          </p:cNvSpPr>
          <p:nvPr>
            <p:ph type="body" sz="quarter" idx="16"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30455179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D4C49F3-4B8C-3E47-8FD9-7923AFBDB2DB}"/>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7848" b="28724"/>
          <a:stretch/>
        </p:blipFill>
        <p:spPr>
          <a:xfrm>
            <a:off x="0" y="3725989"/>
            <a:ext cx="9106372" cy="3132011"/>
          </a:xfrm>
          <a:prstGeom prst="rect">
            <a:avLst/>
          </a:prstGeom>
          <a:effectLst>
            <a:outerShdw blurRad="292100" dir="18900000" sx="104000" sy="104000" algn="bl" rotWithShape="0">
              <a:prstClr val="black">
                <a:alpha val="39000"/>
              </a:prstClr>
            </a:outerShdw>
          </a:effectLst>
        </p:spPr>
      </p:pic>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581" r="64495" b="2"/>
          <a:stretch/>
        </p:blipFill>
        <p:spPr>
          <a:xfrm>
            <a:off x="11384416" y="1694423"/>
            <a:ext cx="807583" cy="2310417"/>
          </a:xfrm>
          <a:prstGeom prst="rect">
            <a:avLst/>
          </a:prstGeom>
        </p:spPr>
      </p:pic>
      <p:pic>
        <p:nvPicPr>
          <p:cNvPr id="11" name="Graphic 10">
            <a:extLst>
              <a:ext uri="{FF2B5EF4-FFF2-40B4-BE49-F238E27FC236}">
                <a16:creationId xmlns:a16="http://schemas.microsoft.com/office/drawing/2014/main" id="{AF923CDC-BE60-C64C-80FD-1A0AFAD67EE0}"/>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r="5258" b="12256"/>
          <a:stretch/>
        </p:blipFill>
        <p:spPr>
          <a:xfrm>
            <a:off x="8606402" y="2233458"/>
            <a:ext cx="3585598" cy="4624542"/>
          </a:xfrm>
          <a:prstGeom prst="rect">
            <a:avLst/>
          </a:prstGeom>
          <a:effectLst>
            <a:outerShdw blurRad="254000" dist="139700" dir="10800000" algn="r" rotWithShape="0">
              <a:prstClr val="black">
                <a:alpha val="33000"/>
              </a:prstClr>
            </a:outerShdw>
          </a:effectLst>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6569"/>
          <a:stretch/>
        </p:blipFill>
        <p:spPr>
          <a:xfrm>
            <a:off x="1215604" y="0"/>
            <a:ext cx="4318000" cy="1011733"/>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5"/>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64312"/>
          <a:stretch/>
        </p:blipFill>
        <p:spPr>
          <a:xfrm>
            <a:off x="1842354" y="0"/>
            <a:ext cx="2407591" cy="871268"/>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46954" t="-2202" r="-3796" b="41616"/>
          <a:stretch/>
        </p:blipFill>
        <p:spPr>
          <a:xfrm>
            <a:off x="0" y="4688228"/>
            <a:ext cx="2035733" cy="2169771"/>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8"/>
              </a:ext>
            </a:extLst>
          </a:blip>
          <a:srcRect b="57298"/>
          <a:stretch/>
        </p:blipFill>
        <p:spPr>
          <a:xfrm>
            <a:off x="279648" y="6176927"/>
            <a:ext cx="1572868" cy="681074"/>
          </a:xfrm>
          <a:prstGeom prst="rect">
            <a:avLst/>
          </a:prstGeom>
        </p:spPr>
      </p:pic>
      <p:sp>
        <p:nvSpPr>
          <p:cNvPr id="16" name="Text Placeholder 10">
            <a:extLst>
              <a:ext uri="{FF2B5EF4-FFF2-40B4-BE49-F238E27FC236}">
                <a16:creationId xmlns:a16="http://schemas.microsoft.com/office/drawing/2014/main" id="{FB9CFE3C-823C-DF46-A7B4-640C48A54523}"/>
              </a:ext>
            </a:extLst>
          </p:cNvPr>
          <p:cNvSpPr>
            <a:spLocks noGrp="1"/>
          </p:cNvSpPr>
          <p:nvPr>
            <p:ph type="body" sz="quarter" idx="13" hasCustomPrompt="1"/>
          </p:nvPr>
        </p:nvSpPr>
        <p:spPr>
          <a:xfrm>
            <a:off x="695325" y="1306771"/>
            <a:ext cx="9872359" cy="814388"/>
          </a:xfrm>
          <a:prstGeom prst="rect">
            <a:avLst/>
          </a:prstGeom>
        </p:spPr>
        <p:txBody>
          <a:bodyPr/>
          <a:lstStyle>
            <a:lvl1pPr marL="0" indent="0">
              <a:buFontTx/>
              <a:buNone/>
              <a:defRPr sz="4200" cap="all" baseline="0">
                <a:latin typeface="Circe" panose="020B0502020203020203" pitchFamily="34" charset="77"/>
              </a:defRPr>
            </a:lvl1pPr>
          </a:lstStyle>
          <a:p>
            <a:pPr lvl="0"/>
            <a:r>
              <a:rPr lang="sk-SK"/>
              <a:t>ČASŤ ČISTO iba TEXTOVÁ</a:t>
            </a:r>
          </a:p>
        </p:txBody>
      </p:sp>
      <p:sp>
        <p:nvSpPr>
          <p:cNvPr id="22" name="Text Placeholder 15">
            <a:extLst>
              <a:ext uri="{FF2B5EF4-FFF2-40B4-BE49-F238E27FC236}">
                <a16:creationId xmlns:a16="http://schemas.microsoft.com/office/drawing/2014/main" id="{FB01262A-AD66-A94F-94D0-0F9628B49794}"/>
              </a:ext>
            </a:extLst>
          </p:cNvPr>
          <p:cNvSpPr>
            <a:spLocks noGrp="1"/>
          </p:cNvSpPr>
          <p:nvPr>
            <p:ph type="body" sz="quarter" idx="14"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3" name="Text Placeholder 20">
            <a:extLst>
              <a:ext uri="{FF2B5EF4-FFF2-40B4-BE49-F238E27FC236}">
                <a16:creationId xmlns:a16="http://schemas.microsoft.com/office/drawing/2014/main" id="{69CE9310-EBD5-7341-A140-65CC65D60011}"/>
              </a:ext>
            </a:extLst>
          </p:cNvPr>
          <p:cNvSpPr>
            <a:spLocks noGrp="1"/>
          </p:cNvSpPr>
          <p:nvPr>
            <p:ph type="body" sz="quarter" idx="15" hasCustomPrompt="1"/>
          </p:nvPr>
        </p:nvSpPr>
        <p:spPr>
          <a:xfrm>
            <a:off x="2035732" y="3220447"/>
            <a:ext cx="8832291" cy="3132011"/>
          </a:xfrm>
          <a:prstGeom prst="rect">
            <a:avLst/>
          </a:prstGeom>
        </p:spPr>
        <p:txBody>
          <a:bodyPr numCol="2" spcCol="180000"/>
          <a:lstStyle>
            <a:lvl1pPr marL="0" indent="0">
              <a:buFontTx/>
              <a:buNone/>
              <a:defRPr sz="1400" baseline="0">
                <a:solidFill>
                  <a:schemeClr val="tx1">
                    <a:lumMod val="75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Soles es et fugit, conse optat.</a:t>
            </a:r>
          </a:p>
          <a:p>
            <a:pPr lvl="0"/>
            <a:endParaRPr lang="sk-SK"/>
          </a:p>
          <a:p>
            <a:pPr lvl="0"/>
            <a:r>
              <a:rPr lang="sk-SK"/>
              <a:t>Ictam, secto quo eos et, qui blabo. Cus derisinvendi blam illigent.</a:t>
            </a:r>
          </a:p>
          <a:p>
            <a:pPr lvl="0"/>
            <a:endParaRPr lang="sk-SK"/>
          </a:p>
          <a:p>
            <a:pPr lvl="0"/>
            <a:r>
              <a:rPr lang="sk-SK"/>
              <a:t>El ipidem acestiossi dellabo restia quo vollorit ma prem ratur?</a:t>
            </a:r>
          </a:p>
          <a:p>
            <a:pPr lvl="0"/>
            <a:r>
              <a:rPr lang="sk-SK"/>
              <a:t>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24" name="Text Placeholder 22">
            <a:extLst>
              <a:ext uri="{FF2B5EF4-FFF2-40B4-BE49-F238E27FC236}">
                <a16:creationId xmlns:a16="http://schemas.microsoft.com/office/drawing/2014/main" id="{0A5C1DF2-2B6C-CE41-A071-716BD1A42ED8}"/>
              </a:ext>
            </a:extLst>
          </p:cNvPr>
          <p:cNvSpPr>
            <a:spLocks noGrp="1"/>
          </p:cNvSpPr>
          <p:nvPr>
            <p:ph type="body" sz="quarter" idx="16"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14649754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accent1"/>
        </a:solid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6559F48C-EAA3-7F48-8BE8-1DF4158F79C5}"/>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47245" t="7116" b="10202"/>
          <a:stretch/>
        </p:blipFill>
        <p:spPr>
          <a:xfrm>
            <a:off x="0" y="0"/>
            <a:ext cx="1570885" cy="6858000"/>
          </a:xfrm>
          <a:prstGeom prst="rect">
            <a:avLst/>
          </a:prstGeom>
          <a:effectLst>
            <a:outerShdw blurRad="165100" dist="127000" algn="l" rotWithShape="0">
              <a:prstClr val="black">
                <a:alpha val="29000"/>
              </a:prstClr>
            </a:outerShdw>
          </a:effectLst>
        </p:spPr>
      </p:pic>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581" r="64495" b="2"/>
          <a:stretch/>
        </p:blipFill>
        <p:spPr>
          <a:xfrm>
            <a:off x="11384416" y="1694423"/>
            <a:ext cx="807583" cy="2310417"/>
          </a:xfrm>
          <a:prstGeom prst="rect">
            <a:avLst/>
          </a:prstGeom>
        </p:spPr>
      </p:pic>
      <p:pic>
        <p:nvPicPr>
          <p:cNvPr id="11" name="Graphic 10">
            <a:extLst>
              <a:ext uri="{FF2B5EF4-FFF2-40B4-BE49-F238E27FC236}">
                <a16:creationId xmlns:a16="http://schemas.microsoft.com/office/drawing/2014/main" id="{AF923CDC-BE60-C64C-80FD-1A0AFAD67EE0}"/>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r="5258" b="12256"/>
          <a:stretch/>
        </p:blipFill>
        <p:spPr>
          <a:xfrm>
            <a:off x="8606402" y="2233458"/>
            <a:ext cx="3585598" cy="4624542"/>
          </a:xfrm>
          <a:prstGeom prst="rect">
            <a:avLst/>
          </a:prstGeom>
          <a:effectLst>
            <a:outerShdw blurRad="254000" dist="139700" dir="10800000" algn="r" rotWithShape="0">
              <a:prstClr val="black">
                <a:alpha val="33000"/>
              </a:prstClr>
            </a:outerShdw>
          </a:effectLst>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6569"/>
          <a:stretch/>
        </p:blipFill>
        <p:spPr>
          <a:xfrm>
            <a:off x="1215604" y="0"/>
            <a:ext cx="4318000" cy="1011733"/>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5"/>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64312"/>
          <a:stretch/>
        </p:blipFill>
        <p:spPr>
          <a:xfrm>
            <a:off x="1842354" y="0"/>
            <a:ext cx="2407591" cy="871268"/>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46954" t="-2202" r="-3796" b="41616"/>
          <a:stretch/>
        </p:blipFill>
        <p:spPr>
          <a:xfrm>
            <a:off x="0" y="4688228"/>
            <a:ext cx="2035733" cy="2169771"/>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8"/>
              </a:ext>
            </a:extLst>
          </a:blip>
          <a:srcRect b="77068"/>
          <a:stretch/>
        </p:blipFill>
        <p:spPr>
          <a:xfrm>
            <a:off x="10215339" y="6517603"/>
            <a:ext cx="1572868" cy="365760"/>
          </a:xfrm>
          <a:prstGeom prst="rect">
            <a:avLst/>
          </a:prstGeom>
        </p:spPr>
      </p:pic>
      <p:pic>
        <p:nvPicPr>
          <p:cNvPr id="4" name="Picture 3" descr="A picture containing person, holding, girl, standing&#10;&#10;Description automatically generated">
            <a:extLst>
              <a:ext uri="{FF2B5EF4-FFF2-40B4-BE49-F238E27FC236}">
                <a16:creationId xmlns:a16="http://schemas.microsoft.com/office/drawing/2014/main" id="{68E7F345-3515-334D-ADEC-1E9F4880C6B4}"/>
              </a:ext>
            </a:extLst>
          </p:cNvPr>
          <p:cNvPicPr>
            <a:picLocks noChangeAspect="1"/>
          </p:cNvPicPr>
          <p:nvPr userDrawn="1"/>
        </p:nvPicPr>
        <p:blipFill rotWithShape="1">
          <a:blip r:embed="rId9"/>
          <a:srcRect b="23775"/>
          <a:stretch/>
        </p:blipFill>
        <p:spPr>
          <a:xfrm>
            <a:off x="8504616" y="1630471"/>
            <a:ext cx="3599658" cy="5227528"/>
          </a:xfrm>
          <a:prstGeom prst="rect">
            <a:avLst/>
          </a:prstGeom>
          <a:effectLst>
            <a:outerShdw blurRad="50800" dist="304800" dir="7800000" sx="105000" sy="105000" algn="r" rotWithShape="0">
              <a:prstClr val="black">
                <a:alpha val="30000"/>
              </a:prstClr>
            </a:outerShdw>
          </a:effectLst>
        </p:spPr>
      </p:pic>
      <p:sp>
        <p:nvSpPr>
          <p:cNvPr id="22" name="Text Placeholder 10">
            <a:extLst>
              <a:ext uri="{FF2B5EF4-FFF2-40B4-BE49-F238E27FC236}">
                <a16:creationId xmlns:a16="http://schemas.microsoft.com/office/drawing/2014/main" id="{5EB0F3E7-B53E-A549-AFB7-42178040CF3E}"/>
              </a:ext>
            </a:extLst>
          </p:cNvPr>
          <p:cNvSpPr>
            <a:spLocks noGrp="1"/>
          </p:cNvSpPr>
          <p:nvPr>
            <p:ph type="body" sz="quarter" idx="13" hasCustomPrompt="1"/>
          </p:nvPr>
        </p:nvSpPr>
        <p:spPr>
          <a:xfrm>
            <a:off x="695325" y="1306771"/>
            <a:ext cx="9872359" cy="814388"/>
          </a:xfrm>
          <a:prstGeom prst="rect">
            <a:avLst/>
          </a:prstGeom>
        </p:spPr>
        <p:txBody>
          <a:bodyPr/>
          <a:lstStyle>
            <a:lvl1pPr marL="0" indent="0">
              <a:buFontTx/>
              <a:buNone/>
              <a:defRPr sz="4200" cap="all" baseline="0">
                <a:latin typeface="Circe" panose="020B0502020203020203" pitchFamily="34" charset="77"/>
              </a:defRPr>
            </a:lvl1pPr>
          </a:lstStyle>
          <a:p>
            <a:pPr lvl="0"/>
            <a:r>
              <a:rPr lang="sk-SK"/>
              <a:t>ČASŤ s vyrezaným obrázkom</a:t>
            </a:r>
          </a:p>
        </p:txBody>
      </p:sp>
      <p:sp>
        <p:nvSpPr>
          <p:cNvPr id="23" name="Text Placeholder 15">
            <a:extLst>
              <a:ext uri="{FF2B5EF4-FFF2-40B4-BE49-F238E27FC236}">
                <a16:creationId xmlns:a16="http://schemas.microsoft.com/office/drawing/2014/main" id="{662D6615-890D-4042-AA69-3D1F0AEFFA6C}"/>
              </a:ext>
            </a:extLst>
          </p:cNvPr>
          <p:cNvSpPr>
            <a:spLocks noGrp="1"/>
          </p:cNvSpPr>
          <p:nvPr>
            <p:ph type="body" sz="quarter" idx="14"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4" name="Text Placeholder 20">
            <a:extLst>
              <a:ext uri="{FF2B5EF4-FFF2-40B4-BE49-F238E27FC236}">
                <a16:creationId xmlns:a16="http://schemas.microsoft.com/office/drawing/2014/main" id="{300A85FC-2744-0E4A-9695-2C62AF01B597}"/>
              </a:ext>
            </a:extLst>
          </p:cNvPr>
          <p:cNvSpPr>
            <a:spLocks noGrp="1"/>
          </p:cNvSpPr>
          <p:nvPr>
            <p:ph type="body" sz="quarter" idx="15" hasCustomPrompt="1"/>
          </p:nvPr>
        </p:nvSpPr>
        <p:spPr>
          <a:xfrm>
            <a:off x="2035733" y="3220447"/>
            <a:ext cx="6381157" cy="2902057"/>
          </a:xfrm>
          <a:prstGeom prst="rect">
            <a:avLst/>
          </a:prstGeom>
        </p:spPr>
        <p:txBody>
          <a:bodyPr numCol="1" spcCol="0"/>
          <a:lstStyle>
            <a:lvl1pPr marL="0" indent="0">
              <a:buFontTx/>
              <a:buNone/>
              <a:defRPr sz="1400" baseline="0">
                <a:solidFill>
                  <a:schemeClr val="tx1">
                    <a:lumMod val="75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27" name="Text Placeholder 22">
            <a:extLst>
              <a:ext uri="{FF2B5EF4-FFF2-40B4-BE49-F238E27FC236}">
                <a16:creationId xmlns:a16="http://schemas.microsoft.com/office/drawing/2014/main" id="{55DCDB7A-863A-BB4A-8C2D-88FB28E62D13}"/>
              </a:ext>
            </a:extLst>
          </p:cNvPr>
          <p:cNvSpPr>
            <a:spLocks noGrp="1"/>
          </p:cNvSpPr>
          <p:nvPr>
            <p:ph type="body" sz="quarter" idx="16"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305763016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accent1"/>
        </a:solid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6559F48C-EAA3-7F48-8BE8-1DF4158F79C5}"/>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47245" t="7116" b="10202"/>
          <a:stretch/>
        </p:blipFill>
        <p:spPr>
          <a:xfrm>
            <a:off x="0" y="0"/>
            <a:ext cx="1570885" cy="6858000"/>
          </a:xfrm>
          <a:prstGeom prst="rect">
            <a:avLst/>
          </a:prstGeom>
          <a:effectLst>
            <a:outerShdw blurRad="165100" dist="127000" algn="l" rotWithShape="0">
              <a:prstClr val="black">
                <a:alpha val="29000"/>
              </a:prstClr>
            </a:outerShdw>
          </a:effectLst>
        </p:spPr>
      </p:pic>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581" r="64495" b="2"/>
          <a:stretch/>
        </p:blipFill>
        <p:spPr>
          <a:xfrm>
            <a:off x="11384416" y="1694423"/>
            <a:ext cx="807583" cy="2310417"/>
          </a:xfrm>
          <a:prstGeom prst="rect">
            <a:avLst/>
          </a:prstGeom>
        </p:spPr>
      </p:pic>
      <p:pic>
        <p:nvPicPr>
          <p:cNvPr id="11" name="Graphic 10">
            <a:extLst>
              <a:ext uri="{FF2B5EF4-FFF2-40B4-BE49-F238E27FC236}">
                <a16:creationId xmlns:a16="http://schemas.microsoft.com/office/drawing/2014/main" id="{AF923CDC-BE60-C64C-80FD-1A0AFAD67EE0}"/>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r="5258" b="12256"/>
          <a:stretch/>
        </p:blipFill>
        <p:spPr>
          <a:xfrm>
            <a:off x="8606402" y="2233458"/>
            <a:ext cx="3585598" cy="4624542"/>
          </a:xfrm>
          <a:prstGeom prst="rect">
            <a:avLst/>
          </a:prstGeom>
          <a:effectLst>
            <a:outerShdw blurRad="254000" dist="139700" dir="10800000" algn="r" rotWithShape="0">
              <a:prstClr val="black">
                <a:alpha val="33000"/>
              </a:prstClr>
            </a:outerShdw>
          </a:effectLst>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6569"/>
          <a:stretch/>
        </p:blipFill>
        <p:spPr>
          <a:xfrm>
            <a:off x="1215604" y="0"/>
            <a:ext cx="4318000" cy="1011733"/>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5"/>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64312"/>
          <a:stretch/>
        </p:blipFill>
        <p:spPr>
          <a:xfrm>
            <a:off x="1842354" y="0"/>
            <a:ext cx="2407591" cy="871268"/>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46954" t="-2202" r="-3796" b="41616"/>
          <a:stretch/>
        </p:blipFill>
        <p:spPr>
          <a:xfrm>
            <a:off x="0" y="4688228"/>
            <a:ext cx="2035733" cy="2169771"/>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8"/>
              </a:ext>
            </a:extLst>
          </a:blip>
          <a:srcRect b="77068"/>
          <a:stretch/>
        </p:blipFill>
        <p:spPr>
          <a:xfrm>
            <a:off x="10215339" y="6517603"/>
            <a:ext cx="1572868" cy="365760"/>
          </a:xfrm>
          <a:prstGeom prst="rect">
            <a:avLst/>
          </a:prstGeom>
        </p:spPr>
      </p:pic>
      <p:pic>
        <p:nvPicPr>
          <p:cNvPr id="4" name="Picture 3" descr="A picture containing person, holding, girl, standing&#10;&#10;Description automatically generated">
            <a:extLst>
              <a:ext uri="{FF2B5EF4-FFF2-40B4-BE49-F238E27FC236}">
                <a16:creationId xmlns:a16="http://schemas.microsoft.com/office/drawing/2014/main" id="{68E7F345-3515-334D-ADEC-1E9F4880C6B4}"/>
              </a:ext>
            </a:extLst>
          </p:cNvPr>
          <p:cNvPicPr>
            <a:picLocks noChangeAspect="1"/>
          </p:cNvPicPr>
          <p:nvPr userDrawn="1"/>
        </p:nvPicPr>
        <p:blipFill rotWithShape="1">
          <a:blip r:embed="rId9"/>
          <a:srcRect b="41811"/>
          <a:stretch/>
        </p:blipFill>
        <p:spPr>
          <a:xfrm>
            <a:off x="464900" y="2591295"/>
            <a:ext cx="3848703" cy="4266705"/>
          </a:xfrm>
          <a:prstGeom prst="rect">
            <a:avLst/>
          </a:prstGeom>
          <a:effectLst>
            <a:outerShdw blurRad="50800" dist="304800" dir="7800000" sx="105000" sy="105000" algn="r" rotWithShape="0">
              <a:prstClr val="black">
                <a:alpha val="30000"/>
              </a:prstClr>
            </a:outerShdw>
          </a:effectLst>
        </p:spPr>
      </p:pic>
      <p:sp>
        <p:nvSpPr>
          <p:cNvPr id="21" name="Text Placeholder 10">
            <a:extLst>
              <a:ext uri="{FF2B5EF4-FFF2-40B4-BE49-F238E27FC236}">
                <a16:creationId xmlns:a16="http://schemas.microsoft.com/office/drawing/2014/main" id="{28FB6016-AB8F-4B49-BD74-AE2B650132C8}"/>
              </a:ext>
            </a:extLst>
          </p:cNvPr>
          <p:cNvSpPr>
            <a:spLocks noGrp="1"/>
          </p:cNvSpPr>
          <p:nvPr>
            <p:ph type="body" sz="quarter" idx="13" hasCustomPrompt="1"/>
          </p:nvPr>
        </p:nvSpPr>
        <p:spPr>
          <a:xfrm>
            <a:off x="695325" y="1306771"/>
            <a:ext cx="9872359" cy="814388"/>
          </a:xfrm>
          <a:prstGeom prst="rect">
            <a:avLst/>
          </a:prstGeom>
        </p:spPr>
        <p:txBody>
          <a:bodyPr/>
          <a:lstStyle>
            <a:lvl1pPr marL="0" indent="0">
              <a:buFontTx/>
              <a:buNone/>
              <a:defRPr sz="4200" cap="all" baseline="0">
                <a:latin typeface="Circe" panose="020B0502020203020203" pitchFamily="34" charset="77"/>
              </a:defRPr>
            </a:lvl1pPr>
          </a:lstStyle>
          <a:p>
            <a:pPr lvl="0"/>
            <a:r>
              <a:rPr lang="sk-SK"/>
              <a:t>ČASŤ s vyrezaným obrázkom</a:t>
            </a:r>
          </a:p>
        </p:txBody>
      </p:sp>
      <p:sp>
        <p:nvSpPr>
          <p:cNvPr id="22" name="Text Placeholder 15">
            <a:extLst>
              <a:ext uri="{FF2B5EF4-FFF2-40B4-BE49-F238E27FC236}">
                <a16:creationId xmlns:a16="http://schemas.microsoft.com/office/drawing/2014/main" id="{3294A61E-EE6A-434E-8EB5-4007AC87812F}"/>
              </a:ext>
            </a:extLst>
          </p:cNvPr>
          <p:cNvSpPr>
            <a:spLocks noGrp="1"/>
          </p:cNvSpPr>
          <p:nvPr>
            <p:ph type="body" sz="quarter" idx="14"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3" name="Text Placeholder 20">
            <a:extLst>
              <a:ext uri="{FF2B5EF4-FFF2-40B4-BE49-F238E27FC236}">
                <a16:creationId xmlns:a16="http://schemas.microsoft.com/office/drawing/2014/main" id="{902C92C4-DC76-4349-B008-D30A60159DB8}"/>
              </a:ext>
            </a:extLst>
          </p:cNvPr>
          <p:cNvSpPr>
            <a:spLocks noGrp="1"/>
          </p:cNvSpPr>
          <p:nvPr>
            <p:ph type="body" sz="quarter" idx="15" hasCustomPrompt="1"/>
          </p:nvPr>
        </p:nvSpPr>
        <p:spPr>
          <a:xfrm>
            <a:off x="4454032" y="3220447"/>
            <a:ext cx="6381157" cy="3184857"/>
          </a:xfrm>
          <a:prstGeom prst="rect">
            <a:avLst/>
          </a:prstGeom>
        </p:spPr>
        <p:txBody>
          <a:bodyPr numCol="1" spcCol="0"/>
          <a:lstStyle>
            <a:lvl1pPr marL="0" indent="0">
              <a:buFontTx/>
              <a:buNone/>
              <a:defRPr sz="1400" baseline="0">
                <a:solidFill>
                  <a:schemeClr val="tx1">
                    <a:lumMod val="75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24" name="Text Placeholder 22">
            <a:extLst>
              <a:ext uri="{FF2B5EF4-FFF2-40B4-BE49-F238E27FC236}">
                <a16:creationId xmlns:a16="http://schemas.microsoft.com/office/drawing/2014/main" id="{6EA17568-1771-7F43-A117-88525FFA4802}"/>
              </a:ext>
            </a:extLst>
          </p:cNvPr>
          <p:cNvSpPr>
            <a:spLocks noGrp="1"/>
          </p:cNvSpPr>
          <p:nvPr>
            <p:ph type="body" sz="quarter" idx="16"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2767151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chemeClr val="accent1"/>
        </a:solidFill>
        <a:effectLst/>
      </p:bgPr>
    </p:bg>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64495" b="2"/>
          <a:stretch/>
        </p:blipFill>
        <p:spPr>
          <a:xfrm>
            <a:off x="11384417" y="3605418"/>
            <a:ext cx="807583" cy="2310417"/>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r="45981" b="37927"/>
          <a:stretch/>
        </p:blipFill>
        <p:spPr>
          <a:xfrm>
            <a:off x="9672869" y="3922550"/>
            <a:ext cx="2519132" cy="2935450"/>
          </a:xfrm>
          <a:prstGeom prst="rect">
            <a:avLst/>
          </a:prstGeom>
        </p:spPr>
      </p:pic>
      <p:pic>
        <p:nvPicPr>
          <p:cNvPr id="15" name="Graphic 14">
            <a:extLst>
              <a:ext uri="{FF2B5EF4-FFF2-40B4-BE49-F238E27FC236}">
                <a16:creationId xmlns:a16="http://schemas.microsoft.com/office/drawing/2014/main" id="{6559F48C-EAA3-7F48-8BE8-1DF4158F79C5}"/>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47245" t="7116" b="10202"/>
          <a:stretch/>
        </p:blipFill>
        <p:spPr>
          <a:xfrm>
            <a:off x="0" y="0"/>
            <a:ext cx="1570885" cy="6858000"/>
          </a:xfrm>
          <a:prstGeom prst="rect">
            <a:avLst/>
          </a:prstGeom>
          <a:effectLst>
            <a:outerShdw blurRad="165100" dist="127000" algn="l" rotWithShape="0">
              <a:prstClr val="black">
                <a:alpha val="29000"/>
              </a:prstClr>
            </a:outerShdw>
          </a:effectLst>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t="76569"/>
          <a:stretch/>
        </p:blipFill>
        <p:spPr>
          <a:xfrm>
            <a:off x="1215604" y="0"/>
            <a:ext cx="4318000" cy="1011733"/>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6"/>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t="64312"/>
          <a:stretch/>
        </p:blipFill>
        <p:spPr>
          <a:xfrm>
            <a:off x="1842354" y="0"/>
            <a:ext cx="2407591" cy="871268"/>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8"/>
              </a:ext>
            </a:extLst>
          </a:blip>
          <a:srcRect l="80998" t="-2202" r="-3795" b="46991"/>
          <a:stretch/>
        </p:blipFill>
        <p:spPr>
          <a:xfrm>
            <a:off x="0" y="4880727"/>
            <a:ext cx="816461" cy="1977274"/>
          </a:xfrm>
          <a:prstGeom prst="rect">
            <a:avLst/>
          </a:prstGeom>
        </p:spPr>
      </p:pic>
      <p:sp>
        <p:nvSpPr>
          <p:cNvPr id="7" name="Picture Placeholder 6">
            <a:extLst>
              <a:ext uri="{FF2B5EF4-FFF2-40B4-BE49-F238E27FC236}">
                <a16:creationId xmlns:a16="http://schemas.microsoft.com/office/drawing/2014/main" id="{68BAB0F5-68D9-D841-A3A3-FA6F8494BC14}"/>
              </a:ext>
            </a:extLst>
          </p:cNvPr>
          <p:cNvSpPr>
            <a:spLocks noGrp="1"/>
          </p:cNvSpPr>
          <p:nvPr>
            <p:ph type="pic" sz="quarter" idx="13"/>
          </p:nvPr>
        </p:nvSpPr>
        <p:spPr>
          <a:xfrm>
            <a:off x="6464300" y="2705100"/>
            <a:ext cx="2044700" cy="2882900"/>
          </a:xfrm>
          <a:prstGeom prst="rect">
            <a:avLst/>
          </a:prstGeom>
          <a:solidFill>
            <a:schemeClr val="accent1">
              <a:lumMod val="75000"/>
            </a:schemeClr>
          </a:solidFill>
        </p:spPr>
        <p:txBody>
          <a:bodyPr/>
          <a:lstStyle>
            <a:lvl1pPr marL="0" indent="0">
              <a:buFontTx/>
              <a:buNone/>
              <a:defRPr/>
            </a:lvl1pPr>
          </a:lstStyle>
          <a:p>
            <a:endParaRPr lang="sk-SK"/>
          </a:p>
        </p:txBody>
      </p:sp>
      <p:sp>
        <p:nvSpPr>
          <p:cNvPr id="21" name="Picture Placeholder 6">
            <a:extLst>
              <a:ext uri="{FF2B5EF4-FFF2-40B4-BE49-F238E27FC236}">
                <a16:creationId xmlns:a16="http://schemas.microsoft.com/office/drawing/2014/main" id="{85592908-449E-5942-BDD2-A4DC78EFC486}"/>
              </a:ext>
            </a:extLst>
          </p:cNvPr>
          <p:cNvSpPr>
            <a:spLocks noGrp="1"/>
          </p:cNvSpPr>
          <p:nvPr>
            <p:ph type="pic" sz="quarter" idx="14"/>
          </p:nvPr>
        </p:nvSpPr>
        <p:spPr>
          <a:xfrm>
            <a:off x="8699500" y="2717800"/>
            <a:ext cx="3213100" cy="2882900"/>
          </a:xfrm>
          <a:prstGeom prst="rect">
            <a:avLst/>
          </a:prstGeom>
          <a:solidFill>
            <a:schemeClr val="accent1">
              <a:lumMod val="75000"/>
            </a:schemeClr>
          </a:solidFill>
        </p:spPr>
        <p:txBody>
          <a:bodyPr/>
          <a:lstStyle>
            <a:lvl1pPr marL="0" indent="0">
              <a:buFontTx/>
              <a:buNone/>
              <a:defRPr/>
            </a:lvl1pPr>
          </a:lstStyle>
          <a:p>
            <a:endParaRPr lang="sk-SK"/>
          </a:p>
        </p:txBody>
      </p:sp>
      <p:sp>
        <p:nvSpPr>
          <p:cNvPr id="22" name="Text Placeholder 10">
            <a:extLst>
              <a:ext uri="{FF2B5EF4-FFF2-40B4-BE49-F238E27FC236}">
                <a16:creationId xmlns:a16="http://schemas.microsoft.com/office/drawing/2014/main" id="{B2B5D33A-7BFD-AC43-A0D0-2CBEEA1A4E4A}"/>
              </a:ext>
            </a:extLst>
          </p:cNvPr>
          <p:cNvSpPr>
            <a:spLocks noGrp="1"/>
          </p:cNvSpPr>
          <p:nvPr>
            <p:ph type="body" sz="quarter" idx="15" hasCustomPrompt="1"/>
          </p:nvPr>
        </p:nvSpPr>
        <p:spPr>
          <a:xfrm>
            <a:off x="695325" y="1306771"/>
            <a:ext cx="9872359" cy="814388"/>
          </a:xfrm>
          <a:prstGeom prst="rect">
            <a:avLst/>
          </a:prstGeom>
        </p:spPr>
        <p:txBody>
          <a:bodyPr/>
          <a:lstStyle>
            <a:lvl1pPr marL="0" indent="0">
              <a:buFontTx/>
              <a:buNone/>
              <a:defRPr sz="4200" cap="all" baseline="0">
                <a:latin typeface="Circe" panose="020B0502020203020203" pitchFamily="34" charset="77"/>
              </a:defRPr>
            </a:lvl1pPr>
          </a:lstStyle>
          <a:p>
            <a:pPr lvl="0"/>
            <a:r>
              <a:rPr lang="sk-SK"/>
              <a:t>ČASŤ s textom a fotkami</a:t>
            </a:r>
          </a:p>
        </p:txBody>
      </p:sp>
      <p:sp>
        <p:nvSpPr>
          <p:cNvPr id="23" name="Text Placeholder 15">
            <a:extLst>
              <a:ext uri="{FF2B5EF4-FFF2-40B4-BE49-F238E27FC236}">
                <a16:creationId xmlns:a16="http://schemas.microsoft.com/office/drawing/2014/main" id="{EAD818BA-6244-CB46-8B1B-88D28A4ACE13}"/>
              </a:ext>
            </a:extLst>
          </p:cNvPr>
          <p:cNvSpPr>
            <a:spLocks noGrp="1"/>
          </p:cNvSpPr>
          <p:nvPr>
            <p:ph type="body" sz="quarter" idx="16"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4" name="Text Placeholder 20">
            <a:extLst>
              <a:ext uri="{FF2B5EF4-FFF2-40B4-BE49-F238E27FC236}">
                <a16:creationId xmlns:a16="http://schemas.microsoft.com/office/drawing/2014/main" id="{37FFC9FF-6F9E-0546-AAA4-4B109ACDF27E}"/>
              </a:ext>
            </a:extLst>
          </p:cNvPr>
          <p:cNvSpPr>
            <a:spLocks noGrp="1"/>
          </p:cNvSpPr>
          <p:nvPr>
            <p:ph type="body" sz="quarter" idx="17" hasCustomPrompt="1"/>
          </p:nvPr>
        </p:nvSpPr>
        <p:spPr>
          <a:xfrm>
            <a:off x="1761386" y="3220447"/>
            <a:ext cx="4512414" cy="3418199"/>
          </a:xfrm>
          <a:prstGeom prst="rect">
            <a:avLst/>
          </a:prstGeom>
        </p:spPr>
        <p:txBody>
          <a:bodyPr numCol="1" spcCol="0"/>
          <a:lstStyle>
            <a:lvl1pPr marL="0" indent="0">
              <a:buFontTx/>
              <a:buNone/>
              <a:defRPr sz="1400" baseline="0">
                <a:solidFill>
                  <a:schemeClr val="tx1">
                    <a:lumMod val="75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Everchillam, sundandebis adia dis moditem iscient eum unt ut pellat vellit od unt pa sunt, neceaquo quid quiscil listibus, od quatior sediae volorumetum que volecte ctatempore num vellate esequuntibus il modicium et exerchi ctusam que porehentis ex est, quas nonsequi rem. </a:t>
            </a:r>
          </a:p>
        </p:txBody>
      </p:sp>
      <p:sp>
        <p:nvSpPr>
          <p:cNvPr id="27" name="Text Placeholder 22">
            <a:extLst>
              <a:ext uri="{FF2B5EF4-FFF2-40B4-BE49-F238E27FC236}">
                <a16:creationId xmlns:a16="http://schemas.microsoft.com/office/drawing/2014/main" id="{33DAF835-E57E-944E-97EA-FCABFE8E8EDB}"/>
              </a:ext>
            </a:extLst>
          </p:cNvPr>
          <p:cNvSpPr>
            <a:spLocks noGrp="1"/>
          </p:cNvSpPr>
          <p:nvPr>
            <p:ph type="body" sz="quarter" idx="18"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3251485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Title Slide">
    <p:bg>
      <p:bgPr>
        <a:solidFill>
          <a:schemeClr val="accent3"/>
        </a:solidFill>
        <a:effectLst/>
      </p:bgPr>
    </p:bg>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64495" b="2"/>
          <a:stretch/>
        </p:blipFill>
        <p:spPr>
          <a:xfrm>
            <a:off x="11384417" y="3605418"/>
            <a:ext cx="807583" cy="2310417"/>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r="45981" b="37927"/>
          <a:stretch/>
        </p:blipFill>
        <p:spPr>
          <a:xfrm>
            <a:off x="9672869" y="3922550"/>
            <a:ext cx="2519132" cy="2935450"/>
          </a:xfrm>
          <a:prstGeom prst="rect">
            <a:avLst/>
          </a:prstGeom>
        </p:spPr>
      </p:pic>
      <p:pic>
        <p:nvPicPr>
          <p:cNvPr id="15" name="Graphic 14">
            <a:extLst>
              <a:ext uri="{FF2B5EF4-FFF2-40B4-BE49-F238E27FC236}">
                <a16:creationId xmlns:a16="http://schemas.microsoft.com/office/drawing/2014/main" id="{6559F48C-EAA3-7F48-8BE8-1DF4158F79C5}"/>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47245" t="7116" b="10202"/>
          <a:stretch/>
        </p:blipFill>
        <p:spPr>
          <a:xfrm>
            <a:off x="0" y="0"/>
            <a:ext cx="1570885" cy="6858000"/>
          </a:xfrm>
          <a:prstGeom prst="rect">
            <a:avLst/>
          </a:prstGeom>
          <a:effectLst>
            <a:outerShdw blurRad="165100" dist="127000" algn="l" rotWithShape="0">
              <a:prstClr val="black">
                <a:alpha val="29000"/>
              </a:prstClr>
            </a:outerShdw>
          </a:effectLst>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t="76569"/>
          <a:stretch/>
        </p:blipFill>
        <p:spPr>
          <a:xfrm>
            <a:off x="1215604" y="0"/>
            <a:ext cx="4318000" cy="1011733"/>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6"/>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t="64312"/>
          <a:stretch/>
        </p:blipFill>
        <p:spPr>
          <a:xfrm>
            <a:off x="1842354" y="0"/>
            <a:ext cx="2407591" cy="871268"/>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8"/>
              </a:ext>
            </a:extLst>
          </a:blip>
          <a:srcRect l="80998" t="-2202" r="-3795" b="46991"/>
          <a:stretch/>
        </p:blipFill>
        <p:spPr>
          <a:xfrm>
            <a:off x="0" y="4880727"/>
            <a:ext cx="816461" cy="1977274"/>
          </a:xfrm>
          <a:prstGeom prst="rect">
            <a:avLst/>
          </a:prstGeom>
        </p:spPr>
      </p:pic>
      <p:sp>
        <p:nvSpPr>
          <p:cNvPr id="7" name="Picture Placeholder 6">
            <a:extLst>
              <a:ext uri="{FF2B5EF4-FFF2-40B4-BE49-F238E27FC236}">
                <a16:creationId xmlns:a16="http://schemas.microsoft.com/office/drawing/2014/main" id="{68BAB0F5-68D9-D841-A3A3-FA6F8494BC14}"/>
              </a:ext>
            </a:extLst>
          </p:cNvPr>
          <p:cNvSpPr>
            <a:spLocks noGrp="1"/>
          </p:cNvSpPr>
          <p:nvPr>
            <p:ph type="pic" sz="quarter" idx="13"/>
          </p:nvPr>
        </p:nvSpPr>
        <p:spPr>
          <a:xfrm>
            <a:off x="6464300" y="2705100"/>
            <a:ext cx="2044700" cy="2882900"/>
          </a:xfrm>
          <a:prstGeom prst="rect">
            <a:avLst/>
          </a:prstGeom>
          <a:solidFill>
            <a:schemeClr val="accent3">
              <a:lumMod val="75000"/>
            </a:schemeClr>
          </a:solidFill>
        </p:spPr>
        <p:txBody>
          <a:bodyPr/>
          <a:lstStyle>
            <a:lvl1pPr marL="0" indent="0">
              <a:buFontTx/>
              <a:buNone/>
              <a:defRPr/>
            </a:lvl1pPr>
          </a:lstStyle>
          <a:p>
            <a:endParaRPr lang="sk-SK"/>
          </a:p>
        </p:txBody>
      </p:sp>
      <p:sp>
        <p:nvSpPr>
          <p:cNvPr id="21" name="Picture Placeholder 6">
            <a:extLst>
              <a:ext uri="{FF2B5EF4-FFF2-40B4-BE49-F238E27FC236}">
                <a16:creationId xmlns:a16="http://schemas.microsoft.com/office/drawing/2014/main" id="{85592908-449E-5942-BDD2-A4DC78EFC486}"/>
              </a:ext>
            </a:extLst>
          </p:cNvPr>
          <p:cNvSpPr>
            <a:spLocks noGrp="1"/>
          </p:cNvSpPr>
          <p:nvPr>
            <p:ph type="pic" sz="quarter" idx="14"/>
          </p:nvPr>
        </p:nvSpPr>
        <p:spPr>
          <a:xfrm>
            <a:off x="8699500" y="2717800"/>
            <a:ext cx="3213100" cy="2882900"/>
          </a:xfrm>
          <a:prstGeom prst="rect">
            <a:avLst/>
          </a:prstGeom>
          <a:solidFill>
            <a:schemeClr val="accent3">
              <a:lumMod val="75000"/>
            </a:schemeClr>
          </a:solidFill>
        </p:spPr>
        <p:txBody>
          <a:bodyPr/>
          <a:lstStyle>
            <a:lvl1pPr marL="0" indent="0">
              <a:buFontTx/>
              <a:buNone/>
              <a:defRPr/>
            </a:lvl1pPr>
          </a:lstStyle>
          <a:p>
            <a:endParaRPr lang="sk-SK"/>
          </a:p>
        </p:txBody>
      </p:sp>
      <p:sp>
        <p:nvSpPr>
          <p:cNvPr id="22" name="Text Placeholder 10">
            <a:extLst>
              <a:ext uri="{FF2B5EF4-FFF2-40B4-BE49-F238E27FC236}">
                <a16:creationId xmlns:a16="http://schemas.microsoft.com/office/drawing/2014/main" id="{A9E78277-7A91-AC43-AF16-A0539060DD42}"/>
              </a:ext>
            </a:extLst>
          </p:cNvPr>
          <p:cNvSpPr>
            <a:spLocks noGrp="1"/>
          </p:cNvSpPr>
          <p:nvPr>
            <p:ph type="body" sz="quarter" idx="15" hasCustomPrompt="1"/>
          </p:nvPr>
        </p:nvSpPr>
        <p:spPr>
          <a:xfrm>
            <a:off x="695325" y="1306771"/>
            <a:ext cx="9872359" cy="814388"/>
          </a:xfrm>
          <a:prstGeom prst="rect">
            <a:avLst/>
          </a:prstGeom>
        </p:spPr>
        <p:txBody>
          <a:bodyPr/>
          <a:lstStyle>
            <a:lvl1pPr marL="0" indent="0">
              <a:buFontTx/>
              <a:buNone/>
              <a:defRPr sz="4200" cap="all" baseline="0">
                <a:solidFill>
                  <a:schemeClr val="accent2"/>
                </a:solidFill>
                <a:latin typeface="Circe" panose="020B0502020203020203" pitchFamily="34" charset="77"/>
              </a:defRPr>
            </a:lvl1pPr>
          </a:lstStyle>
          <a:p>
            <a:pPr lvl="0"/>
            <a:r>
              <a:rPr lang="sk-SK"/>
              <a:t>ČASŤ s textom a fotkami</a:t>
            </a:r>
          </a:p>
        </p:txBody>
      </p:sp>
      <p:sp>
        <p:nvSpPr>
          <p:cNvPr id="23" name="Text Placeholder 15">
            <a:extLst>
              <a:ext uri="{FF2B5EF4-FFF2-40B4-BE49-F238E27FC236}">
                <a16:creationId xmlns:a16="http://schemas.microsoft.com/office/drawing/2014/main" id="{1AB9D7D2-07B7-C144-8E40-71E2B53022C5}"/>
              </a:ext>
            </a:extLst>
          </p:cNvPr>
          <p:cNvSpPr>
            <a:spLocks noGrp="1"/>
          </p:cNvSpPr>
          <p:nvPr>
            <p:ph type="body" sz="quarter" idx="16" hasCustomPrompt="1"/>
          </p:nvPr>
        </p:nvSpPr>
        <p:spPr>
          <a:xfrm>
            <a:off x="695325" y="1916741"/>
            <a:ext cx="9872358" cy="1063625"/>
          </a:xfrm>
          <a:prstGeom prst="rect">
            <a:avLst/>
          </a:prstGeom>
        </p:spPr>
        <p:txBody>
          <a:bodyPr/>
          <a:lstStyle>
            <a:lvl1pPr marL="0" indent="0">
              <a:buFontTx/>
              <a:buNone/>
              <a:defRPr sz="3000" baseline="0">
                <a:solidFill>
                  <a:srgbClr val="2F2E72"/>
                </a:solidFill>
                <a:latin typeface="Tahoma" panose="020B0604030504040204" pitchFamily="34" charset="0"/>
              </a:defRPr>
            </a:lvl1pPr>
          </a:lstStyle>
          <a:p>
            <a:pPr lvl="0"/>
            <a:r>
              <a:rPr lang="sk-SK"/>
              <a:t>Podnadpis a doplnenie názvu</a:t>
            </a:r>
          </a:p>
        </p:txBody>
      </p:sp>
      <p:sp>
        <p:nvSpPr>
          <p:cNvPr id="24" name="Text Placeholder 20">
            <a:extLst>
              <a:ext uri="{FF2B5EF4-FFF2-40B4-BE49-F238E27FC236}">
                <a16:creationId xmlns:a16="http://schemas.microsoft.com/office/drawing/2014/main" id="{856710B9-F0EC-454A-AA7F-DFAA5C1E6AB9}"/>
              </a:ext>
            </a:extLst>
          </p:cNvPr>
          <p:cNvSpPr>
            <a:spLocks noGrp="1"/>
          </p:cNvSpPr>
          <p:nvPr>
            <p:ph type="body" sz="quarter" idx="17" hasCustomPrompt="1"/>
          </p:nvPr>
        </p:nvSpPr>
        <p:spPr>
          <a:xfrm>
            <a:off x="1761386" y="3220447"/>
            <a:ext cx="4512414" cy="3320396"/>
          </a:xfrm>
          <a:prstGeom prst="rect">
            <a:avLst/>
          </a:prstGeom>
        </p:spPr>
        <p:txBody>
          <a:bodyPr numCol="1" spcCol="0"/>
          <a:lstStyle>
            <a:lvl1pPr marL="0" indent="0">
              <a:buFontTx/>
              <a:buNone/>
              <a:defRPr sz="1400" baseline="0">
                <a:solidFill>
                  <a:schemeClr val="tx1">
                    <a:lumMod val="85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Everchillam, sundandebis adia dis moditem iscient eum unt ut pellat vellit od unt pa sunt, neceaquo quid quiscil listibus, od quatior sediae volorumetum que volecte ctatempore num vellate esequuntibus il modicium et exerchi ctusam que porehentis ex est, quas nonsequi rem. </a:t>
            </a:r>
          </a:p>
        </p:txBody>
      </p:sp>
      <p:sp>
        <p:nvSpPr>
          <p:cNvPr id="27" name="Text Placeholder 22">
            <a:extLst>
              <a:ext uri="{FF2B5EF4-FFF2-40B4-BE49-F238E27FC236}">
                <a16:creationId xmlns:a16="http://schemas.microsoft.com/office/drawing/2014/main" id="{E91F33B6-1686-AA40-8377-5821B3B21A54}"/>
              </a:ext>
            </a:extLst>
          </p:cNvPr>
          <p:cNvSpPr>
            <a:spLocks noGrp="1"/>
          </p:cNvSpPr>
          <p:nvPr>
            <p:ph type="body" sz="quarter" idx="18" hasCustomPrompt="1"/>
          </p:nvPr>
        </p:nvSpPr>
        <p:spPr>
          <a:xfrm>
            <a:off x="5416826" y="219354"/>
            <a:ext cx="4455571" cy="334963"/>
          </a:xfrm>
          <a:prstGeom prst="rect">
            <a:avLst/>
          </a:prstGeom>
        </p:spPr>
        <p:txBody>
          <a:bodyPr/>
          <a:lstStyle>
            <a:lvl1pPr marL="0" indent="0" algn="r">
              <a:buFontTx/>
              <a:buNone/>
              <a:defRPr sz="1400" baseline="0">
                <a:solidFill>
                  <a:srgbClr val="2F2E72"/>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27878445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chemeClr val="accent2"/>
        </a:solidFill>
        <a:effectLst/>
      </p:bgPr>
    </p:bg>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64495" b="2"/>
          <a:stretch/>
        </p:blipFill>
        <p:spPr>
          <a:xfrm>
            <a:off x="11384417" y="3605418"/>
            <a:ext cx="807583" cy="2310417"/>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r="45981" b="37927"/>
          <a:stretch/>
        </p:blipFill>
        <p:spPr>
          <a:xfrm>
            <a:off x="9672869" y="3922550"/>
            <a:ext cx="2519132" cy="2935450"/>
          </a:xfrm>
          <a:prstGeom prst="rect">
            <a:avLst/>
          </a:prstGeom>
        </p:spPr>
      </p:pic>
      <p:pic>
        <p:nvPicPr>
          <p:cNvPr id="15" name="Graphic 14">
            <a:extLst>
              <a:ext uri="{FF2B5EF4-FFF2-40B4-BE49-F238E27FC236}">
                <a16:creationId xmlns:a16="http://schemas.microsoft.com/office/drawing/2014/main" id="{6559F48C-EAA3-7F48-8BE8-1DF4158F79C5}"/>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47245" t="7116" b="10202"/>
          <a:stretch/>
        </p:blipFill>
        <p:spPr>
          <a:xfrm>
            <a:off x="0" y="0"/>
            <a:ext cx="1570885" cy="6858000"/>
          </a:xfrm>
          <a:prstGeom prst="rect">
            <a:avLst/>
          </a:prstGeom>
          <a:effectLst>
            <a:outerShdw blurRad="165100" dist="127000" algn="l" rotWithShape="0">
              <a:prstClr val="black">
                <a:alpha val="29000"/>
              </a:prstClr>
            </a:outerShdw>
          </a:effectLst>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6569"/>
          <a:stretch/>
        </p:blipFill>
        <p:spPr>
          <a:xfrm>
            <a:off x="1215604" y="0"/>
            <a:ext cx="4318000" cy="1011733"/>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5"/>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64312"/>
          <a:stretch/>
        </p:blipFill>
        <p:spPr>
          <a:xfrm>
            <a:off x="1842354" y="0"/>
            <a:ext cx="2407591" cy="871268"/>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80998" t="-2202" r="-3795" b="46991"/>
          <a:stretch/>
        </p:blipFill>
        <p:spPr>
          <a:xfrm>
            <a:off x="0" y="4880727"/>
            <a:ext cx="816461" cy="1977274"/>
          </a:xfrm>
          <a:prstGeom prst="rect">
            <a:avLst/>
          </a:prstGeom>
        </p:spPr>
      </p:pic>
      <p:sp>
        <p:nvSpPr>
          <p:cNvPr id="7" name="Picture Placeholder 6">
            <a:extLst>
              <a:ext uri="{FF2B5EF4-FFF2-40B4-BE49-F238E27FC236}">
                <a16:creationId xmlns:a16="http://schemas.microsoft.com/office/drawing/2014/main" id="{68BAB0F5-68D9-D841-A3A3-FA6F8494BC14}"/>
              </a:ext>
            </a:extLst>
          </p:cNvPr>
          <p:cNvSpPr>
            <a:spLocks noGrp="1"/>
          </p:cNvSpPr>
          <p:nvPr>
            <p:ph type="pic" sz="quarter" idx="13"/>
          </p:nvPr>
        </p:nvSpPr>
        <p:spPr>
          <a:xfrm>
            <a:off x="6464300" y="2705100"/>
            <a:ext cx="2044700" cy="2882900"/>
          </a:xfrm>
          <a:prstGeom prst="rect">
            <a:avLst/>
          </a:prstGeom>
          <a:solidFill>
            <a:schemeClr val="accent2">
              <a:lumMod val="60000"/>
              <a:lumOff val="40000"/>
            </a:schemeClr>
          </a:solidFill>
        </p:spPr>
        <p:txBody>
          <a:bodyPr/>
          <a:lstStyle>
            <a:lvl1pPr marL="0" indent="0">
              <a:buFontTx/>
              <a:buNone/>
              <a:defRPr/>
            </a:lvl1pPr>
          </a:lstStyle>
          <a:p>
            <a:endParaRPr lang="sk-SK"/>
          </a:p>
        </p:txBody>
      </p:sp>
      <p:sp>
        <p:nvSpPr>
          <p:cNvPr id="21" name="Picture Placeholder 6">
            <a:extLst>
              <a:ext uri="{FF2B5EF4-FFF2-40B4-BE49-F238E27FC236}">
                <a16:creationId xmlns:a16="http://schemas.microsoft.com/office/drawing/2014/main" id="{85592908-449E-5942-BDD2-A4DC78EFC486}"/>
              </a:ext>
            </a:extLst>
          </p:cNvPr>
          <p:cNvSpPr>
            <a:spLocks noGrp="1"/>
          </p:cNvSpPr>
          <p:nvPr>
            <p:ph type="pic" sz="quarter" idx="14"/>
          </p:nvPr>
        </p:nvSpPr>
        <p:spPr>
          <a:xfrm>
            <a:off x="8699500" y="2717800"/>
            <a:ext cx="3213100" cy="2882900"/>
          </a:xfrm>
          <a:prstGeom prst="rect">
            <a:avLst/>
          </a:prstGeom>
          <a:solidFill>
            <a:schemeClr val="accent2">
              <a:lumMod val="60000"/>
              <a:lumOff val="40000"/>
            </a:schemeClr>
          </a:solidFill>
        </p:spPr>
        <p:txBody>
          <a:bodyPr/>
          <a:lstStyle>
            <a:lvl1pPr marL="0" indent="0">
              <a:buFontTx/>
              <a:buNone/>
              <a:defRPr/>
            </a:lvl1pPr>
          </a:lstStyle>
          <a:p>
            <a:endParaRPr lang="sk-SK"/>
          </a:p>
        </p:txBody>
      </p:sp>
      <p:sp>
        <p:nvSpPr>
          <p:cNvPr id="22" name="Text Placeholder 10">
            <a:extLst>
              <a:ext uri="{FF2B5EF4-FFF2-40B4-BE49-F238E27FC236}">
                <a16:creationId xmlns:a16="http://schemas.microsoft.com/office/drawing/2014/main" id="{4730D5FA-6C0E-C44D-9549-8B6794EC0E12}"/>
              </a:ext>
            </a:extLst>
          </p:cNvPr>
          <p:cNvSpPr>
            <a:spLocks noGrp="1"/>
          </p:cNvSpPr>
          <p:nvPr>
            <p:ph type="body" sz="quarter" idx="15" hasCustomPrompt="1"/>
          </p:nvPr>
        </p:nvSpPr>
        <p:spPr>
          <a:xfrm>
            <a:off x="695325" y="1306771"/>
            <a:ext cx="9872359" cy="814388"/>
          </a:xfrm>
          <a:prstGeom prst="rect">
            <a:avLst/>
          </a:prstGeom>
        </p:spPr>
        <p:txBody>
          <a:bodyPr/>
          <a:lstStyle>
            <a:lvl1pPr marL="0" indent="0">
              <a:buFontTx/>
              <a:buNone/>
              <a:defRPr sz="4200" cap="all" baseline="0">
                <a:solidFill>
                  <a:schemeClr val="accent4"/>
                </a:solidFill>
                <a:latin typeface="Circe" panose="020B0502020203020203" pitchFamily="34" charset="77"/>
              </a:defRPr>
            </a:lvl1pPr>
          </a:lstStyle>
          <a:p>
            <a:pPr lvl="0"/>
            <a:r>
              <a:rPr lang="sk-SK"/>
              <a:t>ČASŤ s textom a fotkami</a:t>
            </a:r>
          </a:p>
        </p:txBody>
      </p:sp>
      <p:sp>
        <p:nvSpPr>
          <p:cNvPr id="23" name="Text Placeholder 15">
            <a:extLst>
              <a:ext uri="{FF2B5EF4-FFF2-40B4-BE49-F238E27FC236}">
                <a16:creationId xmlns:a16="http://schemas.microsoft.com/office/drawing/2014/main" id="{8EDA99B9-AD5C-FB49-8B42-CE744347725C}"/>
              </a:ext>
            </a:extLst>
          </p:cNvPr>
          <p:cNvSpPr>
            <a:spLocks noGrp="1"/>
          </p:cNvSpPr>
          <p:nvPr>
            <p:ph type="body" sz="quarter" idx="16"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4" name="Text Placeholder 20">
            <a:extLst>
              <a:ext uri="{FF2B5EF4-FFF2-40B4-BE49-F238E27FC236}">
                <a16:creationId xmlns:a16="http://schemas.microsoft.com/office/drawing/2014/main" id="{790AFEB5-4D41-DF46-8E3E-7434871ABE81}"/>
              </a:ext>
            </a:extLst>
          </p:cNvPr>
          <p:cNvSpPr>
            <a:spLocks noGrp="1"/>
          </p:cNvSpPr>
          <p:nvPr>
            <p:ph type="body" sz="quarter" idx="17" hasCustomPrompt="1"/>
          </p:nvPr>
        </p:nvSpPr>
        <p:spPr>
          <a:xfrm>
            <a:off x="1761386" y="3220447"/>
            <a:ext cx="4512414" cy="3320396"/>
          </a:xfrm>
          <a:prstGeom prst="rect">
            <a:avLst/>
          </a:prstGeom>
        </p:spPr>
        <p:txBody>
          <a:bodyPr numCol="1" spcCol="0"/>
          <a:lstStyle>
            <a:lvl1pPr marL="0" indent="0">
              <a:buFontTx/>
              <a:buNone/>
              <a:defRPr sz="1400" baseline="0">
                <a:solidFill>
                  <a:srgbClr val="DFAB2C"/>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Everchillam, sundandebis adia dis moditem iscient eum unt ut pellat vellit od unt pa sunt, neceaquo quid quiscil listibus, od quatior sediae volorumetum que volecte ctatempore num vellate esequuntibus il modicium et exerchi ctusam que porehentis ex est, quas nonsequi rem. </a:t>
            </a:r>
          </a:p>
        </p:txBody>
      </p:sp>
      <p:sp>
        <p:nvSpPr>
          <p:cNvPr id="27" name="Text Placeholder 22">
            <a:extLst>
              <a:ext uri="{FF2B5EF4-FFF2-40B4-BE49-F238E27FC236}">
                <a16:creationId xmlns:a16="http://schemas.microsoft.com/office/drawing/2014/main" id="{A94C160D-3C39-B84E-99AD-B600F5C88666}"/>
              </a:ext>
            </a:extLst>
          </p:cNvPr>
          <p:cNvSpPr>
            <a:spLocks noGrp="1"/>
          </p:cNvSpPr>
          <p:nvPr>
            <p:ph type="body" sz="quarter" idx="18"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26577269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chemeClr val="accent1"/>
        </a:solidFill>
        <a:effectLst/>
      </p:bgPr>
    </p:bg>
    <p:spTree>
      <p:nvGrpSpPr>
        <p:cNvPr id="1" name=""/>
        <p:cNvGrpSpPr/>
        <p:nvPr/>
      </p:nvGrpSpPr>
      <p:grpSpPr>
        <a:xfrm>
          <a:off x="0" y="0"/>
          <a:ext cx="0" cy="0"/>
          <a:chOff x="0" y="0"/>
          <a:chExt cx="0" cy="0"/>
        </a:xfrm>
      </p:grpSpPr>
      <p:pic>
        <p:nvPicPr>
          <p:cNvPr id="24" name="Graphic 23">
            <a:extLst>
              <a:ext uri="{FF2B5EF4-FFF2-40B4-BE49-F238E27FC236}">
                <a16:creationId xmlns:a16="http://schemas.microsoft.com/office/drawing/2014/main" id="{664C2EE7-3289-3F43-BE48-44B7F226EFFA}"/>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42762" t="10576" b="-7508"/>
          <a:stretch/>
        </p:blipFill>
        <p:spPr>
          <a:xfrm>
            <a:off x="0" y="-88900"/>
            <a:ext cx="3228446" cy="5539160"/>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 r="45981" b="37927"/>
          <a:stretch/>
        </p:blipFill>
        <p:spPr>
          <a:xfrm>
            <a:off x="9672869" y="3922550"/>
            <a:ext cx="2519132" cy="2935450"/>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81585"/>
          <a:stretch/>
        </p:blipFill>
        <p:spPr>
          <a:xfrm>
            <a:off x="3590761" y="0"/>
            <a:ext cx="4318000" cy="795141"/>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4"/>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t="64312"/>
          <a:stretch/>
        </p:blipFill>
        <p:spPr>
          <a:xfrm>
            <a:off x="5189211" y="16438"/>
            <a:ext cx="2407591" cy="871268"/>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l="80998" t="-2202" r="-3795" b="46991"/>
          <a:stretch/>
        </p:blipFill>
        <p:spPr>
          <a:xfrm>
            <a:off x="0" y="4880727"/>
            <a:ext cx="816461" cy="1977274"/>
          </a:xfrm>
          <a:prstGeom prst="rect">
            <a:avLst/>
          </a:prstGeom>
        </p:spPr>
      </p:pic>
      <p:sp>
        <p:nvSpPr>
          <p:cNvPr id="7" name="Picture Placeholder 6">
            <a:extLst>
              <a:ext uri="{FF2B5EF4-FFF2-40B4-BE49-F238E27FC236}">
                <a16:creationId xmlns:a16="http://schemas.microsoft.com/office/drawing/2014/main" id="{68BAB0F5-68D9-D841-A3A3-FA6F8494BC14}"/>
              </a:ext>
            </a:extLst>
          </p:cNvPr>
          <p:cNvSpPr>
            <a:spLocks noGrp="1"/>
          </p:cNvSpPr>
          <p:nvPr>
            <p:ph type="pic" sz="quarter" idx="13"/>
          </p:nvPr>
        </p:nvSpPr>
        <p:spPr>
          <a:xfrm>
            <a:off x="839788" y="2174184"/>
            <a:ext cx="4513996" cy="3957432"/>
          </a:xfrm>
          <a:prstGeom prst="rect">
            <a:avLst/>
          </a:prstGeom>
          <a:solidFill>
            <a:schemeClr val="accent1">
              <a:lumMod val="75000"/>
            </a:schemeClr>
          </a:solidFill>
        </p:spPr>
        <p:txBody>
          <a:bodyPr/>
          <a:lstStyle>
            <a:lvl1pPr marL="0" indent="0">
              <a:buFontTx/>
              <a:buNone/>
              <a:defRPr/>
            </a:lvl1pPr>
          </a:lstStyle>
          <a:p>
            <a:endParaRPr lang="sk-SK"/>
          </a:p>
        </p:txBody>
      </p:sp>
      <p:sp>
        <p:nvSpPr>
          <p:cNvPr id="21" name="Picture Placeholder 6">
            <a:extLst>
              <a:ext uri="{FF2B5EF4-FFF2-40B4-BE49-F238E27FC236}">
                <a16:creationId xmlns:a16="http://schemas.microsoft.com/office/drawing/2014/main" id="{85592908-449E-5942-BDD2-A4DC78EFC486}"/>
              </a:ext>
            </a:extLst>
          </p:cNvPr>
          <p:cNvSpPr>
            <a:spLocks noGrp="1"/>
          </p:cNvSpPr>
          <p:nvPr>
            <p:ph type="pic" sz="quarter" idx="14"/>
          </p:nvPr>
        </p:nvSpPr>
        <p:spPr>
          <a:xfrm>
            <a:off x="5452844" y="2163968"/>
            <a:ext cx="3213100" cy="1988932"/>
          </a:xfrm>
          <a:prstGeom prst="rect">
            <a:avLst/>
          </a:prstGeom>
          <a:solidFill>
            <a:schemeClr val="accent1">
              <a:lumMod val="75000"/>
            </a:schemeClr>
          </a:solidFill>
        </p:spPr>
        <p:txBody>
          <a:bodyPr/>
          <a:lstStyle>
            <a:lvl1pPr marL="0" indent="0">
              <a:buFontTx/>
              <a:buNone/>
              <a:defRPr/>
            </a:lvl1pPr>
          </a:lstStyle>
          <a:p>
            <a:endParaRPr lang="sk-SK"/>
          </a:p>
        </p:txBody>
      </p:sp>
      <p:sp>
        <p:nvSpPr>
          <p:cNvPr id="22" name="Picture Placeholder 6">
            <a:extLst>
              <a:ext uri="{FF2B5EF4-FFF2-40B4-BE49-F238E27FC236}">
                <a16:creationId xmlns:a16="http://schemas.microsoft.com/office/drawing/2014/main" id="{98148B74-979F-D44F-A342-5D9303DFD177}"/>
              </a:ext>
            </a:extLst>
          </p:cNvPr>
          <p:cNvSpPr>
            <a:spLocks noGrp="1"/>
          </p:cNvSpPr>
          <p:nvPr>
            <p:ph type="pic" sz="quarter" idx="15"/>
          </p:nvPr>
        </p:nvSpPr>
        <p:spPr>
          <a:xfrm>
            <a:off x="5452844" y="4299278"/>
            <a:ext cx="3213100" cy="1822121"/>
          </a:xfrm>
          <a:prstGeom prst="rect">
            <a:avLst/>
          </a:prstGeom>
          <a:solidFill>
            <a:schemeClr val="accent1">
              <a:lumMod val="75000"/>
            </a:schemeClr>
          </a:solidFill>
        </p:spPr>
        <p:txBody>
          <a:bodyPr/>
          <a:lstStyle>
            <a:lvl1pPr marL="0" indent="0">
              <a:buFontTx/>
              <a:buNone/>
              <a:defRPr/>
            </a:lvl1pPr>
          </a:lstStyle>
          <a:p>
            <a:endParaRPr lang="sk-SK"/>
          </a:p>
        </p:txBody>
      </p:sp>
      <p:sp>
        <p:nvSpPr>
          <p:cNvPr id="23" name="Picture Placeholder 6">
            <a:extLst>
              <a:ext uri="{FF2B5EF4-FFF2-40B4-BE49-F238E27FC236}">
                <a16:creationId xmlns:a16="http://schemas.microsoft.com/office/drawing/2014/main" id="{DC790E9C-A45B-314F-A12B-49B0A99C0C83}"/>
              </a:ext>
            </a:extLst>
          </p:cNvPr>
          <p:cNvSpPr>
            <a:spLocks noGrp="1"/>
          </p:cNvSpPr>
          <p:nvPr>
            <p:ph type="pic" sz="quarter" idx="16"/>
          </p:nvPr>
        </p:nvSpPr>
        <p:spPr>
          <a:xfrm>
            <a:off x="8784788" y="2174184"/>
            <a:ext cx="2932349" cy="3957432"/>
          </a:xfrm>
          <a:prstGeom prst="rect">
            <a:avLst/>
          </a:prstGeom>
          <a:solidFill>
            <a:schemeClr val="accent1">
              <a:lumMod val="75000"/>
            </a:schemeClr>
          </a:solidFill>
        </p:spPr>
        <p:txBody>
          <a:bodyPr/>
          <a:lstStyle>
            <a:lvl1pPr marL="0" indent="0">
              <a:buFontTx/>
              <a:buNone/>
              <a:defRPr/>
            </a:lvl1pPr>
          </a:lstStyle>
          <a:p>
            <a:endParaRPr lang="sk-SK"/>
          </a:p>
        </p:txBody>
      </p:sp>
      <p:sp>
        <p:nvSpPr>
          <p:cNvPr id="19" name="Text Placeholder 10">
            <a:extLst>
              <a:ext uri="{FF2B5EF4-FFF2-40B4-BE49-F238E27FC236}">
                <a16:creationId xmlns:a16="http://schemas.microsoft.com/office/drawing/2014/main" id="{E9D6DE4B-A648-FD48-8B6A-58FABEB6C343}"/>
              </a:ext>
            </a:extLst>
          </p:cNvPr>
          <p:cNvSpPr>
            <a:spLocks noGrp="1"/>
          </p:cNvSpPr>
          <p:nvPr>
            <p:ph type="body" sz="quarter" idx="17" hasCustomPrompt="1"/>
          </p:nvPr>
        </p:nvSpPr>
        <p:spPr>
          <a:xfrm>
            <a:off x="695325" y="1306771"/>
            <a:ext cx="9872359" cy="814388"/>
          </a:xfrm>
          <a:prstGeom prst="rect">
            <a:avLst/>
          </a:prstGeom>
        </p:spPr>
        <p:txBody>
          <a:bodyPr/>
          <a:lstStyle>
            <a:lvl1pPr marL="0" indent="0">
              <a:buFontTx/>
              <a:buNone/>
              <a:defRPr sz="4200" cap="all" baseline="0">
                <a:solidFill>
                  <a:schemeClr val="tx1"/>
                </a:solidFill>
                <a:latin typeface="Circe" panose="020B0502020203020203" pitchFamily="34" charset="77"/>
              </a:defRPr>
            </a:lvl1pPr>
          </a:lstStyle>
          <a:p>
            <a:pPr lvl="0"/>
            <a:r>
              <a:rPr lang="sk-SK"/>
              <a:t>ČASŤ iba s fotkami</a:t>
            </a:r>
          </a:p>
        </p:txBody>
      </p:sp>
      <p:sp>
        <p:nvSpPr>
          <p:cNvPr id="20" name="Text Placeholder 22">
            <a:extLst>
              <a:ext uri="{FF2B5EF4-FFF2-40B4-BE49-F238E27FC236}">
                <a16:creationId xmlns:a16="http://schemas.microsoft.com/office/drawing/2014/main" id="{F705F016-1A5B-8F41-AF7E-1F57EA6220FB}"/>
              </a:ext>
            </a:extLst>
          </p:cNvPr>
          <p:cNvSpPr>
            <a:spLocks noGrp="1"/>
          </p:cNvSpPr>
          <p:nvPr>
            <p:ph type="body" sz="quarter" idx="18"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15721040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Title Slide">
    <p:bg>
      <p:bgPr>
        <a:solidFill>
          <a:schemeClr val="accent3"/>
        </a:solidFill>
        <a:effectLst/>
      </p:bgPr>
    </p:bg>
    <p:spTree>
      <p:nvGrpSpPr>
        <p:cNvPr id="1" name=""/>
        <p:cNvGrpSpPr/>
        <p:nvPr/>
      </p:nvGrpSpPr>
      <p:grpSpPr>
        <a:xfrm>
          <a:off x="0" y="0"/>
          <a:ext cx="0" cy="0"/>
          <a:chOff x="0" y="0"/>
          <a:chExt cx="0" cy="0"/>
        </a:xfrm>
      </p:grpSpPr>
      <p:pic>
        <p:nvPicPr>
          <p:cNvPr id="24" name="Graphic 23">
            <a:extLst>
              <a:ext uri="{FF2B5EF4-FFF2-40B4-BE49-F238E27FC236}">
                <a16:creationId xmlns:a16="http://schemas.microsoft.com/office/drawing/2014/main" id="{664C2EE7-3289-3F43-BE48-44B7F226EFFA}"/>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42762" t="10576" b="-7508"/>
          <a:stretch/>
        </p:blipFill>
        <p:spPr>
          <a:xfrm>
            <a:off x="0" y="-88900"/>
            <a:ext cx="3228446" cy="5539160"/>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 r="45981" b="37927"/>
          <a:stretch/>
        </p:blipFill>
        <p:spPr>
          <a:xfrm>
            <a:off x="9717924" y="3935232"/>
            <a:ext cx="2519132" cy="2935450"/>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81585"/>
          <a:stretch/>
        </p:blipFill>
        <p:spPr>
          <a:xfrm>
            <a:off x="3590761" y="0"/>
            <a:ext cx="4318000" cy="795141"/>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4"/>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t="73526"/>
          <a:stretch/>
        </p:blipFill>
        <p:spPr>
          <a:xfrm>
            <a:off x="3364727" y="-18280"/>
            <a:ext cx="2407591" cy="646332"/>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l="80998" t="-2202" r="-3795" b="46991"/>
          <a:stretch/>
        </p:blipFill>
        <p:spPr>
          <a:xfrm>
            <a:off x="0" y="4880727"/>
            <a:ext cx="816461" cy="1977274"/>
          </a:xfrm>
          <a:prstGeom prst="rect">
            <a:avLst/>
          </a:prstGeom>
        </p:spPr>
      </p:pic>
      <p:sp>
        <p:nvSpPr>
          <p:cNvPr id="7" name="Picture Placeholder 6">
            <a:extLst>
              <a:ext uri="{FF2B5EF4-FFF2-40B4-BE49-F238E27FC236}">
                <a16:creationId xmlns:a16="http://schemas.microsoft.com/office/drawing/2014/main" id="{68BAB0F5-68D9-D841-A3A3-FA6F8494BC14}"/>
              </a:ext>
            </a:extLst>
          </p:cNvPr>
          <p:cNvSpPr>
            <a:spLocks noGrp="1"/>
          </p:cNvSpPr>
          <p:nvPr>
            <p:ph type="pic" sz="quarter" idx="13"/>
          </p:nvPr>
        </p:nvSpPr>
        <p:spPr>
          <a:xfrm>
            <a:off x="820004" y="2163968"/>
            <a:ext cx="7549296" cy="3957432"/>
          </a:xfrm>
          <a:prstGeom prst="rect">
            <a:avLst/>
          </a:prstGeom>
          <a:solidFill>
            <a:schemeClr val="accent1">
              <a:lumMod val="75000"/>
            </a:schemeClr>
          </a:solidFill>
        </p:spPr>
        <p:txBody>
          <a:bodyPr/>
          <a:lstStyle>
            <a:lvl1pPr marL="0" indent="0">
              <a:buFontTx/>
              <a:buNone/>
              <a:defRPr/>
            </a:lvl1pPr>
          </a:lstStyle>
          <a:p>
            <a:endParaRPr lang="sk-SK"/>
          </a:p>
        </p:txBody>
      </p:sp>
      <p:sp>
        <p:nvSpPr>
          <p:cNvPr id="21" name="Picture Placeholder 6">
            <a:extLst>
              <a:ext uri="{FF2B5EF4-FFF2-40B4-BE49-F238E27FC236}">
                <a16:creationId xmlns:a16="http://schemas.microsoft.com/office/drawing/2014/main" id="{85592908-449E-5942-BDD2-A4DC78EFC486}"/>
              </a:ext>
            </a:extLst>
          </p:cNvPr>
          <p:cNvSpPr>
            <a:spLocks noGrp="1"/>
          </p:cNvSpPr>
          <p:nvPr>
            <p:ph type="pic" sz="quarter" idx="14"/>
          </p:nvPr>
        </p:nvSpPr>
        <p:spPr>
          <a:xfrm>
            <a:off x="8504037" y="2163968"/>
            <a:ext cx="3213100" cy="1988932"/>
          </a:xfrm>
          <a:prstGeom prst="rect">
            <a:avLst/>
          </a:prstGeom>
          <a:solidFill>
            <a:schemeClr val="accent1">
              <a:lumMod val="75000"/>
            </a:schemeClr>
          </a:solidFill>
        </p:spPr>
        <p:txBody>
          <a:bodyPr/>
          <a:lstStyle>
            <a:lvl1pPr marL="0" indent="0">
              <a:buFontTx/>
              <a:buNone/>
              <a:defRPr/>
            </a:lvl1pPr>
          </a:lstStyle>
          <a:p>
            <a:endParaRPr lang="sk-SK"/>
          </a:p>
        </p:txBody>
      </p:sp>
      <p:sp>
        <p:nvSpPr>
          <p:cNvPr id="22" name="Picture Placeholder 6">
            <a:extLst>
              <a:ext uri="{FF2B5EF4-FFF2-40B4-BE49-F238E27FC236}">
                <a16:creationId xmlns:a16="http://schemas.microsoft.com/office/drawing/2014/main" id="{98148B74-979F-D44F-A342-5D9303DFD177}"/>
              </a:ext>
            </a:extLst>
          </p:cNvPr>
          <p:cNvSpPr>
            <a:spLocks noGrp="1"/>
          </p:cNvSpPr>
          <p:nvPr>
            <p:ph type="pic" sz="quarter" idx="15"/>
          </p:nvPr>
        </p:nvSpPr>
        <p:spPr>
          <a:xfrm>
            <a:off x="8504037" y="4299278"/>
            <a:ext cx="3213100" cy="1822122"/>
          </a:xfrm>
          <a:prstGeom prst="rect">
            <a:avLst/>
          </a:prstGeom>
          <a:solidFill>
            <a:schemeClr val="accent1">
              <a:lumMod val="75000"/>
            </a:schemeClr>
          </a:solidFill>
        </p:spPr>
        <p:txBody>
          <a:bodyPr/>
          <a:lstStyle>
            <a:lvl1pPr marL="0" indent="0">
              <a:buFontTx/>
              <a:buNone/>
              <a:defRPr/>
            </a:lvl1pPr>
          </a:lstStyle>
          <a:p>
            <a:endParaRPr lang="sk-SK"/>
          </a:p>
        </p:txBody>
      </p:sp>
      <p:sp>
        <p:nvSpPr>
          <p:cNvPr id="15" name="Text Placeholder 10">
            <a:extLst>
              <a:ext uri="{FF2B5EF4-FFF2-40B4-BE49-F238E27FC236}">
                <a16:creationId xmlns:a16="http://schemas.microsoft.com/office/drawing/2014/main" id="{1C9E94F0-9218-9E4A-9840-B5D4307F7121}"/>
              </a:ext>
            </a:extLst>
          </p:cNvPr>
          <p:cNvSpPr>
            <a:spLocks noGrp="1"/>
          </p:cNvSpPr>
          <p:nvPr>
            <p:ph type="body" sz="quarter" idx="17" hasCustomPrompt="1"/>
          </p:nvPr>
        </p:nvSpPr>
        <p:spPr>
          <a:xfrm>
            <a:off x="695325" y="1306771"/>
            <a:ext cx="9872359" cy="814388"/>
          </a:xfrm>
          <a:prstGeom prst="rect">
            <a:avLst/>
          </a:prstGeom>
        </p:spPr>
        <p:txBody>
          <a:bodyPr/>
          <a:lstStyle>
            <a:lvl1pPr marL="0" indent="0">
              <a:buFontTx/>
              <a:buNone/>
              <a:defRPr sz="4200" cap="all" baseline="0">
                <a:solidFill>
                  <a:schemeClr val="tx1"/>
                </a:solidFill>
                <a:latin typeface="Circe" panose="020B0502020203020203" pitchFamily="34" charset="77"/>
              </a:defRPr>
            </a:lvl1pPr>
          </a:lstStyle>
          <a:p>
            <a:pPr lvl="0"/>
            <a:r>
              <a:rPr lang="sk-SK"/>
              <a:t>ČASŤ iba s fotkami</a:t>
            </a:r>
          </a:p>
        </p:txBody>
      </p:sp>
      <p:sp>
        <p:nvSpPr>
          <p:cNvPr id="19" name="Text Placeholder 22">
            <a:extLst>
              <a:ext uri="{FF2B5EF4-FFF2-40B4-BE49-F238E27FC236}">
                <a16:creationId xmlns:a16="http://schemas.microsoft.com/office/drawing/2014/main" id="{7530B96D-E03A-3040-B28F-2C4C9E37B6DC}"/>
              </a:ext>
            </a:extLst>
          </p:cNvPr>
          <p:cNvSpPr>
            <a:spLocks noGrp="1"/>
          </p:cNvSpPr>
          <p:nvPr>
            <p:ph type="body" sz="quarter" idx="18" hasCustomPrompt="1"/>
          </p:nvPr>
        </p:nvSpPr>
        <p:spPr>
          <a:xfrm>
            <a:off x="5416826" y="219354"/>
            <a:ext cx="4455571" cy="334963"/>
          </a:xfrm>
          <a:prstGeom prst="rect">
            <a:avLst/>
          </a:prstGeom>
        </p:spPr>
        <p:txBody>
          <a:bodyPr/>
          <a:lstStyle>
            <a:lvl1pPr marL="0" indent="0" algn="r">
              <a:buFontTx/>
              <a:buNone/>
              <a:defRPr sz="1400" baseline="0">
                <a:solidFill>
                  <a:schemeClr val="tx1"/>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37441589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chemeClr val="accent5"/>
        </a:solidFill>
        <a:effectLst/>
      </p:bgPr>
    </p:bg>
    <p:spTree>
      <p:nvGrpSpPr>
        <p:cNvPr id="1" name=""/>
        <p:cNvGrpSpPr/>
        <p:nvPr/>
      </p:nvGrpSpPr>
      <p:grpSpPr>
        <a:xfrm>
          <a:off x="0" y="0"/>
          <a:ext cx="0" cy="0"/>
          <a:chOff x="0" y="0"/>
          <a:chExt cx="0" cy="0"/>
        </a:xfrm>
      </p:grpSpPr>
      <p:pic>
        <p:nvPicPr>
          <p:cNvPr id="24" name="Graphic 23">
            <a:extLst>
              <a:ext uri="{FF2B5EF4-FFF2-40B4-BE49-F238E27FC236}">
                <a16:creationId xmlns:a16="http://schemas.microsoft.com/office/drawing/2014/main" id="{664C2EE7-3289-3F43-BE48-44B7F226EFFA}"/>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42762" t="10576" b="-7508"/>
          <a:stretch/>
        </p:blipFill>
        <p:spPr>
          <a:xfrm>
            <a:off x="0" y="0"/>
            <a:ext cx="3228446" cy="5539160"/>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r="45981" b="37927"/>
          <a:stretch/>
        </p:blipFill>
        <p:spPr>
          <a:xfrm>
            <a:off x="9717924" y="3935232"/>
            <a:ext cx="2519132" cy="2935450"/>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t="81585"/>
          <a:stretch/>
        </p:blipFill>
        <p:spPr>
          <a:xfrm>
            <a:off x="3590761" y="0"/>
            <a:ext cx="4318000" cy="795141"/>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5"/>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73526"/>
          <a:stretch/>
        </p:blipFill>
        <p:spPr>
          <a:xfrm>
            <a:off x="3364727" y="-18280"/>
            <a:ext cx="2407591" cy="646332"/>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80998" t="-2202" r="-3795" b="46991"/>
          <a:stretch/>
        </p:blipFill>
        <p:spPr>
          <a:xfrm>
            <a:off x="0" y="4880727"/>
            <a:ext cx="816461" cy="1977274"/>
          </a:xfrm>
          <a:prstGeom prst="rect">
            <a:avLst/>
          </a:prstGeom>
        </p:spPr>
      </p:pic>
      <p:sp>
        <p:nvSpPr>
          <p:cNvPr id="7" name="Picture Placeholder 6">
            <a:extLst>
              <a:ext uri="{FF2B5EF4-FFF2-40B4-BE49-F238E27FC236}">
                <a16:creationId xmlns:a16="http://schemas.microsoft.com/office/drawing/2014/main" id="{68BAB0F5-68D9-D841-A3A3-FA6F8494BC14}"/>
              </a:ext>
            </a:extLst>
          </p:cNvPr>
          <p:cNvSpPr>
            <a:spLocks noGrp="1"/>
          </p:cNvSpPr>
          <p:nvPr>
            <p:ph type="pic" sz="quarter" idx="13"/>
          </p:nvPr>
        </p:nvSpPr>
        <p:spPr>
          <a:xfrm>
            <a:off x="4167841" y="2163968"/>
            <a:ext cx="7549296" cy="3957432"/>
          </a:xfrm>
          <a:prstGeom prst="rect">
            <a:avLst/>
          </a:prstGeom>
          <a:solidFill>
            <a:schemeClr val="accent4">
              <a:lumMod val="20000"/>
              <a:lumOff val="80000"/>
              <a:alpha val="28000"/>
            </a:schemeClr>
          </a:solidFill>
        </p:spPr>
        <p:txBody>
          <a:bodyPr/>
          <a:lstStyle>
            <a:lvl1pPr marL="0" indent="0">
              <a:buFontTx/>
              <a:buNone/>
              <a:defRPr/>
            </a:lvl1pPr>
          </a:lstStyle>
          <a:p>
            <a:endParaRPr lang="sk-SK"/>
          </a:p>
        </p:txBody>
      </p:sp>
      <p:sp>
        <p:nvSpPr>
          <p:cNvPr id="21" name="Picture Placeholder 6">
            <a:extLst>
              <a:ext uri="{FF2B5EF4-FFF2-40B4-BE49-F238E27FC236}">
                <a16:creationId xmlns:a16="http://schemas.microsoft.com/office/drawing/2014/main" id="{85592908-449E-5942-BDD2-A4DC78EFC486}"/>
              </a:ext>
            </a:extLst>
          </p:cNvPr>
          <p:cNvSpPr>
            <a:spLocks noGrp="1"/>
          </p:cNvSpPr>
          <p:nvPr>
            <p:ph type="pic" sz="quarter" idx="14"/>
          </p:nvPr>
        </p:nvSpPr>
        <p:spPr>
          <a:xfrm>
            <a:off x="839788" y="2163968"/>
            <a:ext cx="3213100" cy="1988932"/>
          </a:xfrm>
          <a:prstGeom prst="rect">
            <a:avLst/>
          </a:prstGeom>
          <a:solidFill>
            <a:schemeClr val="accent4">
              <a:lumMod val="20000"/>
              <a:lumOff val="80000"/>
              <a:alpha val="28000"/>
            </a:schemeClr>
          </a:solidFill>
        </p:spPr>
        <p:txBody>
          <a:bodyPr/>
          <a:lstStyle>
            <a:lvl1pPr marL="0" indent="0">
              <a:buFontTx/>
              <a:buNone/>
              <a:defRPr/>
            </a:lvl1pPr>
          </a:lstStyle>
          <a:p>
            <a:endParaRPr lang="sk-SK"/>
          </a:p>
        </p:txBody>
      </p:sp>
      <p:sp>
        <p:nvSpPr>
          <p:cNvPr id="22" name="Picture Placeholder 6">
            <a:extLst>
              <a:ext uri="{FF2B5EF4-FFF2-40B4-BE49-F238E27FC236}">
                <a16:creationId xmlns:a16="http://schemas.microsoft.com/office/drawing/2014/main" id="{98148B74-979F-D44F-A342-5D9303DFD177}"/>
              </a:ext>
            </a:extLst>
          </p:cNvPr>
          <p:cNvSpPr>
            <a:spLocks noGrp="1"/>
          </p:cNvSpPr>
          <p:nvPr>
            <p:ph type="pic" sz="quarter" idx="15"/>
          </p:nvPr>
        </p:nvSpPr>
        <p:spPr>
          <a:xfrm>
            <a:off x="839788" y="4299278"/>
            <a:ext cx="3213100" cy="1822122"/>
          </a:xfrm>
          <a:prstGeom prst="rect">
            <a:avLst/>
          </a:prstGeom>
          <a:solidFill>
            <a:schemeClr val="accent4">
              <a:lumMod val="20000"/>
              <a:lumOff val="80000"/>
              <a:alpha val="28000"/>
            </a:schemeClr>
          </a:solidFill>
        </p:spPr>
        <p:txBody>
          <a:bodyPr/>
          <a:lstStyle>
            <a:lvl1pPr marL="0" indent="0">
              <a:buFontTx/>
              <a:buNone/>
              <a:defRPr/>
            </a:lvl1pPr>
          </a:lstStyle>
          <a:p>
            <a:endParaRPr lang="sk-SK"/>
          </a:p>
        </p:txBody>
      </p:sp>
      <p:sp>
        <p:nvSpPr>
          <p:cNvPr id="15" name="Text Placeholder 10">
            <a:extLst>
              <a:ext uri="{FF2B5EF4-FFF2-40B4-BE49-F238E27FC236}">
                <a16:creationId xmlns:a16="http://schemas.microsoft.com/office/drawing/2014/main" id="{BE12AEA6-1316-454C-9174-25DAA4B0B9B6}"/>
              </a:ext>
            </a:extLst>
          </p:cNvPr>
          <p:cNvSpPr>
            <a:spLocks noGrp="1"/>
          </p:cNvSpPr>
          <p:nvPr>
            <p:ph type="body" sz="quarter" idx="17" hasCustomPrompt="1"/>
          </p:nvPr>
        </p:nvSpPr>
        <p:spPr>
          <a:xfrm>
            <a:off x="695325" y="1306771"/>
            <a:ext cx="9872359" cy="814388"/>
          </a:xfrm>
          <a:prstGeom prst="rect">
            <a:avLst/>
          </a:prstGeom>
        </p:spPr>
        <p:txBody>
          <a:bodyPr/>
          <a:lstStyle>
            <a:lvl1pPr marL="0" indent="0">
              <a:buFontTx/>
              <a:buNone/>
              <a:defRPr sz="4200" cap="all" baseline="0">
                <a:solidFill>
                  <a:schemeClr val="tx1"/>
                </a:solidFill>
                <a:latin typeface="Circe" panose="020B0502020203020203" pitchFamily="34" charset="77"/>
              </a:defRPr>
            </a:lvl1pPr>
          </a:lstStyle>
          <a:p>
            <a:pPr lvl="0"/>
            <a:r>
              <a:rPr lang="sk-SK"/>
              <a:t>ČASŤ iba s fotkami</a:t>
            </a:r>
          </a:p>
        </p:txBody>
      </p:sp>
      <p:sp>
        <p:nvSpPr>
          <p:cNvPr id="19" name="Text Placeholder 22">
            <a:extLst>
              <a:ext uri="{FF2B5EF4-FFF2-40B4-BE49-F238E27FC236}">
                <a16:creationId xmlns:a16="http://schemas.microsoft.com/office/drawing/2014/main" id="{3A21607D-2516-494D-B23A-E7A39879A0DB}"/>
              </a:ext>
            </a:extLst>
          </p:cNvPr>
          <p:cNvSpPr>
            <a:spLocks noGrp="1"/>
          </p:cNvSpPr>
          <p:nvPr>
            <p:ph type="body" sz="quarter" idx="18" hasCustomPrompt="1"/>
          </p:nvPr>
        </p:nvSpPr>
        <p:spPr>
          <a:xfrm>
            <a:off x="5416826" y="219354"/>
            <a:ext cx="4455571" cy="334963"/>
          </a:xfrm>
          <a:prstGeom prst="rect">
            <a:avLst/>
          </a:prstGeom>
        </p:spPr>
        <p:txBody>
          <a:bodyPr/>
          <a:lstStyle>
            <a:lvl1pPr marL="0" indent="0" algn="r">
              <a:buFontTx/>
              <a:buNone/>
              <a:defRPr sz="1400" baseline="0">
                <a:solidFill>
                  <a:schemeClr val="tx1"/>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32962917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bg>
      <p:bgPr>
        <a:solidFill>
          <a:schemeClr val="accent2"/>
        </a:solid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93C20072-BC95-5647-A8CD-E9D56BE391A6}"/>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50000" t="-1358" b="2"/>
          <a:stretch/>
        </p:blipFill>
        <p:spPr>
          <a:xfrm>
            <a:off x="0" y="4352366"/>
            <a:ext cx="1065615" cy="2160079"/>
          </a:xfrm>
          <a:prstGeom prst="rect">
            <a:avLst/>
          </a:prstGeom>
        </p:spPr>
      </p:pic>
      <p:pic>
        <p:nvPicPr>
          <p:cNvPr id="24" name="Graphic 23">
            <a:extLst>
              <a:ext uri="{FF2B5EF4-FFF2-40B4-BE49-F238E27FC236}">
                <a16:creationId xmlns:a16="http://schemas.microsoft.com/office/drawing/2014/main" id="{664C2EE7-3289-3F43-BE48-44B7F226EFFA}"/>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42762" t="10576" b="-7508"/>
          <a:stretch/>
        </p:blipFill>
        <p:spPr>
          <a:xfrm>
            <a:off x="0" y="0"/>
            <a:ext cx="3228446" cy="5539160"/>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t="-1" r="45981" b="37927"/>
          <a:stretch/>
        </p:blipFill>
        <p:spPr>
          <a:xfrm>
            <a:off x="9717924" y="3935232"/>
            <a:ext cx="2519132" cy="2935450"/>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t="81585"/>
          <a:stretch/>
        </p:blipFill>
        <p:spPr>
          <a:xfrm>
            <a:off x="3590761" y="0"/>
            <a:ext cx="4318000" cy="795141"/>
          </a:xfrm>
          <a:prstGeom prst="rect">
            <a:avLst/>
          </a:prstGeom>
        </p:spPr>
      </p:pic>
      <p:sp>
        <p:nvSpPr>
          <p:cNvPr id="9" name="Slide Number Placeholder 8"/>
          <p:cNvSpPr>
            <a:spLocks noGrp="1"/>
          </p:cNvSpPr>
          <p:nvPr>
            <p:ph type="sldNum" sz="quarter" idx="12"/>
          </p:nvPr>
        </p:nvSpPr>
        <p:spPr>
          <a:xfrm>
            <a:off x="11717137" y="6329565"/>
            <a:ext cx="365760" cy="365760"/>
          </a:xfrm>
          <a:solidFill>
            <a:srgbClr val="FFC000"/>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6"/>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t="73526"/>
          <a:stretch/>
        </p:blipFill>
        <p:spPr>
          <a:xfrm>
            <a:off x="4167841" y="-2252"/>
            <a:ext cx="2407591" cy="646332"/>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8"/>
              </a:ext>
            </a:extLst>
          </a:blip>
          <a:srcRect l="80998" t="-2202" r="-3795" b="46991"/>
          <a:stretch/>
        </p:blipFill>
        <p:spPr>
          <a:xfrm>
            <a:off x="0" y="4880727"/>
            <a:ext cx="816461" cy="1977274"/>
          </a:xfrm>
          <a:prstGeom prst="rect">
            <a:avLst/>
          </a:prstGeom>
        </p:spPr>
      </p:pic>
      <p:sp>
        <p:nvSpPr>
          <p:cNvPr id="7" name="Picture Placeholder 6">
            <a:extLst>
              <a:ext uri="{FF2B5EF4-FFF2-40B4-BE49-F238E27FC236}">
                <a16:creationId xmlns:a16="http://schemas.microsoft.com/office/drawing/2014/main" id="{68BAB0F5-68D9-D841-A3A3-FA6F8494BC14}"/>
              </a:ext>
            </a:extLst>
          </p:cNvPr>
          <p:cNvSpPr>
            <a:spLocks noGrp="1"/>
          </p:cNvSpPr>
          <p:nvPr>
            <p:ph type="pic" sz="quarter" idx="13"/>
          </p:nvPr>
        </p:nvSpPr>
        <p:spPr>
          <a:xfrm>
            <a:off x="4167841" y="2163968"/>
            <a:ext cx="7549296" cy="3957432"/>
          </a:xfrm>
          <a:prstGeom prst="rect">
            <a:avLst/>
          </a:prstGeom>
          <a:solidFill>
            <a:schemeClr val="accent4">
              <a:lumMod val="20000"/>
              <a:lumOff val="80000"/>
              <a:alpha val="28000"/>
            </a:schemeClr>
          </a:solidFill>
        </p:spPr>
        <p:txBody>
          <a:bodyPr/>
          <a:lstStyle>
            <a:lvl1pPr marL="0" indent="0">
              <a:buFontTx/>
              <a:buNone/>
              <a:defRPr/>
            </a:lvl1pPr>
          </a:lstStyle>
          <a:p>
            <a:endParaRPr lang="sk-SK"/>
          </a:p>
        </p:txBody>
      </p:sp>
      <p:sp>
        <p:nvSpPr>
          <p:cNvPr id="21" name="Picture Placeholder 6">
            <a:extLst>
              <a:ext uri="{FF2B5EF4-FFF2-40B4-BE49-F238E27FC236}">
                <a16:creationId xmlns:a16="http://schemas.microsoft.com/office/drawing/2014/main" id="{85592908-449E-5942-BDD2-A4DC78EFC486}"/>
              </a:ext>
            </a:extLst>
          </p:cNvPr>
          <p:cNvSpPr>
            <a:spLocks noGrp="1"/>
          </p:cNvSpPr>
          <p:nvPr>
            <p:ph type="pic" sz="quarter" idx="14"/>
          </p:nvPr>
        </p:nvSpPr>
        <p:spPr>
          <a:xfrm>
            <a:off x="839788" y="2163968"/>
            <a:ext cx="3213100" cy="1988932"/>
          </a:xfrm>
          <a:prstGeom prst="rect">
            <a:avLst/>
          </a:prstGeom>
          <a:solidFill>
            <a:schemeClr val="accent4">
              <a:lumMod val="20000"/>
              <a:lumOff val="80000"/>
              <a:alpha val="28000"/>
            </a:schemeClr>
          </a:solidFill>
        </p:spPr>
        <p:txBody>
          <a:bodyPr/>
          <a:lstStyle>
            <a:lvl1pPr marL="0" indent="0">
              <a:buFontTx/>
              <a:buNone/>
              <a:defRPr/>
            </a:lvl1pPr>
          </a:lstStyle>
          <a:p>
            <a:endParaRPr lang="sk-SK"/>
          </a:p>
        </p:txBody>
      </p:sp>
      <p:sp>
        <p:nvSpPr>
          <p:cNvPr id="22" name="Picture Placeholder 6">
            <a:extLst>
              <a:ext uri="{FF2B5EF4-FFF2-40B4-BE49-F238E27FC236}">
                <a16:creationId xmlns:a16="http://schemas.microsoft.com/office/drawing/2014/main" id="{98148B74-979F-D44F-A342-5D9303DFD177}"/>
              </a:ext>
            </a:extLst>
          </p:cNvPr>
          <p:cNvSpPr>
            <a:spLocks noGrp="1"/>
          </p:cNvSpPr>
          <p:nvPr>
            <p:ph type="pic" sz="quarter" idx="15"/>
          </p:nvPr>
        </p:nvSpPr>
        <p:spPr>
          <a:xfrm>
            <a:off x="839788" y="4299278"/>
            <a:ext cx="3213100" cy="1822122"/>
          </a:xfrm>
          <a:prstGeom prst="rect">
            <a:avLst/>
          </a:prstGeom>
          <a:solidFill>
            <a:schemeClr val="accent4">
              <a:lumMod val="20000"/>
              <a:lumOff val="80000"/>
              <a:alpha val="28000"/>
            </a:schemeClr>
          </a:solidFill>
        </p:spPr>
        <p:txBody>
          <a:bodyPr/>
          <a:lstStyle>
            <a:lvl1pPr marL="0" indent="0">
              <a:buFontTx/>
              <a:buNone/>
              <a:defRPr/>
            </a:lvl1pPr>
          </a:lstStyle>
          <a:p>
            <a:endParaRPr lang="sk-SK"/>
          </a:p>
        </p:txBody>
      </p:sp>
      <p:sp>
        <p:nvSpPr>
          <p:cNvPr id="19" name="Text Placeholder 10">
            <a:extLst>
              <a:ext uri="{FF2B5EF4-FFF2-40B4-BE49-F238E27FC236}">
                <a16:creationId xmlns:a16="http://schemas.microsoft.com/office/drawing/2014/main" id="{FAC3B8A9-3414-F34D-A98D-C12623E991CA}"/>
              </a:ext>
            </a:extLst>
          </p:cNvPr>
          <p:cNvSpPr>
            <a:spLocks noGrp="1"/>
          </p:cNvSpPr>
          <p:nvPr>
            <p:ph type="body" sz="quarter" idx="17" hasCustomPrompt="1"/>
          </p:nvPr>
        </p:nvSpPr>
        <p:spPr>
          <a:xfrm>
            <a:off x="695325" y="1306771"/>
            <a:ext cx="9872359" cy="814388"/>
          </a:xfrm>
          <a:prstGeom prst="rect">
            <a:avLst/>
          </a:prstGeom>
        </p:spPr>
        <p:txBody>
          <a:bodyPr/>
          <a:lstStyle>
            <a:lvl1pPr marL="0" indent="0">
              <a:buFontTx/>
              <a:buNone/>
              <a:defRPr sz="4200" cap="all" baseline="0">
                <a:solidFill>
                  <a:schemeClr val="tx1"/>
                </a:solidFill>
                <a:latin typeface="Circe" panose="020B0502020203020203" pitchFamily="34" charset="77"/>
              </a:defRPr>
            </a:lvl1pPr>
          </a:lstStyle>
          <a:p>
            <a:pPr lvl="0"/>
            <a:r>
              <a:rPr lang="sk-SK"/>
              <a:t>ČASŤ iba s fotkami</a:t>
            </a:r>
          </a:p>
        </p:txBody>
      </p:sp>
      <p:sp>
        <p:nvSpPr>
          <p:cNvPr id="20" name="Text Placeholder 22">
            <a:extLst>
              <a:ext uri="{FF2B5EF4-FFF2-40B4-BE49-F238E27FC236}">
                <a16:creationId xmlns:a16="http://schemas.microsoft.com/office/drawing/2014/main" id="{D84961D8-9354-E547-A656-BAC3D9B186D4}"/>
              </a:ext>
            </a:extLst>
          </p:cNvPr>
          <p:cNvSpPr>
            <a:spLocks noGrp="1"/>
          </p:cNvSpPr>
          <p:nvPr>
            <p:ph type="body" sz="quarter" idx="18" hasCustomPrompt="1"/>
          </p:nvPr>
        </p:nvSpPr>
        <p:spPr>
          <a:xfrm>
            <a:off x="5416826" y="219354"/>
            <a:ext cx="4455571" cy="334963"/>
          </a:xfrm>
          <a:prstGeom prst="rect">
            <a:avLst/>
          </a:prstGeom>
        </p:spPr>
        <p:txBody>
          <a:bodyPr/>
          <a:lstStyle>
            <a:lvl1pPr marL="0" indent="0" algn="r">
              <a:buFontTx/>
              <a:buNone/>
              <a:defRPr sz="1400" baseline="0">
                <a:solidFill>
                  <a:schemeClr val="tx1"/>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419879224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Title Slid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809BD38-003C-A749-8D8B-EF0A2A761782}"/>
              </a:ext>
            </a:extLst>
          </p:cNvPr>
          <p:cNvSpPr/>
          <p:nvPr userDrawn="1"/>
        </p:nvSpPr>
        <p:spPr>
          <a:xfrm>
            <a:off x="0" y="1"/>
            <a:ext cx="3352799" cy="3683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5" name="Rectangle 14">
            <a:extLst>
              <a:ext uri="{FF2B5EF4-FFF2-40B4-BE49-F238E27FC236}">
                <a16:creationId xmlns:a16="http://schemas.microsoft.com/office/drawing/2014/main" id="{A5CEE885-03C4-0841-AC48-2804484C6037}"/>
              </a:ext>
            </a:extLst>
          </p:cNvPr>
          <p:cNvSpPr/>
          <p:nvPr userDrawn="1"/>
        </p:nvSpPr>
        <p:spPr>
          <a:xfrm>
            <a:off x="0" y="6045200"/>
            <a:ext cx="12191999" cy="8178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2" name="Rectangle 1">
            <a:extLst>
              <a:ext uri="{FF2B5EF4-FFF2-40B4-BE49-F238E27FC236}">
                <a16:creationId xmlns:a16="http://schemas.microsoft.com/office/drawing/2014/main" id="{3B5C725A-1F32-EF43-AE1B-9ECD2CA6838B}"/>
              </a:ext>
            </a:extLst>
          </p:cNvPr>
          <p:cNvSpPr/>
          <p:nvPr userDrawn="1"/>
        </p:nvSpPr>
        <p:spPr>
          <a:xfrm>
            <a:off x="3352800" y="0"/>
            <a:ext cx="8839199" cy="817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78236" b="2"/>
          <a:stretch/>
        </p:blipFill>
        <p:spPr>
          <a:xfrm>
            <a:off x="11600082" y="1159291"/>
            <a:ext cx="591917" cy="2762573"/>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6569"/>
          <a:stretch/>
        </p:blipFill>
        <p:spPr>
          <a:xfrm>
            <a:off x="1411877" y="-30212"/>
            <a:ext cx="3925455" cy="919757"/>
          </a:xfrm>
          <a:prstGeom prst="rect">
            <a:avLst/>
          </a:prstGeom>
        </p:spPr>
      </p:pic>
      <p:sp>
        <p:nvSpPr>
          <p:cNvPr id="9" name="Slide Number Placeholder 8"/>
          <p:cNvSpPr>
            <a:spLocks noGrp="1"/>
          </p:cNvSpPr>
          <p:nvPr>
            <p:ph type="sldNum" sz="quarter" idx="12"/>
          </p:nvPr>
        </p:nvSpPr>
        <p:spPr>
          <a:xfrm>
            <a:off x="11717137" y="6329565"/>
            <a:ext cx="365760" cy="365760"/>
          </a:xfrm>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4"/>
          <a:stretch>
            <a:fillRect/>
          </a:stretch>
        </p:blipFill>
        <p:spPr>
          <a:xfrm>
            <a:off x="9717924" y="0"/>
            <a:ext cx="2474076" cy="1798530"/>
          </a:xfrm>
          <a:prstGeom prst="rect">
            <a:avLst/>
          </a:prstGeom>
        </p:spPr>
      </p:pic>
      <p:pic>
        <p:nvPicPr>
          <p:cNvPr id="14" name="Picture 13" descr="A close up of a logo&#10;&#10;Description automatically generated">
            <a:extLst>
              <a:ext uri="{FF2B5EF4-FFF2-40B4-BE49-F238E27FC236}">
                <a16:creationId xmlns:a16="http://schemas.microsoft.com/office/drawing/2014/main" id="{FCE0E3F6-6103-124C-8672-69B3F146ECB4}"/>
              </a:ext>
            </a:extLst>
          </p:cNvPr>
          <p:cNvPicPr>
            <a:picLocks noChangeAspect="1"/>
          </p:cNvPicPr>
          <p:nvPr userDrawn="1"/>
        </p:nvPicPr>
        <p:blipFill rotWithShape="1">
          <a:blip r:embed="rId5"/>
          <a:srcRect l="-11535" r="80501"/>
          <a:stretch/>
        </p:blipFill>
        <p:spPr>
          <a:xfrm>
            <a:off x="11404069" y="476250"/>
            <a:ext cx="787932" cy="2538864"/>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71406"/>
          <a:stretch/>
        </p:blipFill>
        <p:spPr>
          <a:xfrm>
            <a:off x="3067210" y="-37215"/>
            <a:ext cx="2407591" cy="698074"/>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46954" t="-2202" r="-3796" b="41616"/>
          <a:stretch/>
        </p:blipFill>
        <p:spPr>
          <a:xfrm>
            <a:off x="-1" y="4700319"/>
            <a:ext cx="2035733" cy="2169771"/>
          </a:xfrm>
          <a:prstGeom prst="rect">
            <a:avLst/>
          </a:prstGeom>
        </p:spPr>
      </p:pic>
      <p:pic>
        <p:nvPicPr>
          <p:cNvPr id="18" name="Picture 17" descr="A close up of a logo&#10;&#10;Description automatically generated">
            <a:extLst>
              <a:ext uri="{FF2B5EF4-FFF2-40B4-BE49-F238E27FC236}">
                <a16:creationId xmlns:a16="http://schemas.microsoft.com/office/drawing/2014/main" id="{762D140A-0216-FF47-A0C5-1CC9C6FFD78D}"/>
              </a:ext>
            </a:extLst>
          </p:cNvPr>
          <p:cNvPicPr>
            <a:picLocks noChangeAspect="1"/>
          </p:cNvPicPr>
          <p:nvPr userDrawn="1"/>
        </p:nvPicPr>
        <p:blipFill rotWithShape="1">
          <a:blip r:embed="rId5"/>
          <a:srcRect l="-11536" r="81772"/>
          <a:stretch/>
        </p:blipFill>
        <p:spPr>
          <a:xfrm rot="5400000">
            <a:off x="3014410" y="4542744"/>
            <a:ext cx="1062116" cy="3568397"/>
          </a:xfrm>
          <a:prstGeom prst="rect">
            <a:avLst/>
          </a:prstGeom>
        </p:spPr>
      </p:pic>
      <p:sp>
        <p:nvSpPr>
          <p:cNvPr id="19" name="Text Placeholder 10">
            <a:extLst>
              <a:ext uri="{FF2B5EF4-FFF2-40B4-BE49-F238E27FC236}">
                <a16:creationId xmlns:a16="http://schemas.microsoft.com/office/drawing/2014/main" id="{AAC4A40E-032C-0F40-B70F-7468FFF389D5}"/>
              </a:ext>
            </a:extLst>
          </p:cNvPr>
          <p:cNvSpPr>
            <a:spLocks noGrp="1"/>
          </p:cNvSpPr>
          <p:nvPr>
            <p:ph type="body" sz="quarter" idx="13" hasCustomPrompt="1"/>
          </p:nvPr>
        </p:nvSpPr>
        <p:spPr>
          <a:xfrm>
            <a:off x="695325" y="1306771"/>
            <a:ext cx="9872359" cy="814388"/>
          </a:xfrm>
          <a:prstGeom prst="rect">
            <a:avLst/>
          </a:prstGeom>
        </p:spPr>
        <p:txBody>
          <a:bodyPr/>
          <a:lstStyle>
            <a:lvl1pPr marL="0" indent="0">
              <a:buFontTx/>
              <a:buNone/>
              <a:defRPr sz="4200" cap="all" baseline="0">
                <a:solidFill>
                  <a:schemeClr val="accent1"/>
                </a:solidFill>
                <a:latin typeface="Circe" panose="020B0502020203020203" pitchFamily="34" charset="77"/>
              </a:defRPr>
            </a:lvl1pPr>
          </a:lstStyle>
          <a:p>
            <a:pPr lvl="0"/>
            <a:r>
              <a:rPr lang="sk-SK"/>
              <a:t>ČASŤ ČISTO iba TEXTOVÁ</a:t>
            </a:r>
          </a:p>
        </p:txBody>
      </p:sp>
      <p:sp>
        <p:nvSpPr>
          <p:cNvPr id="20" name="Text Placeholder 15">
            <a:extLst>
              <a:ext uri="{FF2B5EF4-FFF2-40B4-BE49-F238E27FC236}">
                <a16:creationId xmlns:a16="http://schemas.microsoft.com/office/drawing/2014/main" id="{DB1A5D29-0B11-C242-94FF-6DE8C16CE465}"/>
              </a:ext>
            </a:extLst>
          </p:cNvPr>
          <p:cNvSpPr>
            <a:spLocks noGrp="1"/>
          </p:cNvSpPr>
          <p:nvPr>
            <p:ph type="body" sz="quarter" idx="14"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1" name="Text Placeholder 22">
            <a:extLst>
              <a:ext uri="{FF2B5EF4-FFF2-40B4-BE49-F238E27FC236}">
                <a16:creationId xmlns:a16="http://schemas.microsoft.com/office/drawing/2014/main" id="{9AD50482-CD9A-6749-9E0F-CACE83404A99}"/>
              </a:ext>
            </a:extLst>
          </p:cNvPr>
          <p:cNvSpPr>
            <a:spLocks noGrp="1"/>
          </p:cNvSpPr>
          <p:nvPr>
            <p:ph type="body" sz="quarter" idx="16"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
        <p:nvSpPr>
          <p:cNvPr id="22" name="Text Placeholder 20">
            <a:extLst>
              <a:ext uri="{FF2B5EF4-FFF2-40B4-BE49-F238E27FC236}">
                <a16:creationId xmlns:a16="http://schemas.microsoft.com/office/drawing/2014/main" id="{92BD1549-6327-C048-9FC6-B467E9E86EB6}"/>
              </a:ext>
            </a:extLst>
          </p:cNvPr>
          <p:cNvSpPr>
            <a:spLocks noGrp="1"/>
          </p:cNvSpPr>
          <p:nvPr>
            <p:ph type="body" sz="quarter" idx="15" hasCustomPrompt="1"/>
          </p:nvPr>
        </p:nvSpPr>
        <p:spPr>
          <a:xfrm>
            <a:off x="2035732" y="3012881"/>
            <a:ext cx="8832291" cy="2902057"/>
          </a:xfrm>
          <a:prstGeom prst="rect">
            <a:avLst/>
          </a:prstGeom>
        </p:spPr>
        <p:txBody>
          <a:bodyPr numCol="2" spcCol="180000"/>
          <a:lstStyle>
            <a:lvl1pPr marL="0" indent="0">
              <a:buFontTx/>
              <a:buNone/>
              <a:defRPr sz="1400" baseline="0">
                <a:solidFill>
                  <a:schemeClr val="bg1">
                    <a:lumMod val="50000"/>
                    <a:lumOff val="50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Soles es et fugit, conse optat.</a:t>
            </a:r>
          </a:p>
          <a:p>
            <a:pPr lvl="0"/>
            <a:endParaRPr lang="sk-SK"/>
          </a:p>
          <a:p>
            <a:pPr lvl="0"/>
            <a:r>
              <a:rPr lang="sk-SK"/>
              <a:t>Ictam, secto quo eos et, qui blabo. Cus derisinvendi blam illigent.</a:t>
            </a:r>
          </a:p>
          <a:p>
            <a:pPr lvl="0"/>
            <a:endParaRPr lang="sk-SK"/>
          </a:p>
          <a:p>
            <a:pPr lvl="0"/>
            <a:r>
              <a:rPr lang="sk-SK"/>
              <a:t>El ipidem acestiossi dellabo restia quo vollorit ma prem ratur?</a:t>
            </a:r>
          </a:p>
          <a:p>
            <a:pPr lvl="0"/>
            <a:r>
              <a:rPr lang="sk-SK"/>
              <a:t>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Tree>
    <p:extLst>
      <p:ext uri="{BB962C8B-B14F-4D97-AF65-F5344CB8AC3E}">
        <p14:creationId xmlns:p14="http://schemas.microsoft.com/office/powerpoint/2010/main" val="42574129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Title Slid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809BD38-003C-A749-8D8B-EF0A2A761782}"/>
              </a:ext>
            </a:extLst>
          </p:cNvPr>
          <p:cNvSpPr/>
          <p:nvPr userDrawn="1"/>
        </p:nvSpPr>
        <p:spPr>
          <a:xfrm>
            <a:off x="-38100" y="1"/>
            <a:ext cx="3390899" cy="368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5" name="Rectangle 14">
            <a:extLst>
              <a:ext uri="{FF2B5EF4-FFF2-40B4-BE49-F238E27FC236}">
                <a16:creationId xmlns:a16="http://schemas.microsoft.com/office/drawing/2014/main" id="{A5CEE885-03C4-0841-AC48-2804484C6037}"/>
              </a:ext>
            </a:extLst>
          </p:cNvPr>
          <p:cNvSpPr/>
          <p:nvPr userDrawn="1"/>
        </p:nvSpPr>
        <p:spPr>
          <a:xfrm>
            <a:off x="0" y="6045200"/>
            <a:ext cx="12191999" cy="81788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2" name="Rectangle 1">
            <a:extLst>
              <a:ext uri="{FF2B5EF4-FFF2-40B4-BE49-F238E27FC236}">
                <a16:creationId xmlns:a16="http://schemas.microsoft.com/office/drawing/2014/main" id="{3B5C725A-1F32-EF43-AE1B-9ECD2CA6838B}"/>
              </a:ext>
            </a:extLst>
          </p:cNvPr>
          <p:cNvSpPr/>
          <p:nvPr userDrawn="1"/>
        </p:nvSpPr>
        <p:spPr>
          <a:xfrm>
            <a:off x="3352800" y="0"/>
            <a:ext cx="8839199" cy="817887"/>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78236" b="2"/>
          <a:stretch/>
        </p:blipFill>
        <p:spPr>
          <a:xfrm>
            <a:off x="11600082" y="1159291"/>
            <a:ext cx="591917" cy="2762573"/>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6569"/>
          <a:stretch/>
        </p:blipFill>
        <p:spPr>
          <a:xfrm>
            <a:off x="1411877" y="-30212"/>
            <a:ext cx="3925455" cy="919757"/>
          </a:xfrm>
          <a:prstGeom prst="rect">
            <a:avLst/>
          </a:prstGeom>
        </p:spPr>
      </p:pic>
      <p:sp>
        <p:nvSpPr>
          <p:cNvPr id="9" name="Slide Number Placeholder 8"/>
          <p:cNvSpPr>
            <a:spLocks noGrp="1"/>
          </p:cNvSpPr>
          <p:nvPr>
            <p:ph type="sldNum" sz="quarter" idx="12"/>
          </p:nvPr>
        </p:nvSpPr>
        <p:spPr>
          <a:xfrm>
            <a:off x="11717137" y="6329565"/>
            <a:ext cx="365760" cy="365760"/>
          </a:xfrm>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4"/>
          <a:stretch>
            <a:fillRect/>
          </a:stretch>
        </p:blipFill>
        <p:spPr>
          <a:xfrm>
            <a:off x="9717924" y="0"/>
            <a:ext cx="2474076" cy="1798530"/>
          </a:xfrm>
          <a:prstGeom prst="rect">
            <a:avLst/>
          </a:prstGeom>
        </p:spPr>
      </p:pic>
      <p:pic>
        <p:nvPicPr>
          <p:cNvPr id="14" name="Picture 13" descr="A close up of a logo&#10;&#10;Description automatically generated">
            <a:extLst>
              <a:ext uri="{FF2B5EF4-FFF2-40B4-BE49-F238E27FC236}">
                <a16:creationId xmlns:a16="http://schemas.microsoft.com/office/drawing/2014/main" id="{FCE0E3F6-6103-124C-8672-69B3F146ECB4}"/>
              </a:ext>
            </a:extLst>
          </p:cNvPr>
          <p:cNvPicPr>
            <a:picLocks noChangeAspect="1"/>
          </p:cNvPicPr>
          <p:nvPr userDrawn="1"/>
        </p:nvPicPr>
        <p:blipFill rotWithShape="1">
          <a:blip r:embed="rId5"/>
          <a:srcRect l="-11535" r="80501"/>
          <a:stretch/>
        </p:blipFill>
        <p:spPr>
          <a:xfrm>
            <a:off x="11404069" y="476250"/>
            <a:ext cx="787932" cy="2538864"/>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71406"/>
          <a:stretch/>
        </p:blipFill>
        <p:spPr>
          <a:xfrm>
            <a:off x="3067210" y="-37215"/>
            <a:ext cx="2407591" cy="698074"/>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71265" t="-2202" r="-3796" b="41616"/>
          <a:stretch/>
        </p:blipFill>
        <p:spPr>
          <a:xfrm>
            <a:off x="-38100" y="4688228"/>
            <a:ext cx="1165069" cy="2169771"/>
          </a:xfrm>
          <a:prstGeom prst="rect">
            <a:avLst/>
          </a:prstGeom>
        </p:spPr>
      </p:pic>
      <p:pic>
        <p:nvPicPr>
          <p:cNvPr id="18" name="Picture 17" descr="A close up of a logo&#10;&#10;Description automatically generated">
            <a:extLst>
              <a:ext uri="{FF2B5EF4-FFF2-40B4-BE49-F238E27FC236}">
                <a16:creationId xmlns:a16="http://schemas.microsoft.com/office/drawing/2014/main" id="{762D140A-0216-FF47-A0C5-1CC9C6FFD78D}"/>
              </a:ext>
            </a:extLst>
          </p:cNvPr>
          <p:cNvPicPr>
            <a:picLocks noChangeAspect="1"/>
          </p:cNvPicPr>
          <p:nvPr userDrawn="1"/>
        </p:nvPicPr>
        <p:blipFill rotWithShape="1">
          <a:blip r:embed="rId5"/>
          <a:srcRect l="-11536" r="81772"/>
          <a:stretch/>
        </p:blipFill>
        <p:spPr>
          <a:xfrm rot="5400000">
            <a:off x="3014410" y="4542744"/>
            <a:ext cx="1062116" cy="3568397"/>
          </a:xfrm>
          <a:prstGeom prst="rect">
            <a:avLst/>
          </a:prstGeom>
        </p:spPr>
      </p:pic>
      <p:sp>
        <p:nvSpPr>
          <p:cNvPr id="19" name="Text Placeholder 10">
            <a:extLst>
              <a:ext uri="{FF2B5EF4-FFF2-40B4-BE49-F238E27FC236}">
                <a16:creationId xmlns:a16="http://schemas.microsoft.com/office/drawing/2014/main" id="{CCB96FF4-1718-DE44-8C22-615F1DBDA2E6}"/>
              </a:ext>
            </a:extLst>
          </p:cNvPr>
          <p:cNvSpPr>
            <a:spLocks noGrp="1"/>
          </p:cNvSpPr>
          <p:nvPr>
            <p:ph type="body" sz="quarter" idx="13" hasCustomPrompt="1"/>
          </p:nvPr>
        </p:nvSpPr>
        <p:spPr>
          <a:xfrm>
            <a:off x="695325" y="1306771"/>
            <a:ext cx="9872359" cy="814388"/>
          </a:xfrm>
          <a:prstGeom prst="rect">
            <a:avLst/>
          </a:prstGeom>
        </p:spPr>
        <p:txBody>
          <a:bodyPr/>
          <a:lstStyle>
            <a:lvl1pPr marL="0" indent="0">
              <a:buFontTx/>
              <a:buNone/>
              <a:defRPr sz="4200" cap="all" baseline="0">
                <a:solidFill>
                  <a:schemeClr val="accent1"/>
                </a:solidFill>
                <a:latin typeface="Circe" panose="020B0502020203020203" pitchFamily="34" charset="77"/>
              </a:defRPr>
            </a:lvl1pPr>
          </a:lstStyle>
          <a:p>
            <a:pPr lvl="0"/>
            <a:r>
              <a:rPr lang="sk-SK"/>
              <a:t>ČASŤ ČISTO iba TEXTOVÁ</a:t>
            </a:r>
          </a:p>
        </p:txBody>
      </p:sp>
      <p:sp>
        <p:nvSpPr>
          <p:cNvPr id="20" name="Text Placeholder 15">
            <a:extLst>
              <a:ext uri="{FF2B5EF4-FFF2-40B4-BE49-F238E27FC236}">
                <a16:creationId xmlns:a16="http://schemas.microsoft.com/office/drawing/2014/main" id="{849A1BDF-01CA-1D46-8901-DC7870FC4D71}"/>
              </a:ext>
            </a:extLst>
          </p:cNvPr>
          <p:cNvSpPr>
            <a:spLocks noGrp="1"/>
          </p:cNvSpPr>
          <p:nvPr>
            <p:ph type="body" sz="quarter" idx="14"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1" name="Text Placeholder 22">
            <a:extLst>
              <a:ext uri="{FF2B5EF4-FFF2-40B4-BE49-F238E27FC236}">
                <a16:creationId xmlns:a16="http://schemas.microsoft.com/office/drawing/2014/main" id="{C1B4D49E-19D5-6B4D-AD55-B632D5DE4527}"/>
              </a:ext>
            </a:extLst>
          </p:cNvPr>
          <p:cNvSpPr>
            <a:spLocks noGrp="1"/>
          </p:cNvSpPr>
          <p:nvPr>
            <p:ph type="body" sz="quarter" idx="16" hasCustomPrompt="1"/>
          </p:nvPr>
        </p:nvSpPr>
        <p:spPr>
          <a:xfrm>
            <a:off x="5416826" y="219354"/>
            <a:ext cx="4455571" cy="334963"/>
          </a:xfrm>
          <a:prstGeom prst="rect">
            <a:avLst/>
          </a:prstGeom>
        </p:spPr>
        <p:txBody>
          <a:bodyPr/>
          <a:lstStyle>
            <a:lvl1pPr marL="0" indent="0" algn="r">
              <a:buFontTx/>
              <a:buNone/>
              <a:defRPr sz="1400" baseline="0">
                <a:solidFill>
                  <a:schemeClr val="tx1"/>
                </a:solidFill>
                <a:latin typeface="Tahoma" panose="020B0604030504040204" pitchFamily="34" charset="0"/>
              </a:defRPr>
            </a:lvl1pPr>
          </a:lstStyle>
          <a:p>
            <a:pPr lvl="0"/>
            <a:r>
              <a:rPr lang="sk-SK"/>
              <a:t>Názov prezentácie</a:t>
            </a:r>
          </a:p>
        </p:txBody>
      </p:sp>
      <p:sp>
        <p:nvSpPr>
          <p:cNvPr id="22" name="Text Placeholder 20">
            <a:extLst>
              <a:ext uri="{FF2B5EF4-FFF2-40B4-BE49-F238E27FC236}">
                <a16:creationId xmlns:a16="http://schemas.microsoft.com/office/drawing/2014/main" id="{54FD02F1-88E6-0042-B50E-23F517AD5287}"/>
              </a:ext>
            </a:extLst>
          </p:cNvPr>
          <p:cNvSpPr>
            <a:spLocks noGrp="1"/>
          </p:cNvSpPr>
          <p:nvPr>
            <p:ph type="body" sz="quarter" idx="15" hasCustomPrompt="1"/>
          </p:nvPr>
        </p:nvSpPr>
        <p:spPr>
          <a:xfrm>
            <a:off x="2035732" y="3012881"/>
            <a:ext cx="8832291" cy="2902057"/>
          </a:xfrm>
          <a:prstGeom prst="rect">
            <a:avLst/>
          </a:prstGeom>
        </p:spPr>
        <p:txBody>
          <a:bodyPr numCol="2" spcCol="180000"/>
          <a:lstStyle>
            <a:lvl1pPr marL="0" indent="0">
              <a:buFontTx/>
              <a:buNone/>
              <a:defRPr sz="1400" baseline="0">
                <a:solidFill>
                  <a:schemeClr val="bg1">
                    <a:lumMod val="50000"/>
                    <a:lumOff val="50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Soles es et fugit, conse optat.</a:t>
            </a:r>
          </a:p>
          <a:p>
            <a:pPr lvl="0"/>
            <a:endParaRPr lang="sk-SK"/>
          </a:p>
          <a:p>
            <a:pPr lvl="0"/>
            <a:r>
              <a:rPr lang="sk-SK"/>
              <a:t>Ictam, secto quo eos et, qui blabo. Cus derisinvendi blam illigent.</a:t>
            </a:r>
          </a:p>
          <a:p>
            <a:pPr lvl="0"/>
            <a:endParaRPr lang="sk-SK"/>
          </a:p>
          <a:p>
            <a:pPr lvl="0"/>
            <a:r>
              <a:rPr lang="sk-SK"/>
              <a:t>El ipidem acestiossi dellabo restia quo vollorit ma prem ratur?</a:t>
            </a:r>
          </a:p>
          <a:p>
            <a:pPr lvl="0"/>
            <a:r>
              <a:rPr lang="sk-SK"/>
              <a:t>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Tree>
    <p:extLst>
      <p:ext uri="{BB962C8B-B14F-4D97-AF65-F5344CB8AC3E}">
        <p14:creationId xmlns:p14="http://schemas.microsoft.com/office/powerpoint/2010/main" val="374035449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Title Slid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809BD38-003C-A749-8D8B-EF0A2A761782}"/>
              </a:ext>
            </a:extLst>
          </p:cNvPr>
          <p:cNvSpPr/>
          <p:nvPr userDrawn="1"/>
        </p:nvSpPr>
        <p:spPr>
          <a:xfrm>
            <a:off x="-38100" y="1"/>
            <a:ext cx="3390899" cy="3683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5" name="Rectangle 14">
            <a:extLst>
              <a:ext uri="{FF2B5EF4-FFF2-40B4-BE49-F238E27FC236}">
                <a16:creationId xmlns:a16="http://schemas.microsoft.com/office/drawing/2014/main" id="{A5CEE885-03C4-0841-AC48-2804484C6037}"/>
              </a:ext>
            </a:extLst>
          </p:cNvPr>
          <p:cNvSpPr/>
          <p:nvPr userDrawn="1"/>
        </p:nvSpPr>
        <p:spPr>
          <a:xfrm>
            <a:off x="0" y="6045200"/>
            <a:ext cx="12191999" cy="8178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78236" b="2"/>
          <a:stretch/>
        </p:blipFill>
        <p:spPr>
          <a:xfrm>
            <a:off x="11600082" y="1159291"/>
            <a:ext cx="591917" cy="2762573"/>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6569"/>
          <a:stretch/>
        </p:blipFill>
        <p:spPr>
          <a:xfrm>
            <a:off x="1411877" y="-30212"/>
            <a:ext cx="3925455" cy="919757"/>
          </a:xfrm>
          <a:prstGeom prst="rect">
            <a:avLst/>
          </a:prstGeom>
        </p:spPr>
      </p:pic>
      <p:sp>
        <p:nvSpPr>
          <p:cNvPr id="9" name="Slide Number Placeholder 8"/>
          <p:cNvSpPr>
            <a:spLocks noGrp="1"/>
          </p:cNvSpPr>
          <p:nvPr>
            <p:ph type="sldNum" sz="quarter" idx="12"/>
          </p:nvPr>
        </p:nvSpPr>
        <p:spPr>
          <a:xfrm>
            <a:off x="11717137" y="6329565"/>
            <a:ext cx="365760" cy="365760"/>
          </a:xfrm>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4"/>
          <a:stretch>
            <a:fillRect/>
          </a:stretch>
        </p:blipFill>
        <p:spPr>
          <a:xfrm>
            <a:off x="9717924" y="0"/>
            <a:ext cx="2474076" cy="1798530"/>
          </a:xfrm>
          <a:prstGeom prst="rect">
            <a:avLst/>
          </a:prstGeom>
        </p:spPr>
      </p:pic>
      <p:pic>
        <p:nvPicPr>
          <p:cNvPr id="14" name="Picture 13" descr="A close up of a logo&#10;&#10;Description automatically generated">
            <a:extLst>
              <a:ext uri="{FF2B5EF4-FFF2-40B4-BE49-F238E27FC236}">
                <a16:creationId xmlns:a16="http://schemas.microsoft.com/office/drawing/2014/main" id="{FCE0E3F6-6103-124C-8672-69B3F146ECB4}"/>
              </a:ext>
            </a:extLst>
          </p:cNvPr>
          <p:cNvPicPr>
            <a:picLocks noChangeAspect="1"/>
          </p:cNvPicPr>
          <p:nvPr userDrawn="1"/>
        </p:nvPicPr>
        <p:blipFill rotWithShape="1">
          <a:blip r:embed="rId5"/>
          <a:srcRect l="-11535" r="80501"/>
          <a:stretch/>
        </p:blipFill>
        <p:spPr>
          <a:xfrm>
            <a:off x="11404069" y="476250"/>
            <a:ext cx="787932" cy="2538864"/>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71406"/>
          <a:stretch/>
        </p:blipFill>
        <p:spPr>
          <a:xfrm>
            <a:off x="3067210" y="-37215"/>
            <a:ext cx="2407591" cy="698074"/>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71265" t="-2202" r="-3796" b="41616"/>
          <a:stretch/>
        </p:blipFill>
        <p:spPr>
          <a:xfrm>
            <a:off x="-38100" y="4688228"/>
            <a:ext cx="1165069" cy="2169771"/>
          </a:xfrm>
          <a:prstGeom prst="rect">
            <a:avLst/>
          </a:prstGeom>
        </p:spPr>
      </p:pic>
      <p:pic>
        <p:nvPicPr>
          <p:cNvPr id="18" name="Picture 17" descr="A close up of a logo&#10;&#10;Description automatically generated">
            <a:extLst>
              <a:ext uri="{FF2B5EF4-FFF2-40B4-BE49-F238E27FC236}">
                <a16:creationId xmlns:a16="http://schemas.microsoft.com/office/drawing/2014/main" id="{762D140A-0216-FF47-A0C5-1CC9C6FFD78D}"/>
              </a:ext>
            </a:extLst>
          </p:cNvPr>
          <p:cNvPicPr>
            <a:picLocks noChangeAspect="1"/>
          </p:cNvPicPr>
          <p:nvPr userDrawn="1"/>
        </p:nvPicPr>
        <p:blipFill rotWithShape="1">
          <a:blip r:embed="rId5"/>
          <a:srcRect l="-11536" r="81772"/>
          <a:stretch/>
        </p:blipFill>
        <p:spPr>
          <a:xfrm rot="5400000">
            <a:off x="3014410" y="4542744"/>
            <a:ext cx="1062116" cy="3568397"/>
          </a:xfrm>
          <a:prstGeom prst="rect">
            <a:avLst/>
          </a:prstGeom>
        </p:spPr>
      </p:pic>
      <p:sp>
        <p:nvSpPr>
          <p:cNvPr id="19" name="Text Placeholder 10">
            <a:extLst>
              <a:ext uri="{FF2B5EF4-FFF2-40B4-BE49-F238E27FC236}">
                <a16:creationId xmlns:a16="http://schemas.microsoft.com/office/drawing/2014/main" id="{6E950BE0-FA4E-A941-8A49-D0FDD0169912}"/>
              </a:ext>
            </a:extLst>
          </p:cNvPr>
          <p:cNvSpPr>
            <a:spLocks noGrp="1"/>
          </p:cNvSpPr>
          <p:nvPr>
            <p:ph type="body" sz="quarter" idx="13" hasCustomPrompt="1"/>
          </p:nvPr>
        </p:nvSpPr>
        <p:spPr>
          <a:xfrm>
            <a:off x="695325" y="1306771"/>
            <a:ext cx="9872359" cy="814388"/>
          </a:xfrm>
          <a:prstGeom prst="rect">
            <a:avLst/>
          </a:prstGeom>
        </p:spPr>
        <p:txBody>
          <a:bodyPr/>
          <a:lstStyle>
            <a:lvl1pPr marL="0" indent="0">
              <a:buFontTx/>
              <a:buNone/>
              <a:defRPr sz="4200" cap="all" baseline="0">
                <a:solidFill>
                  <a:schemeClr val="accent1"/>
                </a:solidFill>
                <a:latin typeface="Circe" panose="020B0502020203020203" pitchFamily="34" charset="77"/>
              </a:defRPr>
            </a:lvl1pPr>
          </a:lstStyle>
          <a:p>
            <a:pPr lvl="0"/>
            <a:r>
              <a:rPr lang="sk-SK"/>
              <a:t>ČASŤ ČISTO iba TEXTOVÁ</a:t>
            </a:r>
          </a:p>
        </p:txBody>
      </p:sp>
      <p:sp>
        <p:nvSpPr>
          <p:cNvPr id="20" name="Text Placeholder 15">
            <a:extLst>
              <a:ext uri="{FF2B5EF4-FFF2-40B4-BE49-F238E27FC236}">
                <a16:creationId xmlns:a16="http://schemas.microsoft.com/office/drawing/2014/main" id="{4FD714D2-D0DB-5F49-917F-85B257CFDE6A}"/>
              </a:ext>
            </a:extLst>
          </p:cNvPr>
          <p:cNvSpPr>
            <a:spLocks noGrp="1"/>
          </p:cNvSpPr>
          <p:nvPr>
            <p:ph type="body" sz="quarter" idx="14"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1" name="Text Placeholder 22">
            <a:extLst>
              <a:ext uri="{FF2B5EF4-FFF2-40B4-BE49-F238E27FC236}">
                <a16:creationId xmlns:a16="http://schemas.microsoft.com/office/drawing/2014/main" id="{42B93E6F-D1A5-6F48-B0E6-4DF5459733F3}"/>
              </a:ext>
            </a:extLst>
          </p:cNvPr>
          <p:cNvSpPr>
            <a:spLocks noGrp="1"/>
          </p:cNvSpPr>
          <p:nvPr>
            <p:ph type="body" sz="quarter" idx="16" hasCustomPrompt="1"/>
          </p:nvPr>
        </p:nvSpPr>
        <p:spPr>
          <a:xfrm>
            <a:off x="5474801" y="219354"/>
            <a:ext cx="4397596"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
        <p:nvSpPr>
          <p:cNvPr id="22" name="Text Placeholder 20">
            <a:extLst>
              <a:ext uri="{FF2B5EF4-FFF2-40B4-BE49-F238E27FC236}">
                <a16:creationId xmlns:a16="http://schemas.microsoft.com/office/drawing/2014/main" id="{1B525BA3-9FCE-E742-BD55-F274735BB2E1}"/>
              </a:ext>
            </a:extLst>
          </p:cNvPr>
          <p:cNvSpPr>
            <a:spLocks noGrp="1"/>
          </p:cNvSpPr>
          <p:nvPr>
            <p:ph type="body" sz="quarter" idx="15" hasCustomPrompt="1"/>
          </p:nvPr>
        </p:nvSpPr>
        <p:spPr>
          <a:xfrm>
            <a:off x="2035732" y="3012881"/>
            <a:ext cx="8832291" cy="2902057"/>
          </a:xfrm>
          <a:prstGeom prst="rect">
            <a:avLst/>
          </a:prstGeom>
        </p:spPr>
        <p:txBody>
          <a:bodyPr numCol="2" spcCol="180000"/>
          <a:lstStyle>
            <a:lvl1pPr marL="0" indent="0">
              <a:buFontTx/>
              <a:buNone/>
              <a:defRPr sz="1400" baseline="0">
                <a:solidFill>
                  <a:schemeClr val="bg1">
                    <a:lumMod val="50000"/>
                    <a:lumOff val="50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Soles es et fugit, conse optat.</a:t>
            </a:r>
          </a:p>
          <a:p>
            <a:pPr lvl="0"/>
            <a:endParaRPr lang="sk-SK"/>
          </a:p>
          <a:p>
            <a:pPr lvl="0"/>
            <a:r>
              <a:rPr lang="sk-SK"/>
              <a:t>Ictam, secto quo eos et, qui blabo. Cus derisinvendi blam illigent.</a:t>
            </a:r>
          </a:p>
          <a:p>
            <a:pPr lvl="0"/>
            <a:endParaRPr lang="sk-SK"/>
          </a:p>
          <a:p>
            <a:pPr lvl="0"/>
            <a:r>
              <a:rPr lang="sk-SK"/>
              <a:t>El ipidem acestiossi dellabo restia quo vollorit ma prem ratur?</a:t>
            </a:r>
          </a:p>
          <a:p>
            <a:pPr lvl="0"/>
            <a:r>
              <a:rPr lang="sk-SK"/>
              <a:t>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Tree>
    <p:extLst>
      <p:ext uri="{BB962C8B-B14F-4D97-AF65-F5344CB8AC3E}">
        <p14:creationId xmlns:p14="http://schemas.microsoft.com/office/powerpoint/2010/main" val="39433479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Title Slid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809BD38-003C-A749-8D8B-EF0A2A761782}"/>
              </a:ext>
            </a:extLst>
          </p:cNvPr>
          <p:cNvSpPr/>
          <p:nvPr userDrawn="1"/>
        </p:nvSpPr>
        <p:spPr>
          <a:xfrm>
            <a:off x="0" y="1"/>
            <a:ext cx="3352799" cy="3683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5" name="Rectangle 14">
            <a:extLst>
              <a:ext uri="{FF2B5EF4-FFF2-40B4-BE49-F238E27FC236}">
                <a16:creationId xmlns:a16="http://schemas.microsoft.com/office/drawing/2014/main" id="{A5CEE885-03C4-0841-AC48-2804484C6037}"/>
              </a:ext>
            </a:extLst>
          </p:cNvPr>
          <p:cNvSpPr/>
          <p:nvPr userDrawn="1"/>
        </p:nvSpPr>
        <p:spPr>
          <a:xfrm>
            <a:off x="0" y="5384800"/>
            <a:ext cx="12191999" cy="1478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2" name="Rectangle 1">
            <a:extLst>
              <a:ext uri="{FF2B5EF4-FFF2-40B4-BE49-F238E27FC236}">
                <a16:creationId xmlns:a16="http://schemas.microsoft.com/office/drawing/2014/main" id="{3B5C725A-1F32-EF43-AE1B-9ECD2CA6838B}"/>
              </a:ext>
            </a:extLst>
          </p:cNvPr>
          <p:cNvSpPr/>
          <p:nvPr userDrawn="1"/>
        </p:nvSpPr>
        <p:spPr>
          <a:xfrm>
            <a:off x="3352800" y="0"/>
            <a:ext cx="8839199" cy="817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78236" b="2"/>
          <a:stretch/>
        </p:blipFill>
        <p:spPr>
          <a:xfrm>
            <a:off x="11600082" y="1159291"/>
            <a:ext cx="591917" cy="2762573"/>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6569"/>
          <a:stretch/>
        </p:blipFill>
        <p:spPr>
          <a:xfrm>
            <a:off x="1411877" y="-30212"/>
            <a:ext cx="3925455" cy="919757"/>
          </a:xfrm>
          <a:prstGeom prst="rect">
            <a:avLst/>
          </a:prstGeom>
        </p:spPr>
      </p:pic>
      <p:sp>
        <p:nvSpPr>
          <p:cNvPr id="9" name="Slide Number Placeholder 8"/>
          <p:cNvSpPr>
            <a:spLocks noGrp="1"/>
          </p:cNvSpPr>
          <p:nvPr>
            <p:ph type="sldNum" sz="quarter" idx="12"/>
          </p:nvPr>
        </p:nvSpPr>
        <p:spPr>
          <a:xfrm>
            <a:off x="11717137" y="6329565"/>
            <a:ext cx="365760" cy="365760"/>
          </a:xfrm>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4"/>
          <a:stretch>
            <a:fillRect/>
          </a:stretch>
        </p:blipFill>
        <p:spPr>
          <a:xfrm>
            <a:off x="9717924" y="0"/>
            <a:ext cx="2474076" cy="1798530"/>
          </a:xfrm>
          <a:prstGeom prst="rect">
            <a:avLst/>
          </a:prstGeom>
        </p:spPr>
      </p:pic>
      <p:pic>
        <p:nvPicPr>
          <p:cNvPr id="14" name="Picture 13" descr="A close up of a logo&#10;&#10;Description automatically generated">
            <a:extLst>
              <a:ext uri="{FF2B5EF4-FFF2-40B4-BE49-F238E27FC236}">
                <a16:creationId xmlns:a16="http://schemas.microsoft.com/office/drawing/2014/main" id="{FCE0E3F6-6103-124C-8672-69B3F146ECB4}"/>
              </a:ext>
            </a:extLst>
          </p:cNvPr>
          <p:cNvPicPr>
            <a:picLocks noChangeAspect="1"/>
          </p:cNvPicPr>
          <p:nvPr userDrawn="1"/>
        </p:nvPicPr>
        <p:blipFill rotWithShape="1">
          <a:blip r:embed="rId5"/>
          <a:srcRect l="-11535" r="80501"/>
          <a:stretch/>
        </p:blipFill>
        <p:spPr>
          <a:xfrm>
            <a:off x="11404069" y="476250"/>
            <a:ext cx="787932" cy="2538864"/>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71406"/>
          <a:stretch/>
        </p:blipFill>
        <p:spPr>
          <a:xfrm>
            <a:off x="3067210" y="-37215"/>
            <a:ext cx="2407591" cy="698074"/>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46954" t="-2202" r="-3796" b="41616"/>
          <a:stretch/>
        </p:blipFill>
        <p:spPr>
          <a:xfrm>
            <a:off x="-1" y="4700319"/>
            <a:ext cx="2035733" cy="2169771"/>
          </a:xfrm>
          <a:prstGeom prst="rect">
            <a:avLst/>
          </a:prstGeom>
        </p:spPr>
      </p:pic>
      <p:pic>
        <p:nvPicPr>
          <p:cNvPr id="18" name="Picture 17" descr="A close up of a logo&#10;&#10;Description automatically generated">
            <a:extLst>
              <a:ext uri="{FF2B5EF4-FFF2-40B4-BE49-F238E27FC236}">
                <a16:creationId xmlns:a16="http://schemas.microsoft.com/office/drawing/2014/main" id="{762D140A-0216-FF47-A0C5-1CC9C6FFD78D}"/>
              </a:ext>
            </a:extLst>
          </p:cNvPr>
          <p:cNvPicPr>
            <a:picLocks noChangeAspect="1"/>
          </p:cNvPicPr>
          <p:nvPr userDrawn="1"/>
        </p:nvPicPr>
        <p:blipFill rotWithShape="1">
          <a:blip r:embed="rId5"/>
          <a:srcRect l="-11536" r="81772"/>
          <a:stretch/>
        </p:blipFill>
        <p:spPr>
          <a:xfrm rot="5400000">
            <a:off x="3014410" y="4542744"/>
            <a:ext cx="1062116" cy="3568397"/>
          </a:xfrm>
          <a:prstGeom prst="rect">
            <a:avLst/>
          </a:prstGeom>
        </p:spPr>
      </p:pic>
      <p:sp>
        <p:nvSpPr>
          <p:cNvPr id="19" name="Picture Placeholder 6">
            <a:extLst>
              <a:ext uri="{FF2B5EF4-FFF2-40B4-BE49-F238E27FC236}">
                <a16:creationId xmlns:a16="http://schemas.microsoft.com/office/drawing/2014/main" id="{3EFB0A05-6FB2-B544-BFD9-70AD44FDF131}"/>
              </a:ext>
            </a:extLst>
          </p:cNvPr>
          <p:cNvSpPr>
            <a:spLocks noGrp="1"/>
          </p:cNvSpPr>
          <p:nvPr>
            <p:ph type="pic" sz="quarter" idx="13"/>
          </p:nvPr>
        </p:nvSpPr>
        <p:spPr>
          <a:xfrm>
            <a:off x="839788" y="2174184"/>
            <a:ext cx="4513996" cy="3957432"/>
          </a:xfrm>
          <a:prstGeom prst="rect">
            <a:avLst/>
          </a:prstGeom>
          <a:solidFill>
            <a:schemeClr val="tx1">
              <a:lumMod val="85000"/>
            </a:schemeClr>
          </a:solidFill>
        </p:spPr>
        <p:txBody>
          <a:bodyPr/>
          <a:lstStyle>
            <a:lvl1pPr marL="0" indent="0">
              <a:buFontTx/>
              <a:buNone/>
              <a:defRPr/>
            </a:lvl1pPr>
          </a:lstStyle>
          <a:p>
            <a:endParaRPr lang="sk-SK"/>
          </a:p>
        </p:txBody>
      </p:sp>
      <p:sp>
        <p:nvSpPr>
          <p:cNvPr id="20" name="Picture Placeholder 6">
            <a:extLst>
              <a:ext uri="{FF2B5EF4-FFF2-40B4-BE49-F238E27FC236}">
                <a16:creationId xmlns:a16="http://schemas.microsoft.com/office/drawing/2014/main" id="{3315035C-188D-D841-BB8C-B8DB68528D89}"/>
              </a:ext>
            </a:extLst>
          </p:cNvPr>
          <p:cNvSpPr>
            <a:spLocks noGrp="1"/>
          </p:cNvSpPr>
          <p:nvPr>
            <p:ph type="pic" sz="quarter" idx="14"/>
          </p:nvPr>
        </p:nvSpPr>
        <p:spPr>
          <a:xfrm>
            <a:off x="5452844" y="2163968"/>
            <a:ext cx="3213100" cy="1988932"/>
          </a:xfrm>
          <a:prstGeom prst="rect">
            <a:avLst/>
          </a:prstGeom>
          <a:solidFill>
            <a:schemeClr val="tx1">
              <a:lumMod val="85000"/>
            </a:schemeClr>
          </a:solidFill>
        </p:spPr>
        <p:txBody>
          <a:bodyPr/>
          <a:lstStyle>
            <a:lvl1pPr marL="0" indent="0">
              <a:buFontTx/>
              <a:buNone/>
              <a:defRPr/>
            </a:lvl1pPr>
          </a:lstStyle>
          <a:p>
            <a:endParaRPr lang="sk-SK"/>
          </a:p>
        </p:txBody>
      </p:sp>
      <p:sp>
        <p:nvSpPr>
          <p:cNvPr id="21" name="Picture Placeholder 6">
            <a:extLst>
              <a:ext uri="{FF2B5EF4-FFF2-40B4-BE49-F238E27FC236}">
                <a16:creationId xmlns:a16="http://schemas.microsoft.com/office/drawing/2014/main" id="{A5A91F19-A0F2-4541-87F7-68243124F165}"/>
              </a:ext>
            </a:extLst>
          </p:cNvPr>
          <p:cNvSpPr>
            <a:spLocks noGrp="1"/>
          </p:cNvSpPr>
          <p:nvPr>
            <p:ph type="pic" sz="quarter" idx="15"/>
          </p:nvPr>
        </p:nvSpPr>
        <p:spPr>
          <a:xfrm>
            <a:off x="5452844" y="4299278"/>
            <a:ext cx="3213100" cy="1822121"/>
          </a:xfrm>
          <a:prstGeom prst="rect">
            <a:avLst/>
          </a:prstGeom>
          <a:solidFill>
            <a:schemeClr val="tx1">
              <a:lumMod val="85000"/>
            </a:schemeClr>
          </a:solidFill>
        </p:spPr>
        <p:txBody>
          <a:bodyPr/>
          <a:lstStyle>
            <a:lvl1pPr marL="0" indent="0">
              <a:buFontTx/>
              <a:buNone/>
              <a:defRPr/>
            </a:lvl1pPr>
          </a:lstStyle>
          <a:p>
            <a:endParaRPr lang="sk-SK"/>
          </a:p>
        </p:txBody>
      </p:sp>
      <p:sp>
        <p:nvSpPr>
          <p:cNvPr id="22" name="Picture Placeholder 6">
            <a:extLst>
              <a:ext uri="{FF2B5EF4-FFF2-40B4-BE49-F238E27FC236}">
                <a16:creationId xmlns:a16="http://schemas.microsoft.com/office/drawing/2014/main" id="{9EA43FD4-E57F-4D40-948A-58C87A9F6593}"/>
              </a:ext>
            </a:extLst>
          </p:cNvPr>
          <p:cNvSpPr>
            <a:spLocks noGrp="1"/>
          </p:cNvSpPr>
          <p:nvPr>
            <p:ph type="pic" sz="quarter" idx="16"/>
          </p:nvPr>
        </p:nvSpPr>
        <p:spPr>
          <a:xfrm>
            <a:off x="8784788" y="2174184"/>
            <a:ext cx="2932349" cy="3957432"/>
          </a:xfrm>
          <a:prstGeom prst="rect">
            <a:avLst/>
          </a:prstGeom>
          <a:solidFill>
            <a:schemeClr val="tx1">
              <a:lumMod val="85000"/>
            </a:schemeClr>
          </a:solidFill>
        </p:spPr>
        <p:txBody>
          <a:bodyPr/>
          <a:lstStyle>
            <a:lvl1pPr marL="0" indent="0">
              <a:buFontTx/>
              <a:buNone/>
              <a:defRPr/>
            </a:lvl1pPr>
          </a:lstStyle>
          <a:p>
            <a:endParaRPr lang="sk-SK"/>
          </a:p>
        </p:txBody>
      </p:sp>
      <p:sp>
        <p:nvSpPr>
          <p:cNvPr id="24" name="Text Placeholder 10">
            <a:extLst>
              <a:ext uri="{FF2B5EF4-FFF2-40B4-BE49-F238E27FC236}">
                <a16:creationId xmlns:a16="http://schemas.microsoft.com/office/drawing/2014/main" id="{D48427E5-A4A3-F242-B943-0EDBEA62730F}"/>
              </a:ext>
            </a:extLst>
          </p:cNvPr>
          <p:cNvSpPr>
            <a:spLocks noGrp="1"/>
          </p:cNvSpPr>
          <p:nvPr>
            <p:ph type="body" sz="quarter" idx="17" hasCustomPrompt="1"/>
          </p:nvPr>
        </p:nvSpPr>
        <p:spPr>
          <a:xfrm>
            <a:off x="695325" y="1306771"/>
            <a:ext cx="9872359" cy="814388"/>
          </a:xfrm>
          <a:prstGeom prst="rect">
            <a:avLst/>
          </a:prstGeom>
        </p:spPr>
        <p:txBody>
          <a:bodyPr/>
          <a:lstStyle>
            <a:lvl1pPr marL="0" indent="0">
              <a:buFontTx/>
              <a:buNone/>
              <a:defRPr sz="4200" cap="all" baseline="0">
                <a:solidFill>
                  <a:schemeClr val="accent1"/>
                </a:solidFill>
                <a:latin typeface="Circe" panose="020B0502020203020203" pitchFamily="34" charset="77"/>
              </a:defRPr>
            </a:lvl1pPr>
          </a:lstStyle>
          <a:p>
            <a:pPr lvl="0"/>
            <a:r>
              <a:rPr lang="sk-SK"/>
              <a:t>ČASŤ iba s fotkami</a:t>
            </a:r>
          </a:p>
        </p:txBody>
      </p:sp>
      <p:sp>
        <p:nvSpPr>
          <p:cNvPr id="28" name="Text Placeholder 22">
            <a:extLst>
              <a:ext uri="{FF2B5EF4-FFF2-40B4-BE49-F238E27FC236}">
                <a16:creationId xmlns:a16="http://schemas.microsoft.com/office/drawing/2014/main" id="{1E7813C5-57EC-C042-AA60-EB2E8F84FFA1}"/>
              </a:ext>
            </a:extLst>
          </p:cNvPr>
          <p:cNvSpPr>
            <a:spLocks noGrp="1"/>
          </p:cNvSpPr>
          <p:nvPr>
            <p:ph type="body" sz="quarter" idx="18"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308213660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Title Slid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809BD38-003C-A749-8D8B-EF0A2A761782}"/>
              </a:ext>
            </a:extLst>
          </p:cNvPr>
          <p:cNvSpPr/>
          <p:nvPr userDrawn="1"/>
        </p:nvSpPr>
        <p:spPr>
          <a:xfrm>
            <a:off x="-38100" y="1"/>
            <a:ext cx="3390899" cy="368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5" name="Rectangle 14">
            <a:extLst>
              <a:ext uri="{FF2B5EF4-FFF2-40B4-BE49-F238E27FC236}">
                <a16:creationId xmlns:a16="http://schemas.microsoft.com/office/drawing/2014/main" id="{A5CEE885-03C4-0841-AC48-2804484C6037}"/>
              </a:ext>
            </a:extLst>
          </p:cNvPr>
          <p:cNvSpPr/>
          <p:nvPr userDrawn="1"/>
        </p:nvSpPr>
        <p:spPr>
          <a:xfrm>
            <a:off x="0" y="5040966"/>
            <a:ext cx="12191999" cy="18221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2" name="Rectangle 1">
            <a:extLst>
              <a:ext uri="{FF2B5EF4-FFF2-40B4-BE49-F238E27FC236}">
                <a16:creationId xmlns:a16="http://schemas.microsoft.com/office/drawing/2014/main" id="{3B5C725A-1F32-EF43-AE1B-9ECD2CA6838B}"/>
              </a:ext>
            </a:extLst>
          </p:cNvPr>
          <p:cNvSpPr/>
          <p:nvPr userDrawn="1"/>
        </p:nvSpPr>
        <p:spPr>
          <a:xfrm>
            <a:off x="3352800" y="0"/>
            <a:ext cx="8839199" cy="817887"/>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78236" b="2"/>
          <a:stretch/>
        </p:blipFill>
        <p:spPr>
          <a:xfrm>
            <a:off x="11600082" y="1159291"/>
            <a:ext cx="591917" cy="2762573"/>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6569"/>
          <a:stretch/>
        </p:blipFill>
        <p:spPr>
          <a:xfrm>
            <a:off x="1411877" y="-30212"/>
            <a:ext cx="3925455" cy="919757"/>
          </a:xfrm>
          <a:prstGeom prst="rect">
            <a:avLst/>
          </a:prstGeom>
        </p:spPr>
      </p:pic>
      <p:sp>
        <p:nvSpPr>
          <p:cNvPr id="9" name="Slide Number Placeholder 8"/>
          <p:cNvSpPr>
            <a:spLocks noGrp="1"/>
          </p:cNvSpPr>
          <p:nvPr>
            <p:ph type="sldNum" sz="quarter" idx="12"/>
          </p:nvPr>
        </p:nvSpPr>
        <p:spPr>
          <a:xfrm>
            <a:off x="11717137" y="6329565"/>
            <a:ext cx="365760" cy="365760"/>
          </a:xfrm>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4"/>
          <a:stretch>
            <a:fillRect/>
          </a:stretch>
        </p:blipFill>
        <p:spPr>
          <a:xfrm>
            <a:off x="9717924" y="0"/>
            <a:ext cx="2474076" cy="1798530"/>
          </a:xfrm>
          <a:prstGeom prst="rect">
            <a:avLst/>
          </a:prstGeom>
        </p:spPr>
      </p:pic>
      <p:pic>
        <p:nvPicPr>
          <p:cNvPr id="14" name="Picture 13" descr="A close up of a logo&#10;&#10;Description automatically generated">
            <a:extLst>
              <a:ext uri="{FF2B5EF4-FFF2-40B4-BE49-F238E27FC236}">
                <a16:creationId xmlns:a16="http://schemas.microsoft.com/office/drawing/2014/main" id="{FCE0E3F6-6103-124C-8672-69B3F146ECB4}"/>
              </a:ext>
            </a:extLst>
          </p:cNvPr>
          <p:cNvPicPr>
            <a:picLocks noChangeAspect="1"/>
          </p:cNvPicPr>
          <p:nvPr userDrawn="1"/>
        </p:nvPicPr>
        <p:blipFill rotWithShape="1">
          <a:blip r:embed="rId5"/>
          <a:srcRect l="-11535" r="80501"/>
          <a:stretch/>
        </p:blipFill>
        <p:spPr>
          <a:xfrm>
            <a:off x="11404069" y="476250"/>
            <a:ext cx="787932" cy="2538864"/>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71406"/>
          <a:stretch/>
        </p:blipFill>
        <p:spPr>
          <a:xfrm>
            <a:off x="3067210" y="-37215"/>
            <a:ext cx="2407591" cy="698074"/>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71265" t="-2202" r="-3796" b="41616"/>
          <a:stretch/>
        </p:blipFill>
        <p:spPr>
          <a:xfrm>
            <a:off x="-38100" y="4688228"/>
            <a:ext cx="1165069" cy="2169771"/>
          </a:xfrm>
          <a:prstGeom prst="rect">
            <a:avLst/>
          </a:prstGeom>
        </p:spPr>
      </p:pic>
      <p:pic>
        <p:nvPicPr>
          <p:cNvPr id="18" name="Picture 17" descr="A close up of a logo&#10;&#10;Description automatically generated">
            <a:extLst>
              <a:ext uri="{FF2B5EF4-FFF2-40B4-BE49-F238E27FC236}">
                <a16:creationId xmlns:a16="http://schemas.microsoft.com/office/drawing/2014/main" id="{762D140A-0216-FF47-A0C5-1CC9C6FFD78D}"/>
              </a:ext>
            </a:extLst>
          </p:cNvPr>
          <p:cNvPicPr>
            <a:picLocks noChangeAspect="1"/>
          </p:cNvPicPr>
          <p:nvPr userDrawn="1"/>
        </p:nvPicPr>
        <p:blipFill rotWithShape="1">
          <a:blip r:embed="rId5"/>
          <a:srcRect l="-11536" r="81772"/>
          <a:stretch/>
        </p:blipFill>
        <p:spPr>
          <a:xfrm rot="5400000">
            <a:off x="3014410" y="4542744"/>
            <a:ext cx="1062116" cy="3568397"/>
          </a:xfrm>
          <a:prstGeom prst="rect">
            <a:avLst/>
          </a:prstGeom>
        </p:spPr>
      </p:pic>
      <p:sp>
        <p:nvSpPr>
          <p:cNvPr id="19" name="Picture Placeholder 6">
            <a:extLst>
              <a:ext uri="{FF2B5EF4-FFF2-40B4-BE49-F238E27FC236}">
                <a16:creationId xmlns:a16="http://schemas.microsoft.com/office/drawing/2014/main" id="{4271D54F-202E-1B46-B0BB-A2D0A5C4D6D6}"/>
              </a:ext>
            </a:extLst>
          </p:cNvPr>
          <p:cNvSpPr>
            <a:spLocks noGrp="1"/>
          </p:cNvSpPr>
          <p:nvPr>
            <p:ph type="pic" sz="quarter" idx="13"/>
          </p:nvPr>
        </p:nvSpPr>
        <p:spPr>
          <a:xfrm>
            <a:off x="839788" y="2174184"/>
            <a:ext cx="4513996" cy="3957432"/>
          </a:xfrm>
          <a:prstGeom prst="rect">
            <a:avLst/>
          </a:prstGeom>
          <a:solidFill>
            <a:schemeClr val="tx1">
              <a:lumMod val="85000"/>
            </a:schemeClr>
          </a:solidFill>
        </p:spPr>
        <p:txBody>
          <a:bodyPr/>
          <a:lstStyle>
            <a:lvl1pPr marL="0" indent="0">
              <a:buFontTx/>
              <a:buNone/>
              <a:defRPr/>
            </a:lvl1pPr>
          </a:lstStyle>
          <a:p>
            <a:endParaRPr lang="sk-SK"/>
          </a:p>
        </p:txBody>
      </p:sp>
      <p:sp>
        <p:nvSpPr>
          <p:cNvPr id="20" name="Picture Placeholder 6">
            <a:extLst>
              <a:ext uri="{FF2B5EF4-FFF2-40B4-BE49-F238E27FC236}">
                <a16:creationId xmlns:a16="http://schemas.microsoft.com/office/drawing/2014/main" id="{3A414D8E-3113-B242-8CF4-400F12141254}"/>
              </a:ext>
            </a:extLst>
          </p:cNvPr>
          <p:cNvSpPr>
            <a:spLocks noGrp="1"/>
          </p:cNvSpPr>
          <p:nvPr>
            <p:ph type="pic" sz="quarter" idx="14"/>
          </p:nvPr>
        </p:nvSpPr>
        <p:spPr>
          <a:xfrm>
            <a:off x="5452844" y="2163968"/>
            <a:ext cx="3213100" cy="1988932"/>
          </a:xfrm>
          <a:prstGeom prst="rect">
            <a:avLst/>
          </a:prstGeom>
          <a:solidFill>
            <a:schemeClr val="tx1">
              <a:lumMod val="85000"/>
            </a:schemeClr>
          </a:solidFill>
        </p:spPr>
        <p:txBody>
          <a:bodyPr/>
          <a:lstStyle>
            <a:lvl1pPr marL="0" indent="0">
              <a:buFontTx/>
              <a:buNone/>
              <a:defRPr/>
            </a:lvl1pPr>
          </a:lstStyle>
          <a:p>
            <a:endParaRPr lang="sk-SK"/>
          </a:p>
        </p:txBody>
      </p:sp>
      <p:sp>
        <p:nvSpPr>
          <p:cNvPr id="21" name="Picture Placeholder 6">
            <a:extLst>
              <a:ext uri="{FF2B5EF4-FFF2-40B4-BE49-F238E27FC236}">
                <a16:creationId xmlns:a16="http://schemas.microsoft.com/office/drawing/2014/main" id="{89BD582E-7505-5644-98CF-FDFE0D20AAB2}"/>
              </a:ext>
            </a:extLst>
          </p:cNvPr>
          <p:cNvSpPr>
            <a:spLocks noGrp="1"/>
          </p:cNvSpPr>
          <p:nvPr>
            <p:ph type="pic" sz="quarter" idx="15"/>
          </p:nvPr>
        </p:nvSpPr>
        <p:spPr>
          <a:xfrm>
            <a:off x="5452844" y="4299278"/>
            <a:ext cx="3213100" cy="1822121"/>
          </a:xfrm>
          <a:prstGeom prst="rect">
            <a:avLst/>
          </a:prstGeom>
          <a:solidFill>
            <a:schemeClr val="tx1">
              <a:lumMod val="85000"/>
            </a:schemeClr>
          </a:solidFill>
        </p:spPr>
        <p:txBody>
          <a:bodyPr/>
          <a:lstStyle>
            <a:lvl1pPr marL="0" indent="0">
              <a:buFontTx/>
              <a:buNone/>
              <a:defRPr/>
            </a:lvl1pPr>
          </a:lstStyle>
          <a:p>
            <a:endParaRPr lang="sk-SK"/>
          </a:p>
        </p:txBody>
      </p:sp>
      <p:sp>
        <p:nvSpPr>
          <p:cNvPr id="22" name="Picture Placeholder 6">
            <a:extLst>
              <a:ext uri="{FF2B5EF4-FFF2-40B4-BE49-F238E27FC236}">
                <a16:creationId xmlns:a16="http://schemas.microsoft.com/office/drawing/2014/main" id="{6C738A0A-3E1A-8241-9661-8E81B4A4F7DB}"/>
              </a:ext>
            </a:extLst>
          </p:cNvPr>
          <p:cNvSpPr>
            <a:spLocks noGrp="1"/>
          </p:cNvSpPr>
          <p:nvPr>
            <p:ph type="pic" sz="quarter" idx="16"/>
          </p:nvPr>
        </p:nvSpPr>
        <p:spPr>
          <a:xfrm>
            <a:off x="8784788" y="2174184"/>
            <a:ext cx="2932349" cy="3957432"/>
          </a:xfrm>
          <a:prstGeom prst="rect">
            <a:avLst/>
          </a:prstGeom>
          <a:solidFill>
            <a:schemeClr val="tx1">
              <a:lumMod val="85000"/>
            </a:schemeClr>
          </a:solidFill>
        </p:spPr>
        <p:txBody>
          <a:bodyPr/>
          <a:lstStyle>
            <a:lvl1pPr marL="0" indent="0">
              <a:buFontTx/>
              <a:buNone/>
              <a:defRPr/>
            </a:lvl1pPr>
          </a:lstStyle>
          <a:p>
            <a:endParaRPr lang="sk-SK"/>
          </a:p>
        </p:txBody>
      </p:sp>
      <p:sp>
        <p:nvSpPr>
          <p:cNvPr id="24" name="Text Placeholder 10">
            <a:extLst>
              <a:ext uri="{FF2B5EF4-FFF2-40B4-BE49-F238E27FC236}">
                <a16:creationId xmlns:a16="http://schemas.microsoft.com/office/drawing/2014/main" id="{9F9CAB01-CE9F-964D-AC2C-FDF34D8FA664}"/>
              </a:ext>
            </a:extLst>
          </p:cNvPr>
          <p:cNvSpPr>
            <a:spLocks noGrp="1"/>
          </p:cNvSpPr>
          <p:nvPr>
            <p:ph type="body" sz="quarter" idx="17" hasCustomPrompt="1"/>
          </p:nvPr>
        </p:nvSpPr>
        <p:spPr>
          <a:xfrm>
            <a:off x="695325" y="1306771"/>
            <a:ext cx="9872359" cy="814388"/>
          </a:xfrm>
          <a:prstGeom prst="rect">
            <a:avLst/>
          </a:prstGeom>
        </p:spPr>
        <p:txBody>
          <a:bodyPr/>
          <a:lstStyle>
            <a:lvl1pPr marL="0" indent="0">
              <a:buFontTx/>
              <a:buNone/>
              <a:defRPr sz="4200" cap="all" baseline="0">
                <a:solidFill>
                  <a:schemeClr val="accent1"/>
                </a:solidFill>
                <a:latin typeface="Circe" panose="020B0502020203020203" pitchFamily="34" charset="77"/>
              </a:defRPr>
            </a:lvl1pPr>
          </a:lstStyle>
          <a:p>
            <a:pPr lvl="0"/>
            <a:r>
              <a:rPr lang="sk-SK"/>
              <a:t>ČASŤ iba s fotkami</a:t>
            </a:r>
          </a:p>
        </p:txBody>
      </p:sp>
      <p:sp>
        <p:nvSpPr>
          <p:cNvPr id="28" name="Text Placeholder 22">
            <a:extLst>
              <a:ext uri="{FF2B5EF4-FFF2-40B4-BE49-F238E27FC236}">
                <a16:creationId xmlns:a16="http://schemas.microsoft.com/office/drawing/2014/main" id="{A8FB1E86-B92D-BA48-BE69-7C94486662BD}"/>
              </a:ext>
            </a:extLst>
          </p:cNvPr>
          <p:cNvSpPr>
            <a:spLocks noGrp="1"/>
          </p:cNvSpPr>
          <p:nvPr>
            <p:ph type="body" sz="quarter" idx="18" hasCustomPrompt="1"/>
          </p:nvPr>
        </p:nvSpPr>
        <p:spPr>
          <a:xfrm>
            <a:off x="5416826" y="219354"/>
            <a:ext cx="4455571" cy="334963"/>
          </a:xfrm>
          <a:prstGeom prst="rect">
            <a:avLst/>
          </a:prstGeom>
        </p:spPr>
        <p:txBody>
          <a:bodyPr/>
          <a:lstStyle>
            <a:lvl1pPr marL="0" indent="0" algn="r">
              <a:buFontTx/>
              <a:buNone/>
              <a:defRPr sz="1400" baseline="0">
                <a:solidFill>
                  <a:schemeClr val="tx1"/>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196588617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18_Title Slide">
    <p:spTree>
      <p:nvGrpSpPr>
        <p:cNvPr id="1" name=""/>
        <p:cNvGrpSpPr/>
        <p:nvPr/>
      </p:nvGrpSpPr>
      <p:grpSpPr>
        <a:xfrm>
          <a:off x="0" y="0"/>
          <a:ext cx="0" cy="0"/>
          <a:chOff x="0" y="0"/>
          <a:chExt cx="0" cy="0"/>
        </a:xfrm>
      </p:grpSpPr>
      <p:pic>
        <p:nvPicPr>
          <p:cNvPr id="17" name="Graphic 23" descr="Graphic 23"/>
          <p:cNvPicPr>
            <a:picLocks noChangeAspect="1"/>
          </p:cNvPicPr>
          <p:nvPr/>
        </p:nvPicPr>
        <p:blipFill>
          <a:blip r:embed="rId2"/>
          <a:srcRect r="65191"/>
          <a:stretch>
            <a:fillRect/>
          </a:stretch>
        </p:blipFill>
        <p:spPr>
          <a:xfrm>
            <a:off x="11182349" y="1714500"/>
            <a:ext cx="1009652" cy="2900565"/>
          </a:xfrm>
          <a:prstGeom prst="rect">
            <a:avLst/>
          </a:prstGeom>
          <a:ln w="12700">
            <a:miter lim="400000"/>
          </a:ln>
        </p:spPr>
      </p:pic>
      <p:pic>
        <p:nvPicPr>
          <p:cNvPr id="18" name="Picture 5" descr="Picture 5"/>
          <p:cNvPicPr>
            <a:picLocks noChangeAspect="1"/>
          </p:cNvPicPr>
          <p:nvPr/>
        </p:nvPicPr>
        <p:blipFill>
          <a:blip r:embed="rId3"/>
          <a:stretch>
            <a:fillRect/>
          </a:stretch>
        </p:blipFill>
        <p:spPr>
          <a:xfrm>
            <a:off x="8610600" y="0"/>
            <a:ext cx="3581400" cy="2603500"/>
          </a:xfrm>
          <a:prstGeom prst="rect">
            <a:avLst/>
          </a:prstGeom>
          <a:ln w="12700">
            <a:miter lim="400000"/>
          </a:ln>
        </p:spPr>
      </p:pic>
      <p:pic>
        <p:nvPicPr>
          <p:cNvPr id="19" name="Picture 13" descr="Picture 13"/>
          <p:cNvPicPr>
            <a:picLocks noChangeAspect="1"/>
          </p:cNvPicPr>
          <p:nvPr/>
        </p:nvPicPr>
        <p:blipFill>
          <a:blip r:embed="rId4"/>
          <a:srcRect r="59387"/>
          <a:stretch>
            <a:fillRect/>
          </a:stretch>
        </p:blipFill>
        <p:spPr>
          <a:xfrm>
            <a:off x="11160883" y="1371256"/>
            <a:ext cx="1031117" cy="2538866"/>
          </a:xfrm>
          <a:prstGeom prst="rect">
            <a:avLst/>
          </a:prstGeom>
          <a:ln w="12700">
            <a:miter lim="400000"/>
          </a:ln>
        </p:spPr>
      </p:pic>
      <p:pic>
        <p:nvPicPr>
          <p:cNvPr id="20" name="Graphic 19" descr="Graphic 19"/>
          <p:cNvPicPr>
            <a:picLocks noChangeAspect="1"/>
          </p:cNvPicPr>
          <p:nvPr/>
        </p:nvPicPr>
        <p:blipFill>
          <a:blip r:embed="rId5"/>
          <a:srcRect b="67012"/>
          <a:stretch>
            <a:fillRect/>
          </a:stretch>
        </p:blipFill>
        <p:spPr>
          <a:xfrm>
            <a:off x="325637" y="5676548"/>
            <a:ext cx="3581403" cy="1181454"/>
          </a:xfrm>
          <a:prstGeom prst="rect">
            <a:avLst/>
          </a:prstGeom>
          <a:ln w="12700">
            <a:miter lim="400000"/>
          </a:ln>
        </p:spPr>
      </p:pic>
      <p:pic>
        <p:nvPicPr>
          <p:cNvPr id="21" name="Picture 21" descr="Picture 21"/>
          <p:cNvPicPr>
            <a:picLocks noChangeAspect="1"/>
          </p:cNvPicPr>
          <p:nvPr/>
        </p:nvPicPr>
        <p:blipFill>
          <a:blip r:embed="rId6"/>
          <a:srcRect l="51819" t="51255" r="1938"/>
          <a:stretch>
            <a:fillRect/>
          </a:stretch>
        </p:blipFill>
        <p:spPr>
          <a:xfrm>
            <a:off x="0" y="-1"/>
            <a:ext cx="3023922" cy="3342934"/>
          </a:xfrm>
          <a:prstGeom prst="rect">
            <a:avLst/>
          </a:prstGeom>
          <a:ln w="12700">
            <a:miter lim="400000"/>
          </a:ln>
        </p:spPr>
      </p:pic>
      <p:sp>
        <p:nvSpPr>
          <p:cNvPr id="22" name="Text úrovne 1…"/>
          <p:cNvSpPr txBox="1">
            <a:spLocks noGrp="1"/>
          </p:cNvSpPr>
          <p:nvPr>
            <p:ph type="body" sz="quarter" idx="1" hasCustomPrompt="1"/>
          </p:nvPr>
        </p:nvSpPr>
        <p:spPr>
          <a:xfrm>
            <a:off x="3907039" y="3352076"/>
            <a:ext cx="6072188" cy="974726"/>
          </a:xfrm>
          <a:prstGeom prst="rect">
            <a:avLst/>
          </a:prstGeom>
        </p:spPr>
        <p:txBody>
          <a:bodyPr/>
          <a:lstStyle>
            <a:lvl1pPr algn="r">
              <a:defRPr b="1"/>
            </a:lvl1pPr>
            <a:lvl2pPr algn="r">
              <a:defRPr b="1"/>
            </a:lvl2pPr>
            <a:lvl3pPr algn="r">
              <a:defRPr b="1"/>
            </a:lvl3pPr>
            <a:lvl4pPr algn="r">
              <a:defRPr b="1"/>
            </a:lvl4pPr>
            <a:lvl5pPr algn="r">
              <a:defRPr b="1"/>
            </a:lvl5pPr>
          </a:lstStyle>
          <a:p>
            <a:r>
              <a:t>Názov prezentácie</a:t>
            </a:r>
          </a:p>
          <a:p>
            <a:pPr lvl="1"/>
            <a:endParaRPr/>
          </a:p>
          <a:p>
            <a:pPr lvl="2"/>
            <a:endParaRPr/>
          </a:p>
          <a:p>
            <a:pPr lvl="3"/>
            <a:endParaRPr/>
          </a:p>
          <a:p>
            <a:pPr lvl="4"/>
            <a:endParaRPr/>
          </a:p>
        </p:txBody>
      </p:sp>
      <p:sp>
        <p:nvSpPr>
          <p:cNvPr id="23" name="Text Placeholder 7"/>
          <p:cNvSpPr>
            <a:spLocks noGrp="1"/>
          </p:cNvSpPr>
          <p:nvPr>
            <p:ph type="body" sz="quarter" idx="21" hasCustomPrompt="1"/>
          </p:nvPr>
        </p:nvSpPr>
        <p:spPr>
          <a:xfrm>
            <a:off x="3907036" y="4121506"/>
            <a:ext cx="6072190" cy="1179420"/>
          </a:xfrm>
          <a:prstGeom prst="rect">
            <a:avLst/>
          </a:prstGeom>
        </p:spPr>
        <p:txBody>
          <a:bodyPr/>
          <a:lstStyle>
            <a:lvl1pPr algn="r" defTabSz="457200">
              <a:defRPr sz="3000" cap="none">
                <a:solidFill>
                  <a:schemeClr val="accent3"/>
                </a:solidFill>
                <a:latin typeface="Tahoma"/>
                <a:ea typeface="Tahoma"/>
                <a:cs typeface="Tahoma"/>
                <a:sym typeface="Tahoma"/>
              </a:defRPr>
            </a:lvl1pPr>
          </a:lstStyle>
          <a:p>
            <a:r>
              <a:t>Podnadpis a doplnenie názvu</a:t>
            </a:r>
          </a:p>
        </p:txBody>
      </p:sp>
      <p:sp>
        <p:nvSpPr>
          <p:cNvPr id="24" name="Text Placeholder 14"/>
          <p:cNvSpPr>
            <a:spLocks noGrp="1"/>
          </p:cNvSpPr>
          <p:nvPr>
            <p:ph type="body" sz="quarter" idx="22" hasCustomPrompt="1"/>
          </p:nvPr>
        </p:nvSpPr>
        <p:spPr>
          <a:xfrm>
            <a:off x="7901043" y="2470256"/>
            <a:ext cx="2028827" cy="277814"/>
          </a:xfrm>
          <a:prstGeom prst="rect">
            <a:avLst/>
          </a:prstGeom>
        </p:spPr>
        <p:txBody>
          <a:bodyPr/>
          <a:lstStyle>
            <a:lvl1pPr algn="r" defTabSz="713230">
              <a:spcBef>
                <a:spcPts val="700"/>
              </a:spcBef>
              <a:defRPr sz="1200" cap="none">
                <a:solidFill>
                  <a:schemeClr val="accent3"/>
                </a:solidFill>
                <a:latin typeface="Tahoma"/>
                <a:ea typeface="Tahoma"/>
                <a:cs typeface="Tahoma"/>
                <a:sym typeface="Tahoma"/>
              </a:defRPr>
            </a:lvl1pPr>
          </a:lstStyle>
          <a:p>
            <a:r>
              <a:t>Január 2020</a:t>
            </a:r>
          </a:p>
        </p:txBody>
      </p:sp>
      <p:sp>
        <p:nvSpPr>
          <p:cNvPr id="25" name="Číslo snímky"/>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88006322"/>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19_Title Slide">
    <p:spTree>
      <p:nvGrpSpPr>
        <p:cNvPr id="1" name=""/>
        <p:cNvGrpSpPr/>
        <p:nvPr/>
      </p:nvGrpSpPr>
      <p:grpSpPr>
        <a:xfrm>
          <a:off x="0" y="0"/>
          <a:ext cx="0" cy="0"/>
          <a:chOff x="0" y="0"/>
          <a:chExt cx="0" cy="0"/>
        </a:xfrm>
      </p:grpSpPr>
      <p:pic>
        <p:nvPicPr>
          <p:cNvPr id="60" name="Graphic 25" descr="Graphic 25"/>
          <p:cNvPicPr>
            <a:picLocks noChangeAspect="1"/>
          </p:cNvPicPr>
          <p:nvPr/>
        </p:nvPicPr>
        <p:blipFill>
          <a:blip r:embed="rId2"/>
          <a:srcRect r="64494" b="1"/>
          <a:stretch>
            <a:fillRect/>
          </a:stretch>
        </p:blipFill>
        <p:spPr>
          <a:xfrm>
            <a:off x="11384415" y="1730381"/>
            <a:ext cx="807585" cy="2274460"/>
          </a:xfrm>
          <a:prstGeom prst="rect">
            <a:avLst/>
          </a:prstGeom>
          <a:ln w="12700">
            <a:miter lim="400000"/>
          </a:ln>
        </p:spPr>
      </p:pic>
      <p:pic>
        <p:nvPicPr>
          <p:cNvPr id="61" name="Graphic 10" descr="Graphic 10"/>
          <p:cNvPicPr>
            <a:picLocks noChangeAspect="1"/>
          </p:cNvPicPr>
          <p:nvPr/>
        </p:nvPicPr>
        <p:blipFill>
          <a:blip r:embed="rId3"/>
          <a:srcRect r="5257" b="12255"/>
          <a:stretch>
            <a:fillRect/>
          </a:stretch>
        </p:blipFill>
        <p:spPr>
          <a:xfrm>
            <a:off x="8606401" y="2233457"/>
            <a:ext cx="3585599" cy="4624545"/>
          </a:xfrm>
          <a:prstGeom prst="rect">
            <a:avLst/>
          </a:prstGeom>
          <a:ln w="12700">
            <a:miter lim="400000"/>
          </a:ln>
          <a:effectLst>
            <a:outerShdw blurRad="254000" dist="139700" dir="10800000" rotWithShape="0">
              <a:srgbClr val="000000">
                <a:alpha val="33000"/>
              </a:srgbClr>
            </a:outerShdw>
          </a:effectLst>
        </p:spPr>
      </p:pic>
      <p:pic>
        <p:nvPicPr>
          <p:cNvPr id="62" name="Graphic 4" descr="Graphic 4"/>
          <p:cNvPicPr>
            <a:picLocks noChangeAspect="1"/>
          </p:cNvPicPr>
          <p:nvPr/>
        </p:nvPicPr>
        <p:blipFill>
          <a:blip r:embed="rId2"/>
          <a:srcRect t="76569"/>
          <a:stretch>
            <a:fillRect/>
          </a:stretch>
        </p:blipFill>
        <p:spPr>
          <a:xfrm>
            <a:off x="1215603" y="-1"/>
            <a:ext cx="4318002" cy="1011736"/>
          </a:xfrm>
          <a:prstGeom prst="rect">
            <a:avLst/>
          </a:prstGeom>
          <a:ln w="12700">
            <a:miter lim="400000"/>
          </a:ln>
        </p:spPr>
      </p:pic>
      <p:pic>
        <p:nvPicPr>
          <p:cNvPr id="63" name="Picture 5" descr="Picture 5"/>
          <p:cNvPicPr>
            <a:picLocks noChangeAspect="1"/>
          </p:cNvPicPr>
          <p:nvPr/>
        </p:nvPicPr>
        <p:blipFill>
          <a:blip r:embed="rId4"/>
          <a:stretch>
            <a:fillRect/>
          </a:stretch>
        </p:blipFill>
        <p:spPr>
          <a:xfrm>
            <a:off x="9717923" y="0"/>
            <a:ext cx="2474077" cy="1798530"/>
          </a:xfrm>
          <a:prstGeom prst="rect">
            <a:avLst/>
          </a:prstGeom>
          <a:ln w="12700">
            <a:miter lim="400000"/>
          </a:ln>
        </p:spPr>
      </p:pic>
      <p:pic>
        <p:nvPicPr>
          <p:cNvPr id="64" name="Graphic 2" descr="Graphic 2"/>
          <p:cNvPicPr>
            <a:picLocks noChangeAspect="1"/>
          </p:cNvPicPr>
          <p:nvPr/>
        </p:nvPicPr>
        <p:blipFill>
          <a:blip r:embed="rId5"/>
          <a:srcRect t="64312"/>
          <a:stretch>
            <a:fillRect/>
          </a:stretch>
        </p:blipFill>
        <p:spPr>
          <a:xfrm>
            <a:off x="1842354" y="-1"/>
            <a:ext cx="2407593" cy="871271"/>
          </a:xfrm>
          <a:prstGeom prst="rect">
            <a:avLst/>
          </a:prstGeom>
          <a:ln w="12700">
            <a:miter lim="400000"/>
          </a:ln>
        </p:spPr>
      </p:pic>
      <p:pic>
        <p:nvPicPr>
          <p:cNvPr id="65" name="Graphic 3" descr="Graphic 3"/>
          <p:cNvPicPr>
            <a:picLocks noChangeAspect="1"/>
          </p:cNvPicPr>
          <p:nvPr/>
        </p:nvPicPr>
        <p:blipFill>
          <a:blip r:embed="rId6"/>
          <a:srcRect l="47245" t="7116" b="10202"/>
          <a:stretch>
            <a:fillRect/>
          </a:stretch>
        </p:blipFill>
        <p:spPr>
          <a:xfrm>
            <a:off x="-1" y="0"/>
            <a:ext cx="1570888" cy="6858000"/>
          </a:xfrm>
          <a:prstGeom prst="rect">
            <a:avLst/>
          </a:prstGeom>
          <a:ln w="12700">
            <a:miter lim="400000"/>
          </a:ln>
          <a:effectLst>
            <a:outerShdw blurRad="165100" dist="127000" rotWithShape="0">
              <a:srgbClr val="000000">
                <a:alpha val="29000"/>
              </a:srgbClr>
            </a:outerShdw>
          </a:effectLst>
        </p:spPr>
      </p:pic>
      <p:pic>
        <p:nvPicPr>
          <p:cNvPr id="66" name="Graphic 24" descr="Graphic 24"/>
          <p:cNvPicPr>
            <a:picLocks noChangeAspect="1"/>
          </p:cNvPicPr>
          <p:nvPr/>
        </p:nvPicPr>
        <p:blipFill>
          <a:blip r:embed="rId7"/>
          <a:srcRect l="46954" b="41615"/>
          <a:stretch>
            <a:fillRect/>
          </a:stretch>
        </p:blipFill>
        <p:spPr>
          <a:xfrm>
            <a:off x="-1" y="4767088"/>
            <a:ext cx="1899786" cy="2090912"/>
          </a:xfrm>
          <a:prstGeom prst="rect">
            <a:avLst/>
          </a:prstGeom>
          <a:ln w="12700">
            <a:miter lim="400000"/>
          </a:ln>
        </p:spPr>
      </p:pic>
      <p:sp>
        <p:nvSpPr>
          <p:cNvPr id="67" name="Text úrovne 1…"/>
          <p:cNvSpPr txBox="1">
            <a:spLocks noGrp="1"/>
          </p:cNvSpPr>
          <p:nvPr>
            <p:ph type="body" sz="quarter" idx="1" hasCustomPrompt="1"/>
          </p:nvPr>
        </p:nvSpPr>
        <p:spPr>
          <a:prstGeom prst="rect">
            <a:avLst/>
          </a:prstGeom>
        </p:spPr>
        <p:txBody>
          <a:bodyPr/>
          <a:lstStyle/>
          <a:p>
            <a:r>
              <a:t>ČASŤ ČISTO iba TEXTOVÁ</a:t>
            </a:r>
          </a:p>
          <a:p>
            <a:pPr lvl="1"/>
            <a:endParaRPr/>
          </a:p>
          <a:p>
            <a:pPr lvl="2"/>
            <a:endParaRPr/>
          </a:p>
          <a:p>
            <a:pPr lvl="3"/>
            <a:endParaRPr/>
          </a:p>
          <a:p>
            <a:pPr lvl="4"/>
            <a:endParaRPr/>
          </a:p>
        </p:txBody>
      </p:sp>
      <p:sp>
        <p:nvSpPr>
          <p:cNvPr id="68" name="Text Placeholder 15"/>
          <p:cNvSpPr>
            <a:spLocks noGrp="1"/>
          </p:cNvSpPr>
          <p:nvPr>
            <p:ph type="body" sz="quarter" idx="21"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69" name="Text Placeholder 20"/>
          <p:cNvSpPr>
            <a:spLocks noGrp="1"/>
          </p:cNvSpPr>
          <p:nvPr>
            <p:ph type="body" sz="half" idx="22" hasCustomPrompt="1"/>
          </p:nvPr>
        </p:nvSpPr>
        <p:spPr>
          <a:xfrm>
            <a:off x="2035731" y="3220446"/>
            <a:ext cx="8832293" cy="3353351"/>
          </a:xfrm>
          <a:prstGeom prst="rect">
            <a:avLst/>
          </a:prstGeom>
        </p:spPr>
        <p:txBody>
          <a:bodyPr numCol="2" spcCol="179999"/>
          <a:lstStyle>
            <a:lvl1pPr>
              <a:defRPr sz="1400" cap="none">
                <a:solidFill>
                  <a:srgbClr val="BFBFBF"/>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Soles es et fugit, conse optat.
Ictam, secto quo eos et, qui blabo. Cus derisinvendi blam illigent.
El ipidem acestiossi dellabo restia quo vollorit ma prem ratur?
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70" name="Text Placeholder 22"/>
          <p:cNvSpPr>
            <a:spLocks noGrp="1"/>
          </p:cNvSpPr>
          <p:nvPr>
            <p:ph type="body" sz="quarter" idx="23" hasCustomPrompt="1"/>
          </p:nvPr>
        </p:nvSpPr>
        <p:spPr>
          <a:xfrm>
            <a:off x="5416825" y="219354"/>
            <a:ext cx="4455574"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71" name="Číslo snímky"/>
          <p:cNvSpPr txBox="1">
            <a:spLocks noGrp="1"/>
          </p:cNvSpPr>
          <p:nvPr>
            <p:ph type="sldNum" sz="quarter" idx="2"/>
          </p:nvPr>
        </p:nvSpPr>
        <p:spPr>
          <a:prstGeom prst="rect">
            <a:avLst/>
          </a:prstGeom>
          <a:solidFill>
            <a:schemeClr val="accent1">
              <a:alpha val="70000"/>
            </a:schemeClr>
          </a:solidFill>
        </p:spPr>
        <p:txBody>
          <a:bodyPr/>
          <a:lstStyle/>
          <a:p>
            <a:fld id="{86CB4B4D-7CA3-9044-876B-883B54F8677D}" type="slidenum">
              <a:t>‹#›</a:t>
            </a:fld>
            <a:endParaRPr/>
          </a:p>
        </p:txBody>
      </p:sp>
    </p:spTree>
    <p:extLst>
      <p:ext uri="{BB962C8B-B14F-4D97-AF65-F5344CB8AC3E}">
        <p14:creationId xmlns:p14="http://schemas.microsoft.com/office/powerpoint/2010/main" val="1218685576"/>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0984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027D6D31-2B8F-B345-A0A7-9B3B8CDBBCBD}" type="slidenum">
              <a:rPr lang="sk-SK" smtClean="0"/>
              <a:t>‹#›</a:t>
            </a:fld>
            <a:endParaRPr lang="sk-SK"/>
          </a:p>
        </p:txBody>
      </p:sp>
    </p:spTree>
    <p:extLst>
      <p:ext uri="{BB962C8B-B14F-4D97-AF65-F5344CB8AC3E}">
        <p14:creationId xmlns:p14="http://schemas.microsoft.com/office/powerpoint/2010/main" val="2711203530"/>
      </p:ext>
    </p:extLst>
  </p:cSld>
  <p:clrMap bg1="lt1" tx1="dk1" bg2="lt2" tx2="dk2" accent1="accent1" accent2="accent2" accent3="accent3" accent4="accent4" accent5="accent5" accent6="accent6" hlink="hlink" folHlink="folHlink"/>
  <p:sldLayoutIdLst>
    <p:sldLayoutId id="2147483676" r:id="rId1"/>
    <p:sldLayoutId id="2147483687" r:id="rId2"/>
    <p:sldLayoutId id="2147483704" r:id="rId3"/>
    <p:sldLayoutId id="2147483688" r:id="rId4"/>
    <p:sldLayoutId id="2147483689" r:id="rId5"/>
    <p:sldLayoutId id="2147483690" r:id="rId6"/>
    <p:sldLayoutId id="2147483691" r:id="rId7"/>
    <p:sldLayoutId id="2147483692" r:id="rId8"/>
    <p:sldLayoutId id="2147483694" r:id="rId9"/>
    <p:sldLayoutId id="2147483693"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5" r:id="rId20"/>
    <p:sldLayoutId id="2147483706" r:id="rId21"/>
    <p:sldLayoutId id="2147483707" r:id="rId22"/>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37.jpeg"/><Relationship Id="rId1" Type="http://schemas.openxmlformats.org/officeDocument/2006/relationships/slideLayout" Target="../slideLayouts/slideLayout13.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g"/></Relationships>
</file>

<file path=ppt/slides/_rels/slide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hyperlink" Target="mailto:gazova@pecialolympics.sk"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png"/><Relationship Id="rId1" Type="http://schemas.openxmlformats.org/officeDocument/2006/relationships/slideLayout" Target="../slideLayouts/slideLayout14.xml"/><Relationship Id="rId5" Type="http://schemas.openxmlformats.org/officeDocument/2006/relationships/image" Target="../media/image47.emf"/><Relationship Id="rId4" Type="http://schemas.openxmlformats.org/officeDocument/2006/relationships/image" Target="../media/image46.jpeg"/></Relationships>
</file>

<file path=ppt/slides/_rels/slide1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52.jpg"/><Relationship Id="rId7" Type="http://schemas.openxmlformats.org/officeDocument/2006/relationships/image" Target="../media/image56.jpg"/><Relationship Id="rId2" Type="http://schemas.openxmlformats.org/officeDocument/2006/relationships/image" Target="../media/image51.jpeg"/><Relationship Id="rId1" Type="http://schemas.openxmlformats.org/officeDocument/2006/relationships/slideLayout" Target="../slideLayouts/slideLayout13.xml"/><Relationship Id="rId6" Type="http://schemas.openxmlformats.org/officeDocument/2006/relationships/image" Target="../media/image55.jpeg"/><Relationship Id="rId5" Type="http://schemas.openxmlformats.org/officeDocument/2006/relationships/image" Target="../media/image54.png"/><Relationship Id="rId4" Type="http://schemas.openxmlformats.org/officeDocument/2006/relationships/image" Target="../media/image53.jpeg"/></Relationships>
</file>

<file path=ppt/slides/_rels/slide1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60.jpeg"/><Relationship Id="rId1" Type="http://schemas.openxmlformats.org/officeDocument/2006/relationships/slideLayout" Target="../slideLayouts/slideLayout12.xml"/><Relationship Id="rId5" Type="http://schemas.openxmlformats.org/officeDocument/2006/relationships/image" Target="../media/image61.jpeg"/><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14.xml"/><Relationship Id="rId5" Type="http://schemas.openxmlformats.org/officeDocument/2006/relationships/image" Target="../media/image75.jpeg"/><Relationship Id="rId4" Type="http://schemas.openxmlformats.org/officeDocument/2006/relationships/image" Target="../media/image74.jpeg"/></Relationships>
</file>

<file path=ppt/slides/_rels/slide26.xml.rels><?xml version="1.0" encoding="UTF-8" standalone="yes"?>
<Relationships xmlns="http://schemas.openxmlformats.org/package/2006/relationships"><Relationship Id="rId3" Type="http://schemas.openxmlformats.org/officeDocument/2006/relationships/image" Target="../media/image77.jpg"/><Relationship Id="rId7" Type="http://schemas.openxmlformats.org/officeDocument/2006/relationships/image" Target="../media/image81.jpg"/><Relationship Id="rId2" Type="http://schemas.openxmlformats.org/officeDocument/2006/relationships/image" Target="../media/image76.jpg"/><Relationship Id="rId1" Type="http://schemas.openxmlformats.org/officeDocument/2006/relationships/slideLayout" Target="../slideLayouts/slideLayout13.xml"/><Relationship Id="rId6" Type="http://schemas.openxmlformats.org/officeDocument/2006/relationships/image" Target="../media/image80.png"/><Relationship Id="rId5" Type="http://schemas.openxmlformats.org/officeDocument/2006/relationships/image" Target="../media/image79.jpg"/><Relationship Id="rId4" Type="http://schemas.openxmlformats.org/officeDocument/2006/relationships/image" Target="../media/image78.jpg"/></Relationships>
</file>

<file path=ppt/slides/_rels/slide27.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image" Target="../media/image88.jp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image" Target="../media/image90.jpg"/><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92.jpg"/><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image" Target="../media/image94.jpg"/><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96.jpg"/><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image" Target="../media/image98.jp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911797C-036D-DB40-9A40-70D1A92E67E8}"/>
              </a:ext>
            </a:extLst>
          </p:cNvPr>
          <p:cNvSpPr>
            <a:spLocks noGrp="1"/>
          </p:cNvSpPr>
          <p:nvPr>
            <p:ph type="body" sz="quarter" idx="13"/>
          </p:nvPr>
        </p:nvSpPr>
        <p:spPr>
          <a:xfrm>
            <a:off x="687473" y="2012115"/>
            <a:ext cx="10482856" cy="974725"/>
          </a:xfrm>
        </p:spPr>
        <p:txBody>
          <a:bodyPr/>
          <a:lstStyle/>
          <a:p>
            <a:pPr algn="ctr"/>
            <a:r>
              <a:rPr lang="en-US" sz="4800" dirty="0">
                <a:solidFill>
                  <a:srgbClr val="FF0000"/>
                </a:solidFill>
              </a:rPr>
              <a:t> </a:t>
            </a:r>
            <a:r>
              <a:rPr lang="sk-SK" sz="4800" dirty="0">
                <a:solidFill>
                  <a:srgbClr val="FF0000"/>
                </a:solidFill>
              </a:rPr>
              <a:t>šport osôb so zdravotným znevýhodnením </a:t>
            </a:r>
          </a:p>
          <a:p>
            <a:pPr algn="ctr"/>
            <a:endParaRPr lang="sk-SK" sz="900" dirty="0">
              <a:solidFill>
                <a:srgbClr val="FF0000"/>
              </a:solidFill>
            </a:endParaRPr>
          </a:p>
          <a:p>
            <a:pPr algn="ctr"/>
            <a:endParaRPr lang="sk-SK" sz="900" dirty="0">
              <a:solidFill>
                <a:srgbClr val="FF0000"/>
              </a:solidFill>
            </a:endParaRPr>
          </a:p>
          <a:p>
            <a:pPr algn="ctr"/>
            <a:r>
              <a:rPr lang="en-US" sz="3200" i="1" dirty="0" err="1">
                <a:solidFill>
                  <a:schemeClr val="tx1"/>
                </a:solidFill>
              </a:rPr>
              <a:t>inkluzívne</a:t>
            </a:r>
            <a:r>
              <a:rPr lang="en-US" sz="3200" i="1" dirty="0">
                <a:solidFill>
                  <a:schemeClr val="tx1"/>
                </a:solidFill>
              </a:rPr>
              <a:t> </a:t>
            </a:r>
            <a:r>
              <a:rPr lang="en-US" sz="3200" i="1" dirty="0" err="1">
                <a:solidFill>
                  <a:schemeClr val="tx1"/>
                </a:solidFill>
              </a:rPr>
              <a:t>vzdelávanie</a:t>
            </a:r>
            <a:r>
              <a:rPr lang="en-US" sz="3200" i="1" dirty="0">
                <a:solidFill>
                  <a:schemeClr val="tx1"/>
                </a:solidFill>
              </a:rPr>
              <a:t> </a:t>
            </a:r>
          </a:p>
          <a:p>
            <a:pPr algn="ctr"/>
            <a:r>
              <a:rPr lang="en-US" sz="3200" i="1" dirty="0">
                <a:solidFill>
                  <a:schemeClr val="tx1"/>
                </a:solidFill>
              </a:rPr>
              <a:t>v </a:t>
            </a:r>
            <a:r>
              <a:rPr lang="en-US" sz="3200" i="1" dirty="0" err="1">
                <a:solidFill>
                  <a:schemeClr val="tx1"/>
                </a:solidFill>
              </a:rPr>
              <a:t>telesnej</a:t>
            </a:r>
            <a:r>
              <a:rPr lang="en-US" sz="3200" i="1" dirty="0">
                <a:solidFill>
                  <a:schemeClr val="tx1"/>
                </a:solidFill>
              </a:rPr>
              <a:t> a </a:t>
            </a:r>
            <a:r>
              <a:rPr lang="en-US" sz="3200" i="1" dirty="0" err="1">
                <a:solidFill>
                  <a:schemeClr val="tx1"/>
                </a:solidFill>
              </a:rPr>
              <a:t>športovej</a:t>
            </a:r>
            <a:r>
              <a:rPr lang="en-US" sz="3200" i="1" dirty="0">
                <a:solidFill>
                  <a:schemeClr val="tx1"/>
                </a:solidFill>
              </a:rPr>
              <a:t> </a:t>
            </a:r>
            <a:r>
              <a:rPr lang="en-US" sz="3200" i="1" dirty="0" err="1">
                <a:solidFill>
                  <a:schemeClr val="tx1"/>
                </a:solidFill>
              </a:rPr>
              <a:t>výchove</a:t>
            </a:r>
            <a:endParaRPr lang="en-US" sz="3200" i="1" dirty="0">
              <a:solidFill>
                <a:schemeClr val="tx1"/>
              </a:solidFill>
            </a:endParaRPr>
          </a:p>
          <a:p>
            <a:pPr algn="ctr"/>
            <a:endParaRPr lang="en-US" sz="1200" dirty="0">
              <a:solidFill>
                <a:schemeClr val="tx1">
                  <a:lumMod val="95000"/>
                </a:schemeClr>
              </a:solidFill>
            </a:endParaRPr>
          </a:p>
          <a:p>
            <a:endParaRPr lang="sk-SK" sz="4800" dirty="0"/>
          </a:p>
        </p:txBody>
      </p:sp>
    </p:spTree>
    <p:extLst>
      <p:ext uri="{BB962C8B-B14F-4D97-AF65-F5344CB8AC3E}">
        <p14:creationId xmlns:p14="http://schemas.microsoft.com/office/powerpoint/2010/main" val="1470737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5AC6135B-7B2E-4302-9E10-10DEF31845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6718" y="-38083"/>
            <a:ext cx="6095975" cy="4057722"/>
          </a:xfrm>
          <a:prstGeom prst="rect">
            <a:avLst/>
          </a:prstGeom>
          <a:noFill/>
          <a:extLst>
            <a:ext uri="{909E8E84-426E-40DD-AFC4-6F175D3DCCD1}">
              <a14:hiddenFill xmlns:a14="http://schemas.microsoft.com/office/drawing/2010/main">
                <a:solidFill>
                  <a:srgbClr val="FFFFFF"/>
                </a:solidFill>
              </a14:hiddenFill>
            </a:ext>
          </a:extLst>
        </p:spPr>
      </p:pic>
      <p:pic>
        <p:nvPicPr>
          <p:cNvPr id="12" name="Zástupný objekt pre obrázok 11">
            <a:extLst>
              <a:ext uri="{FF2B5EF4-FFF2-40B4-BE49-F238E27FC236}">
                <a16:creationId xmlns:a16="http://schemas.microsoft.com/office/drawing/2014/main" id="{9969808D-41BE-4C72-B41A-F90FA7E6FD8A}"/>
              </a:ext>
            </a:extLst>
          </p:cNvPr>
          <p:cNvPicPr>
            <a:picLocks noGrp="1" noChangeAspect="1"/>
          </p:cNvPicPr>
          <p:nvPr>
            <p:ph type="pic" sz="quarter" idx="15"/>
          </p:nvPr>
        </p:nvPicPr>
        <p:blipFill rotWithShape="1">
          <a:blip r:embed="rId3"/>
          <a:srcRect b="15414"/>
          <a:stretch/>
        </p:blipFill>
        <p:spPr>
          <a:xfrm>
            <a:off x="6096010" y="3429000"/>
            <a:ext cx="6095990" cy="3429000"/>
          </a:xfrm>
          <a:prstGeom prst="rect">
            <a:avLst/>
          </a:prstGeom>
        </p:spPr>
      </p:pic>
      <p:pic>
        <p:nvPicPr>
          <p:cNvPr id="14" name="Obrázok 13">
            <a:extLst>
              <a:ext uri="{FF2B5EF4-FFF2-40B4-BE49-F238E27FC236}">
                <a16:creationId xmlns:a16="http://schemas.microsoft.com/office/drawing/2014/main" id="{BAA9C80C-5D9D-4439-A2C0-684DCA487701}"/>
              </a:ext>
            </a:extLst>
          </p:cNvPr>
          <p:cNvPicPr>
            <a:picLocks noChangeAspect="1"/>
          </p:cNvPicPr>
          <p:nvPr/>
        </p:nvPicPr>
        <p:blipFill>
          <a:blip r:embed="rId4"/>
          <a:stretch>
            <a:fillRect/>
          </a:stretch>
        </p:blipFill>
        <p:spPr>
          <a:xfrm>
            <a:off x="6105283" y="3429000"/>
            <a:ext cx="6086717" cy="4059853"/>
          </a:xfrm>
          <a:prstGeom prst="rect">
            <a:avLst/>
          </a:prstGeom>
        </p:spPr>
      </p:pic>
      <p:pic>
        <p:nvPicPr>
          <p:cNvPr id="15" name="Picture 6">
            <a:extLst>
              <a:ext uri="{FF2B5EF4-FFF2-40B4-BE49-F238E27FC236}">
                <a16:creationId xmlns:a16="http://schemas.microsoft.com/office/drawing/2014/main" id="{A1F8EC84-4E18-4C21-8E11-709A73FF5D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298" y="-102808"/>
            <a:ext cx="6304649" cy="419662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Výsledok vyhľadávania obrázkov pre dopyt prehra special olympics&quot;">
            <a:extLst>
              <a:ext uri="{FF2B5EF4-FFF2-40B4-BE49-F238E27FC236}">
                <a16:creationId xmlns:a16="http://schemas.microsoft.com/office/drawing/2014/main" id="{CA69C21F-2025-46E2-A7F1-58EB6684DA9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198953" y="3485629"/>
            <a:ext cx="6281012" cy="3533084"/>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
            <a:extLst>
              <a:ext uri="{FF2B5EF4-FFF2-40B4-BE49-F238E27FC236}">
                <a16:creationId xmlns:a16="http://schemas.microsoft.com/office/drawing/2014/main" id="{61EE9679-C574-494A-9DF1-65071EB63E29}"/>
              </a:ext>
            </a:extLst>
          </p:cNvPr>
          <p:cNvSpPr txBox="1">
            <a:spLocks/>
          </p:cNvSpPr>
          <p:nvPr/>
        </p:nvSpPr>
        <p:spPr>
          <a:xfrm>
            <a:off x="3019727" y="2987034"/>
            <a:ext cx="6523348" cy="881960"/>
          </a:xfrm>
          <a:prstGeom prst="rect">
            <a:avLst/>
          </a:prstGeom>
          <a:solidFill>
            <a:schemeClr val="bg1">
              <a:alpha val="60000"/>
            </a:schemeClr>
          </a:solidFill>
          <a:ln w="38100" cap="sq">
            <a:solidFill>
              <a:schemeClr val="tx1"/>
            </a:solidFill>
            <a:miter lim="800000"/>
          </a:ln>
        </p:spPr>
        <p:txBody>
          <a:bodyPr vert="horz" lIns="274320" tIns="182880" rIns="274320" bIns="182880" rtlCol="0" anchor="ctr" anchorCtr="1">
            <a:normAutofit lnSpcReduction="10000"/>
          </a:bodyPr>
          <a:lstStyle>
            <a:lvl1pPr marL="0" indent="0" algn="l" defTabSz="914400" rtl="0" eaLnBrk="1" latinLnBrk="0" hangingPunct="1">
              <a:lnSpc>
                <a:spcPct val="100000"/>
              </a:lnSpc>
              <a:spcBef>
                <a:spcPts val="1000"/>
              </a:spcBef>
              <a:buClr>
                <a:schemeClr val="accent2"/>
              </a:buClr>
              <a:buFontTx/>
              <a:buNone/>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ctr">
              <a:lnSpc>
                <a:spcPct val="90000"/>
              </a:lnSpc>
              <a:spcBef>
                <a:spcPct val="0"/>
              </a:spcBef>
              <a:spcAft>
                <a:spcPts val="600"/>
              </a:spcAft>
            </a:pPr>
            <a:r>
              <a:rPr lang="en-US" sz="3800" b="1" cap="all" spc="200" dirty="0">
                <a:solidFill>
                  <a:schemeClr val="tx1"/>
                </a:solidFill>
                <a:latin typeface="+mj-lt"/>
                <a:ea typeface="+mj-ea"/>
                <a:cs typeface="+mj-cs"/>
              </a:rPr>
              <a:t>ŠPORT = EMÓCIA</a:t>
            </a:r>
          </a:p>
        </p:txBody>
      </p:sp>
    </p:spTree>
    <p:extLst>
      <p:ext uri="{BB962C8B-B14F-4D97-AF65-F5344CB8AC3E}">
        <p14:creationId xmlns:p14="http://schemas.microsoft.com/office/powerpoint/2010/main" val="3539452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claude/deck/assets/image12.png"/>
          <p:cNvPicPr>
            <a:picLocks noChangeAspect="1"/>
          </p:cNvPicPr>
          <p:nvPr/>
        </p:nvPicPr>
        <p:blipFill>
          <a:blip r:embed="rId3"/>
          <a:srcRect/>
          <a:stretch/>
        </p:blipFill>
        <p:spPr>
          <a:xfrm>
            <a:off x="7863840" y="0"/>
            <a:ext cx="4327855" cy="6858000"/>
          </a:xfrm>
          <a:prstGeom prst="rect">
            <a:avLst/>
          </a:prstGeom>
        </p:spPr>
      </p:pic>
      <p:sp>
        <p:nvSpPr>
          <p:cNvPr id="3" name="Shape 0"/>
          <p:cNvSpPr/>
          <p:nvPr/>
        </p:nvSpPr>
        <p:spPr>
          <a:xfrm>
            <a:off x="0" y="0"/>
            <a:ext cx="7955280" cy="6858000"/>
          </a:xfrm>
          <a:prstGeom prst="rect">
            <a:avLst/>
          </a:prstGeom>
          <a:solidFill>
            <a:srgbClr val="13223B"/>
          </a:solidFill>
          <a:ln/>
        </p:spPr>
      </p:sp>
      <p:sp>
        <p:nvSpPr>
          <p:cNvPr id="4" name="Text 1"/>
          <p:cNvSpPr/>
          <p:nvPr/>
        </p:nvSpPr>
        <p:spPr>
          <a:xfrm>
            <a:off x="640080" y="685800"/>
            <a:ext cx="6400800" cy="457200"/>
          </a:xfrm>
          <a:prstGeom prst="rect">
            <a:avLst/>
          </a:prstGeom>
          <a:noFill/>
          <a:ln/>
        </p:spPr>
        <p:txBody>
          <a:bodyPr wrap="square" rtlCol="0" anchor="ctr"/>
          <a:lstStyle/>
          <a:p>
            <a:pPr marL="0" indent="0">
              <a:buNone/>
            </a:pPr>
            <a:r>
              <a:rPr lang="en-US" sz="1400" b="1" kern="0" spc="200" dirty="0">
                <a:solidFill>
                  <a:srgbClr val="B6172A"/>
                </a:solidFill>
                <a:latin typeface="Calibri" pitchFamily="34" charset="0"/>
                <a:ea typeface="Calibri" pitchFamily="34" charset="-122"/>
                <a:cs typeface="Calibri" pitchFamily="34" charset="-120"/>
              </a:rPr>
              <a:t>PREDNÁŠKA · ŠPECIÁLNA PEDAGOGIKA</a:t>
            </a:r>
            <a:endParaRPr lang="en-US" sz="1400" dirty="0"/>
          </a:p>
        </p:txBody>
      </p:sp>
      <p:sp>
        <p:nvSpPr>
          <p:cNvPr id="5" name="Text 2"/>
          <p:cNvSpPr/>
          <p:nvPr/>
        </p:nvSpPr>
        <p:spPr>
          <a:xfrm>
            <a:off x="594360" y="1554480"/>
            <a:ext cx="6858000" cy="1737360"/>
          </a:xfrm>
          <a:prstGeom prst="rect">
            <a:avLst/>
          </a:prstGeom>
          <a:noFill/>
          <a:ln/>
        </p:spPr>
        <p:txBody>
          <a:bodyPr wrap="square" rtlCol="0" anchor="t"/>
          <a:lstStyle/>
          <a:p>
            <a:pPr marL="0" indent="0">
              <a:lnSpc>
                <a:spcPct val="105000"/>
              </a:lnSpc>
              <a:buNone/>
            </a:pPr>
            <a:r>
              <a:rPr lang="en-US" sz="4600" b="1" dirty="0">
                <a:solidFill>
                  <a:srgbClr val="FFFFFF"/>
                </a:solidFill>
                <a:latin typeface="Century Schoolbook" pitchFamily="34" charset="0"/>
                <a:ea typeface="Century Schoolbook" pitchFamily="34" charset="-122"/>
                <a:cs typeface="Century Schoolbook" pitchFamily="34" charset="-120"/>
              </a:rPr>
              <a:t>Šport, ktorý mení životy</a:t>
            </a:r>
            <a:endParaRPr lang="en-US" sz="4600" dirty="0"/>
          </a:p>
        </p:txBody>
      </p:sp>
      <p:sp>
        <p:nvSpPr>
          <p:cNvPr id="6" name="Text 3"/>
          <p:cNvSpPr/>
          <p:nvPr/>
        </p:nvSpPr>
        <p:spPr>
          <a:xfrm>
            <a:off x="640080" y="3063240"/>
            <a:ext cx="6675120" cy="822960"/>
          </a:xfrm>
          <a:prstGeom prst="rect">
            <a:avLst/>
          </a:prstGeom>
          <a:noFill/>
          <a:ln/>
        </p:spPr>
        <p:txBody>
          <a:bodyPr wrap="square" rtlCol="0" anchor="t"/>
          <a:lstStyle/>
          <a:p>
            <a:pPr marL="0" indent="0">
              <a:buNone/>
            </a:pPr>
            <a:r>
              <a:rPr lang="sk-SK" sz="2000" dirty="0">
                <a:solidFill>
                  <a:srgbClr val="C9D3E0"/>
                </a:solidFill>
                <a:latin typeface="Calibri" pitchFamily="34" charset="0"/>
                <a:ea typeface="Calibri" pitchFamily="34" charset="-122"/>
                <a:cs typeface="Calibri" pitchFamily="34" charset="-120"/>
              </a:rPr>
              <a:t>I</a:t>
            </a:r>
            <a:r>
              <a:rPr lang="en-US" sz="2000" dirty="0" err="1">
                <a:solidFill>
                  <a:srgbClr val="C9D3E0"/>
                </a:solidFill>
                <a:latin typeface="Calibri" pitchFamily="34" charset="0"/>
                <a:ea typeface="Calibri" pitchFamily="34" charset="-122"/>
                <a:cs typeface="Calibri" pitchFamily="34" charset="-120"/>
              </a:rPr>
              <a:t>nklúzia</a:t>
            </a:r>
            <a:r>
              <a:rPr lang="en-US" sz="2000" dirty="0">
                <a:solidFill>
                  <a:srgbClr val="C9D3E0"/>
                </a:solidFill>
                <a:latin typeface="Calibri" pitchFamily="34" charset="0"/>
                <a:ea typeface="Calibri" pitchFamily="34" charset="-122"/>
                <a:cs typeface="Calibri" pitchFamily="34" charset="-120"/>
              </a:rPr>
              <a:t> očami športu</a:t>
            </a:r>
            <a:endParaRPr lang="en-US" sz="2000" dirty="0"/>
          </a:p>
        </p:txBody>
      </p:sp>
      <p:sp>
        <p:nvSpPr>
          <p:cNvPr id="7" name="Shape 4"/>
          <p:cNvSpPr/>
          <p:nvPr/>
        </p:nvSpPr>
        <p:spPr>
          <a:xfrm>
            <a:off x="640080" y="4069080"/>
            <a:ext cx="502920" cy="54864"/>
          </a:xfrm>
          <a:prstGeom prst="rect">
            <a:avLst/>
          </a:prstGeom>
          <a:solidFill>
            <a:srgbClr val="B6172A"/>
          </a:solidFill>
          <a:ln/>
        </p:spPr>
      </p:sp>
      <p:sp>
        <p:nvSpPr>
          <p:cNvPr id="8" name="Text 5"/>
          <p:cNvSpPr/>
          <p:nvPr/>
        </p:nvSpPr>
        <p:spPr>
          <a:xfrm>
            <a:off x="640080" y="4343400"/>
            <a:ext cx="6675120" cy="1280160"/>
          </a:xfrm>
          <a:prstGeom prst="rect">
            <a:avLst/>
          </a:prstGeom>
          <a:noFill/>
          <a:ln/>
        </p:spPr>
        <p:txBody>
          <a:bodyPr wrap="square" rtlCol="0" anchor="t"/>
          <a:lstStyle/>
          <a:p>
            <a:pPr marL="0" indent="0">
              <a:lnSpc>
                <a:spcPct val="135000"/>
              </a:lnSpc>
              <a:buNone/>
            </a:pPr>
            <a:r>
              <a:rPr lang="en-US" sz="1700" b="1" dirty="0">
                <a:solidFill>
                  <a:srgbClr val="FFFFFF"/>
                </a:solidFill>
                <a:latin typeface="Calibri" pitchFamily="34" charset="0"/>
                <a:ea typeface="Calibri" pitchFamily="34" charset="-122"/>
                <a:cs typeface="Calibri" pitchFamily="34" charset="-120"/>
              </a:rPr>
              <a:t>Eva Gažová
</a:t>
            </a:r>
            <a:r>
              <a:rPr lang="en-US" sz="1300" dirty="0" err="1">
                <a:solidFill>
                  <a:srgbClr val="C9D3E0"/>
                </a:solidFill>
                <a:latin typeface="Calibri" pitchFamily="34" charset="0"/>
                <a:ea typeface="Calibri" pitchFamily="34" charset="-122"/>
                <a:cs typeface="Calibri" pitchFamily="34" charset="-120"/>
              </a:rPr>
              <a:t>Národná</a:t>
            </a:r>
            <a:r>
              <a:rPr lang="en-US" sz="1300" dirty="0">
                <a:solidFill>
                  <a:srgbClr val="C9D3E0"/>
                </a:solidFill>
                <a:latin typeface="Calibri" pitchFamily="34" charset="0"/>
                <a:ea typeface="Calibri" pitchFamily="34" charset="-122"/>
                <a:cs typeface="Calibri" pitchFamily="34" charset="-120"/>
              </a:rPr>
              <a:t> </a:t>
            </a:r>
            <a:r>
              <a:rPr lang="en-US" sz="1300" dirty="0" err="1">
                <a:solidFill>
                  <a:srgbClr val="C9D3E0"/>
                </a:solidFill>
                <a:latin typeface="Calibri" pitchFamily="34" charset="0"/>
                <a:ea typeface="Calibri" pitchFamily="34" charset="-122"/>
                <a:cs typeface="Calibri" pitchFamily="34" charset="-120"/>
              </a:rPr>
              <a:t>riaditeľka</a:t>
            </a:r>
            <a:r>
              <a:rPr lang="en-US" sz="1300" dirty="0">
                <a:solidFill>
                  <a:srgbClr val="C9D3E0"/>
                </a:solidFill>
                <a:latin typeface="Calibri" pitchFamily="34" charset="0"/>
                <a:ea typeface="Calibri" pitchFamily="34" charset="-122"/>
                <a:cs typeface="Calibri" pitchFamily="34" charset="-120"/>
              </a:rPr>
              <a:t> </a:t>
            </a:r>
            <a:r>
              <a:rPr lang="en-US" sz="1300" dirty="0" err="1">
                <a:solidFill>
                  <a:srgbClr val="C9D3E0"/>
                </a:solidFill>
                <a:latin typeface="Calibri" pitchFamily="34" charset="0"/>
                <a:ea typeface="Calibri" pitchFamily="34" charset="-122"/>
                <a:cs typeface="Calibri" pitchFamily="34" charset="-120"/>
              </a:rPr>
              <a:t>Špeciálne</a:t>
            </a:r>
            <a:r>
              <a:rPr lang="en-US" sz="1300" dirty="0">
                <a:solidFill>
                  <a:srgbClr val="C9D3E0"/>
                </a:solidFill>
                <a:latin typeface="Calibri" pitchFamily="34" charset="0"/>
                <a:ea typeface="Calibri" pitchFamily="34" charset="-122"/>
                <a:cs typeface="Calibri" pitchFamily="34" charset="-120"/>
              </a:rPr>
              <a:t> </a:t>
            </a:r>
            <a:r>
              <a:rPr lang="en-US" sz="1300" dirty="0" err="1">
                <a:solidFill>
                  <a:srgbClr val="C9D3E0"/>
                </a:solidFill>
                <a:latin typeface="Calibri" pitchFamily="34" charset="0"/>
                <a:ea typeface="Calibri" pitchFamily="34" charset="-122"/>
                <a:cs typeface="Calibri" pitchFamily="34" charset="-120"/>
              </a:rPr>
              <a:t>olympiády</a:t>
            </a:r>
            <a:r>
              <a:rPr lang="en-US" sz="1300" dirty="0">
                <a:solidFill>
                  <a:srgbClr val="C9D3E0"/>
                </a:solidFill>
                <a:latin typeface="Calibri" pitchFamily="34" charset="0"/>
                <a:ea typeface="Calibri" pitchFamily="34" charset="-122"/>
                <a:cs typeface="Calibri" pitchFamily="34" charset="-120"/>
              </a:rPr>
              <a:t> </a:t>
            </a:r>
            <a:r>
              <a:rPr lang="en-US" sz="1300" dirty="0" err="1">
                <a:solidFill>
                  <a:srgbClr val="C9D3E0"/>
                </a:solidFill>
                <a:latin typeface="Calibri" pitchFamily="34" charset="0"/>
                <a:ea typeface="Calibri" pitchFamily="34" charset="-122"/>
                <a:cs typeface="Calibri" pitchFamily="34" charset="-120"/>
              </a:rPr>
              <a:t>Slovensko</a:t>
            </a:r>
            <a:endParaRPr lang="sk-SK" sz="1300" dirty="0">
              <a:solidFill>
                <a:srgbClr val="C9D3E0"/>
              </a:solidFill>
              <a:latin typeface="Calibri" pitchFamily="34" charset="0"/>
              <a:ea typeface="Calibri" pitchFamily="34" charset="-122"/>
              <a:cs typeface="Calibri" pitchFamily="34" charset="-120"/>
            </a:endParaRPr>
          </a:p>
          <a:p>
            <a:pPr marL="0" indent="0">
              <a:lnSpc>
                <a:spcPct val="135000"/>
              </a:lnSpc>
              <a:buNone/>
            </a:pPr>
            <a:r>
              <a:rPr lang="sk-SK" sz="1300" dirty="0">
                <a:solidFill>
                  <a:srgbClr val="C9D3E0"/>
                </a:solidFill>
                <a:latin typeface="Calibri" pitchFamily="34" charset="0"/>
                <a:ea typeface="Calibri" pitchFamily="34" charset="-122"/>
                <a:cs typeface="Calibri" pitchFamily="34" charset="-120"/>
              </a:rPr>
              <a:t>členka </a:t>
            </a:r>
            <a:r>
              <a:rPr lang="sk-SK" sz="1300" dirty="0" err="1">
                <a:solidFill>
                  <a:srgbClr val="C9D3E0"/>
                </a:solidFill>
                <a:latin typeface="Calibri" pitchFamily="34" charset="0"/>
                <a:ea typeface="Calibri" pitchFamily="34" charset="-122"/>
                <a:cs typeface="Calibri" pitchFamily="34" charset="-120"/>
              </a:rPr>
              <a:t>Boardu</a:t>
            </a:r>
            <a:r>
              <a:rPr lang="sk-SK" sz="1300" dirty="0">
                <a:solidFill>
                  <a:srgbClr val="C9D3E0"/>
                </a:solidFill>
                <a:latin typeface="Calibri" pitchFamily="34" charset="0"/>
                <a:ea typeface="Calibri" pitchFamily="34" charset="-122"/>
                <a:cs typeface="Calibri" pitchFamily="34" charset="-120"/>
              </a:rPr>
              <a:t> </a:t>
            </a:r>
            <a:r>
              <a:rPr lang="sk-SK" sz="1300" dirty="0" err="1">
                <a:solidFill>
                  <a:srgbClr val="C9D3E0"/>
                </a:solidFill>
                <a:latin typeface="Calibri" pitchFamily="34" charset="0"/>
                <a:ea typeface="Calibri" pitchFamily="34" charset="-122"/>
                <a:cs typeface="Calibri" pitchFamily="34" charset="-120"/>
              </a:rPr>
              <a:t>Special</a:t>
            </a:r>
            <a:r>
              <a:rPr lang="sk-SK" sz="1300" dirty="0">
                <a:solidFill>
                  <a:srgbClr val="C9D3E0"/>
                </a:solidFill>
                <a:latin typeface="Calibri" pitchFamily="34" charset="0"/>
                <a:ea typeface="Calibri" pitchFamily="34" charset="-122"/>
                <a:cs typeface="Calibri" pitchFamily="34" charset="-120"/>
              </a:rPr>
              <a:t> </a:t>
            </a:r>
            <a:r>
              <a:rPr lang="sk-SK" sz="1300" dirty="0" err="1">
                <a:solidFill>
                  <a:srgbClr val="C9D3E0"/>
                </a:solidFill>
                <a:latin typeface="Calibri" pitchFamily="34" charset="0"/>
                <a:ea typeface="Calibri" pitchFamily="34" charset="-122"/>
                <a:cs typeface="Calibri" pitchFamily="34" charset="-120"/>
              </a:rPr>
              <a:t>Olympics</a:t>
            </a:r>
            <a:r>
              <a:rPr lang="sk-SK" sz="1300" dirty="0">
                <a:solidFill>
                  <a:srgbClr val="C9D3E0"/>
                </a:solidFill>
                <a:latin typeface="Calibri" pitchFamily="34" charset="0"/>
                <a:ea typeface="Calibri" pitchFamily="34" charset="-122"/>
                <a:cs typeface="Calibri" pitchFamily="34" charset="-120"/>
              </a:rPr>
              <a:t> International</a:t>
            </a:r>
          </a:p>
          <a:p>
            <a:pPr marL="0" indent="0">
              <a:lnSpc>
                <a:spcPct val="135000"/>
              </a:lnSpc>
              <a:buNone/>
            </a:pPr>
            <a:r>
              <a:rPr lang="sk-SK" sz="1300" dirty="0">
                <a:solidFill>
                  <a:srgbClr val="C9D3E0"/>
                </a:solidFill>
                <a:latin typeface="Calibri" pitchFamily="34" charset="0"/>
                <a:ea typeface="Calibri" pitchFamily="34" charset="-122"/>
                <a:cs typeface="Calibri" pitchFamily="34" charset="-120"/>
              </a:rPr>
              <a:t>Predsedníčka Výkonného výboru </a:t>
            </a:r>
            <a:r>
              <a:rPr lang="sk-SK" sz="1300" dirty="0" err="1">
                <a:solidFill>
                  <a:srgbClr val="C9D3E0"/>
                </a:solidFill>
                <a:latin typeface="Calibri" pitchFamily="34" charset="0"/>
                <a:ea typeface="Calibri" pitchFamily="34" charset="-122"/>
                <a:cs typeface="Calibri" pitchFamily="34" charset="-120"/>
              </a:rPr>
              <a:t>Special</a:t>
            </a:r>
            <a:r>
              <a:rPr lang="sk-SK" sz="1300" dirty="0">
                <a:solidFill>
                  <a:srgbClr val="C9D3E0"/>
                </a:solidFill>
                <a:latin typeface="Calibri" pitchFamily="34" charset="0"/>
                <a:ea typeface="Calibri" pitchFamily="34" charset="-122"/>
                <a:cs typeface="Calibri" pitchFamily="34" charset="-120"/>
              </a:rPr>
              <a:t> </a:t>
            </a:r>
            <a:r>
              <a:rPr lang="sk-SK" sz="1300" dirty="0" err="1">
                <a:solidFill>
                  <a:srgbClr val="C9D3E0"/>
                </a:solidFill>
                <a:latin typeface="Calibri" pitchFamily="34" charset="0"/>
                <a:ea typeface="Calibri" pitchFamily="34" charset="-122"/>
                <a:cs typeface="Calibri" pitchFamily="34" charset="-120"/>
              </a:rPr>
              <a:t>Olympics</a:t>
            </a:r>
            <a:r>
              <a:rPr lang="sk-SK" sz="1300" dirty="0">
                <a:solidFill>
                  <a:srgbClr val="C9D3E0"/>
                </a:solidFill>
                <a:latin typeface="Calibri" pitchFamily="34" charset="0"/>
                <a:ea typeface="Calibri" pitchFamily="34" charset="-122"/>
                <a:cs typeface="Calibri" pitchFamily="34" charset="-120"/>
              </a:rPr>
              <a:t> </a:t>
            </a:r>
            <a:r>
              <a:rPr lang="sk-SK" sz="1300" dirty="0" err="1">
                <a:solidFill>
                  <a:srgbClr val="C9D3E0"/>
                </a:solidFill>
                <a:latin typeface="Calibri" pitchFamily="34" charset="0"/>
                <a:ea typeface="Calibri" pitchFamily="34" charset="-122"/>
                <a:cs typeface="Calibri" pitchFamily="34" charset="-120"/>
              </a:rPr>
              <a:t>Europe</a:t>
            </a:r>
            <a:r>
              <a:rPr lang="sk-SK" sz="1300" dirty="0">
                <a:solidFill>
                  <a:srgbClr val="C9D3E0"/>
                </a:solidFill>
                <a:latin typeface="Calibri" pitchFamily="34" charset="0"/>
                <a:ea typeface="Calibri" pitchFamily="34" charset="-122"/>
                <a:cs typeface="Calibri" pitchFamily="34" charset="-120"/>
              </a:rPr>
              <a:t> </a:t>
            </a:r>
            <a:r>
              <a:rPr lang="sk-SK" sz="1300" dirty="0" err="1">
                <a:solidFill>
                  <a:srgbClr val="C9D3E0"/>
                </a:solidFill>
                <a:latin typeface="Calibri" pitchFamily="34" charset="0"/>
                <a:ea typeface="Calibri" pitchFamily="34" charset="-122"/>
                <a:cs typeface="Calibri" pitchFamily="34" charset="-120"/>
              </a:rPr>
              <a:t>Eurasia</a:t>
            </a:r>
            <a:endParaRPr lang="sk-SK" sz="1300" dirty="0">
              <a:solidFill>
                <a:srgbClr val="C9D3E0"/>
              </a:solidFill>
              <a:latin typeface="Calibri" pitchFamily="34" charset="0"/>
              <a:ea typeface="Calibri" pitchFamily="34" charset="-122"/>
              <a:cs typeface="Calibri" pitchFamily="34" charset="-120"/>
            </a:endParaRPr>
          </a:p>
          <a:p>
            <a:pPr marL="0" indent="0">
              <a:lnSpc>
                <a:spcPct val="135000"/>
              </a:lnSpc>
              <a:buNone/>
            </a:pPr>
            <a:endParaRPr lang="sk-SK" sz="1300" dirty="0">
              <a:solidFill>
                <a:srgbClr val="C9D3E0"/>
              </a:solidFill>
              <a:latin typeface="Calibri" pitchFamily="34" charset="0"/>
              <a:ea typeface="Calibri" pitchFamily="34" charset="-122"/>
              <a:cs typeface="Calibri" pitchFamily="34" charset="-120"/>
            </a:endParaRPr>
          </a:p>
          <a:p>
            <a:pPr marL="0" indent="0">
              <a:lnSpc>
                <a:spcPct val="135000"/>
              </a:lnSpc>
              <a:buNone/>
            </a:pPr>
            <a:r>
              <a:rPr lang="sk-SK" sz="2000" dirty="0">
                <a:solidFill>
                  <a:srgbClr val="C9D3E0"/>
                </a:solidFill>
                <a:latin typeface="Calibri" pitchFamily="34" charset="0"/>
                <a:ea typeface="Calibri" pitchFamily="34" charset="-122"/>
                <a:cs typeface="Calibri" pitchFamily="34" charset="-120"/>
              </a:rPr>
              <a:t>KONTAKT: 0917176673, </a:t>
            </a:r>
            <a:r>
              <a:rPr lang="sk-SK" sz="2000" dirty="0">
                <a:solidFill>
                  <a:srgbClr val="C9D3E0"/>
                </a:solidFill>
                <a:latin typeface="Calibri" pitchFamily="34" charset="0"/>
                <a:ea typeface="Calibri" pitchFamily="34" charset="-122"/>
                <a:cs typeface="Calibri" pitchFamily="34" charset="-120"/>
                <a:hlinkClick r:id="rId4"/>
              </a:rPr>
              <a:t>gazova@specialolympics.sk</a:t>
            </a:r>
            <a:r>
              <a:rPr lang="sk-SK" sz="2000" dirty="0">
                <a:solidFill>
                  <a:srgbClr val="C9D3E0"/>
                </a:solidFill>
                <a:latin typeface="Calibri" pitchFamily="34" charset="0"/>
                <a:ea typeface="Calibri" pitchFamily="34" charset="-122"/>
                <a:cs typeface="Calibri" pitchFamily="34" charset="-120"/>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508E709B-8AFF-DC09-7F4F-8E61EA1CA971}"/>
              </a:ext>
            </a:extLst>
          </p:cNvPr>
          <p:cNvSpPr txBox="1">
            <a:spLocks/>
          </p:cNvSpPr>
          <p:nvPr/>
        </p:nvSpPr>
        <p:spPr>
          <a:xfrm>
            <a:off x="1811111" y="1489698"/>
            <a:ext cx="8040811" cy="638069"/>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US" sz="4000" b="1" dirty="0">
                <a:solidFill>
                  <a:schemeClr val="tx1"/>
                </a:solidFill>
                <a:latin typeface="Amasis MT Pro Light" panose="020B0604020202020204" pitchFamily="18" charset="-18"/>
                <a:cs typeface="DaunPenh" panose="020B0604020202020204" pitchFamily="2" charset="0"/>
              </a:rPr>
              <a:t>Ste </a:t>
            </a:r>
            <a:r>
              <a:rPr lang="en-US" sz="4000" b="1" dirty="0" err="1">
                <a:solidFill>
                  <a:schemeClr val="tx1"/>
                </a:solidFill>
                <a:latin typeface="Amasis MT Pro Light" panose="020B0604020202020204" pitchFamily="18" charset="-18"/>
                <a:cs typeface="DaunPenh" panose="020B0604020202020204" pitchFamily="2" charset="0"/>
              </a:rPr>
              <a:t>tu</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preto</a:t>
            </a:r>
            <a:r>
              <a:rPr lang="en-US" sz="4000" b="1" dirty="0">
                <a:solidFill>
                  <a:schemeClr val="tx1"/>
                </a:solidFill>
                <a:latin typeface="Amasis MT Pro Light" panose="020B0604020202020204" pitchFamily="18" charset="-18"/>
                <a:cs typeface="DaunPenh" panose="020B0604020202020204" pitchFamily="2" charset="0"/>
              </a:rPr>
              <a:t>, aby </a:t>
            </a:r>
            <a:r>
              <a:rPr lang="en-US" sz="4000" b="1" dirty="0" err="1">
                <a:solidFill>
                  <a:schemeClr val="tx1"/>
                </a:solidFill>
                <a:latin typeface="Amasis MT Pro Light" panose="020B0604020202020204" pitchFamily="18" charset="-18"/>
                <a:cs typeface="DaunPenh" panose="020B0604020202020204" pitchFamily="2" charset="0"/>
              </a:rPr>
              <a:t>ste</a:t>
            </a:r>
            <a:r>
              <a:rPr lang="en-US" sz="4000" b="1" dirty="0">
                <a:solidFill>
                  <a:schemeClr val="tx1"/>
                </a:solidFill>
                <a:latin typeface="Amasis MT Pro Light" panose="020B0604020202020204" pitchFamily="18" charset="-18"/>
                <a:cs typeface="DaunPenh" panose="020B0604020202020204" pitchFamily="2" charset="0"/>
              </a:rPr>
              <a:t> </a:t>
            </a:r>
            <a:r>
              <a:rPr lang="sk-SK" sz="4000" b="1" dirty="0">
                <a:solidFill>
                  <a:schemeClr val="tx1"/>
                </a:solidFill>
                <a:latin typeface="Amasis MT Pro Light" panose="020B0604020202020204" pitchFamily="18" charset="-18"/>
                <a:cs typeface="DaunPenh" panose="020B0604020202020204" pitchFamily="2" charset="0"/>
              </a:rPr>
              <a:t>niekoho a niečo</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urobili</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a:solidFill>
                  <a:schemeClr val="accent5">
                    <a:lumMod val="75000"/>
                  </a:schemeClr>
                </a:solidFill>
                <a:latin typeface="Amasis MT Pro Light" panose="020B0604020202020204" pitchFamily="18" charset="-18"/>
                <a:cs typeface="DaunPenh" panose="020B0604020202020204" pitchFamily="2" charset="0"/>
              </a:rPr>
              <a:t>VIDITEĽNÝM.</a:t>
            </a:r>
          </a:p>
          <a:p>
            <a:pPr marL="0" indent="0">
              <a:buNone/>
            </a:pPr>
            <a:endParaRPr lang="en-US" sz="900" b="1" dirty="0">
              <a:solidFill>
                <a:schemeClr val="tx1"/>
              </a:solidFill>
              <a:latin typeface="Amasis MT Pro Light" panose="020B0604020202020204" pitchFamily="18" charset="-18"/>
              <a:cs typeface="DaunPenh" panose="020B0604020202020204" pitchFamily="2" charset="0"/>
            </a:endParaRPr>
          </a:p>
          <a:p>
            <a:pPr marL="0" indent="0">
              <a:buNone/>
            </a:pPr>
            <a:endParaRPr lang="en-US" sz="900" b="1" dirty="0">
              <a:solidFill>
                <a:schemeClr val="tx1"/>
              </a:solidFill>
              <a:latin typeface="Amasis MT Pro Light" panose="020B0604020202020204" pitchFamily="18" charset="-18"/>
              <a:cs typeface="DaunPenh" panose="020B0604020202020204" pitchFamily="2" charset="0"/>
            </a:endParaRPr>
          </a:p>
          <a:p>
            <a:pPr marL="0" indent="0">
              <a:buNone/>
            </a:pPr>
            <a:r>
              <a:rPr lang="en-US" sz="4000" b="1" dirty="0" err="1">
                <a:solidFill>
                  <a:schemeClr val="tx1"/>
                </a:solidFill>
                <a:latin typeface="Amasis MT Pro Light" panose="020B0604020202020204" pitchFamily="18" charset="-18"/>
                <a:cs typeface="DaunPenh" panose="020B0604020202020204" pitchFamily="2" charset="0"/>
              </a:rPr>
              <a:t>Prostredníctvom</a:t>
            </a:r>
            <a:r>
              <a:rPr lang="en-US" sz="4000" b="1" dirty="0">
                <a:solidFill>
                  <a:schemeClr val="tx1"/>
                </a:solidFill>
                <a:latin typeface="Amasis MT Pro Light" panose="020B0604020202020204" pitchFamily="18" charset="-18"/>
                <a:cs typeface="DaunPenh" panose="020B0604020202020204" pitchFamily="2" charset="0"/>
              </a:rPr>
              <a:t> športu a </a:t>
            </a:r>
            <a:r>
              <a:rPr lang="en-US" sz="4000" b="1" dirty="0" err="1">
                <a:solidFill>
                  <a:schemeClr val="tx1"/>
                </a:solidFill>
                <a:latin typeface="Amasis MT Pro Light" panose="020B0604020202020204" pitchFamily="18" charset="-18"/>
                <a:cs typeface="DaunPenh" panose="020B0604020202020204" pitchFamily="2" charset="0"/>
              </a:rPr>
              <a:t>emócie</a:t>
            </a:r>
            <a:endParaRPr lang="en-US" sz="4000" b="1" dirty="0">
              <a:solidFill>
                <a:schemeClr val="tx1"/>
              </a:solidFill>
              <a:latin typeface="Amasis MT Pro Light" panose="020B0604020202020204" pitchFamily="18" charset="-18"/>
              <a:cs typeface="DaunPenh" panose="020B0604020202020204" pitchFamily="2" charset="0"/>
            </a:endParaRPr>
          </a:p>
          <a:p>
            <a:pPr marL="0" indent="0">
              <a:buNone/>
            </a:pPr>
            <a:r>
              <a:rPr lang="en-US" sz="4000" b="1" dirty="0" err="1">
                <a:solidFill>
                  <a:schemeClr val="tx1"/>
                </a:solidFill>
                <a:latin typeface="Amasis MT Pro Light" panose="020B0604020202020204" pitchFamily="18" charset="-18"/>
                <a:cs typeface="DaunPenh" panose="020B0604020202020204" pitchFamily="2" charset="0"/>
              </a:rPr>
              <a:t>zvyšujete</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hodnotu</a:t>
            </a:r>
            <a:r>
              <a:rPr lang="en-US" sz="4000" b="1" dirty="0">
                <a:solidFill>
                  <a:schemeClr val="tx1"/>
                </a:solidFill>
                <a:latin typeface="Amasis MT Pro Light" panose="020B0604020202020204" pitchFamily="18" charset="-18"/>
                <a:cs typeface="DaunPenh" panose="020B0604020202020204" pitchFamily="2" charset="0"/>
              </a:rPr>
              <a:t> a </a:t>
            </a:r>
            <a:r>
              <a:rPr lang="en-US" sz="4000" b="1" dirty="0" err="1">
                <a:solidFill>
                  <a:schemeClr val="tx1"/>
                </a:solidFill>
                <a:latin typeface="Amasis MT Pro Light" panose="020B0604020202020204" pitchFamily="18" charset="-18"/>
                <a:cs typeface="DaunPenh" panose="020B0604020202020204" pitchFamily="2" charset="0"/>
              </a:rPr>
              <a:t>dávate</a:t>
            </a:r>
            <a:r>
              <a:rPr lang="sk-SK" sz="4000" b="1" dirty="0">
                <a:solidFill>
                  <a:schemeClr val="tx1"/>
                </a:solidFill>
                <a:latin typeface="Amasis MT Pro Light" panose="020B0604020202020204" pitchFamily="18" charset="-18"/>
                <a:cs typeface="DaunPenh" panose="020B0604020202020204" pitchFamily="2" charset="0"/>
              </a:rPr>
              <a:t> </a:t>
            </a:r>
            <a:r>
              <a:rPr lang="en-US" sz="4000" b="1" dirty="0">
                <a:solidFill>
                  <a:schemeClr val="accent5">
                    <a:lumMod val="75000"/>
                  </a:schemeClr>
                </a:solidFill>
                <a:latin typeface="Amasis MT Pro Light" panose="020B0604020202020204" pitchFamily="18" charset="-18"/>
                <a:cs typeface="DaunPenh" panose="020B0604020202020204" pitchFamily="2" charset="0"/>
              </a:rPr>
              <a:t>IDENTITU.</a:t>
            </a:r>
          </a:p>
          <a:p>
            <a:pPr algn="ctr"/>
            <a:endParaRPr lang="en-US" b="1" dirty="0">
              <a:solidFill>
                <a:schemeClr val="tx1"/>
              </a:solidFill>
              <a:latin typeface="Amasis MT Pro Light" panose="020B0604020202020204" pitchFamily="18" charset="-18"/>
              <a:cs typeface="DaunPenh" panose="020B0604020202020204" pitchFamily="2" charset="0"/>
            </a:endParaRPr>
          </a:p>
          <a:p>
            <a:pPr algn="ctr"/>
            <a:endParaRPr lang="sk-SK" b="1" dirty="0">
              <a:solidFill>
                <a:schemeClr val="tx1"/>
              </a:solidFill>
              <a:latin typeface="Amasis MT Pro Light" panose="020B0604020202020204" pitchFamily="18" charset="-18"/>
              <a:cs typeface="DaunPenh" panose="020B0604020202020204" pitchFamily="2" charset="0"/>
            </a:endParaRPr>
          </a:p>
        </p:txBody>
      </p:sp>
    </p:spTree>
    <p:extLst>
      <p:ext uri="{BB962C8B-B14F-4D97-AF65-F5344CB8AC3E}">
        <p14:creationId xmlns:p14="http://schemas.microsoft.com/office/powerpoint/2010/main" val="466138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411480"/>
            <a:ext cx="7315200" cy="365760"/>
          </a:xfrm>
          <a:prstGeom prst="rect">
            <a:avLst/>
          </a:prstGeom>
          <a:noFill/>
          <a:ln/>
        </p:spPr>
        <p:txBody>
          <a:bodyPr wrap="square" rtlCol="0" anchor="ctr"/>
          <a:lstStyle/>
          <a:p>
            <a:pPr marL="0" indent="0">
              <a:buNone/>
            </a:pPr>
            <a:r>
              <a:rPr lang="en-US" sz="1300" b="1" kern="0" spc="200" dirty="0">
                <a:solidFill>
                  <a:srgbClr val="B6172A"/>
                </a:solidFill>
                <a:latin typeface="Calibri" pitchFamily="34" charset="0"/>
                <a:ea typeface="Calibri" pitchFamily="34" charset="-122"/>
                <a:cs typeface="Calibri" pitchFamily="34" charset="-120"/>
              </a:rPr>
              <a:t>OSNOVA PREDNÁŠ</a:t>
            </a:r>
            <a:r>
              <a:rPr lang="sk-SK" sz="1300" b="1" kern="0" spc="200" dirty="0">
                <a:solidFill>
                  <a:srgbClr val="B6172A"/>
                </a:solidFill>
                <a:latin typeface="Calibri" pitchFamily="34" charset="0"/>
                <a:ea typeface="Calibri" pitchFamily="34" charset="-122"/>
                <a:cs typeface="Calibri" pitchFamily="34" charset="-120"/>
              </a:rPr>
              <a:t>OK</a:t>
            </a:r>
            <a:endParaRPr lang="en-US" sz="1300" dirty="0"/>
          </a:p>
        </p:txBody>
      </p:sp>
      <p:sp>
        <p:nvSpPr>
          <p:cNvPr id="3" name="Text 1"/>
          <p:cNvSpPr/>
          <p:nvPr/>
        </p:nvSpPr>
        <p:spPr>
          <a:xfrm>
            <a:off x="548640" y="777240"/>
            <a:ext cx="10607040" cy="960120"/>
          </a:xfrm>
          <a:prstGeom prst="rect">
            <a:avLst/>
          </a:prstGeom>
          <a:noFill/>
          <a:ln/>
        </p:spPr>
        <p:txBody>
          <a:bodyPr wrap="square" rtlCol="0" anchor="t"/>
          <a:lstStyle/>
          <a:p>
            <a:pPr marL="0" indent="0">
              <a:buNone/>
            </a:pPr>
            <a:r>
              <a:rPr lang="sk-SK" sz="3200" b="1" dirty="0">
                <a:solidFill>
                  <a:srgbClr val="1B2233"/>
                </a:solidFill>
                <a:latin typeface="Century Schoolbook" pitchFamily="34" charset="0"/>
                <a:ea typeface="Century Schoolbook" pitchFamily="34" charset="-122"/>
                <a:cs typeface="Century Schoolbook" pitchFamily="34" charset="-120"/>
              </a:rPr>
              <a:t>Čo sa naučíte</a:t>
            </a:r>
            <a:endParaRPr lang="en-US" sz="3200" dirty="0"/>
          </a:p>
        </p:txBody>
      </p:sp>
      <p:sp>
        <p:nvSpPr>
          <p:cNvPr id="4" name="Shape 2"/>
          <p:cNvSpPr/>
          <p:nvPr/>
        </p:nvSpPr>
        <p:spPr>
          <a:xfrm>
            <a:off x="548640" y="2039112"/>
            <a:ext cx="5257800" cy="777240"/>
          </a:xfrm>
          <a:prstGeom prst="roundRect">
            <a:avLst>
              <a:gd name="adj" fmla="val 8235"/>
            </a:avLst>
          </a:prstGeom>
          <a:solidFill>
            <a:srgbClr val="F7F7F9"/>
          </a:solidFill>
          <a:ln/>
        </p:spPr>
      </p:sp>
      <p:sp>
        <p:nvSpPr>
          <p:cNvPr id="5" name="Text 3"/>
          <p:cNvSpPr/>
          <p:nvPr/>
        </p:nvSpPr>
        <p:spPr>
          <a:xfrm>
            <a:off x="731520" y="2011680"/>
            <a:ext cx="822960" cy="777240"/>
          </a:xfrm>
          <a:prstGeom prst="rect">
            <a:avLst/>
          </a:prstGeom>
          <a:noFill/>
          <a:ln/>
        </p:spPr>
        <p:txBody>
          <a:bodyPr wrap="square" rtlCol="0" anchor="ctr"/>
          <a:lstStyle/>
          <a:p>
            <a:pPr marL="0" indent="0">
              <a:buNone/>
            </a:pPr>
            <a:r>
              <a:rPr lang="en-US" sz="2400" b="1" dirty="0">
                <a:solidFill>
                  <a:srgbClr val="B6172A"/>
                </a:solidFill>
                <a:latin typeface="Century Schoolbook" pitchFamily="34" charset="0"/>
                <a:ea typeface="Century Schoolbook" pitchFamily="34" charset="-122"/>
                <a:cs typeface="Century Schoolbook" pitchFamily="34" charset="-120"/>
              </a:rPr>
              <a:t>01</a:t>
            </a:r>
            <a:endParaRPr lang="en-US" sz="2400" dirty="0"/>
          </a:p>
        </p:txBody>
      </p:sp>
      <p:sp>
        <p:nvSpPr>
          <p:cNvPr id="6" name="Text 4"/>
          <p:cNvSpPr/>
          <p:nvPr/>
        </p:nvSpPr>
        <p:spPr>
          <a:xfrm>
            <a:off x="1554480" y="2011680"/>
            <a:ext cx="4069080" cy="777240"/>
          </a:xfrm>
          <a:prstGeom prst="rect">
            <a:avLst/>
          </a:prstGeom>
          <a:noFill/>
          <a:ln/>
        </p:spPr>
        <p:txBody>
          <a:bodyPr wrap="square" rtlCol="0" anchor="ctr"/>
          <a:lstStyle/>
          <a:p>
            <a:pPr marL="0" indent="0">
              <a:buNone/>
            </a:pPr>
            <a:r>
              <a:rPr lang="en-US" sz="1550" b="1" dirty="0">
                <a:solidFill>
                  <a:srgbClr val="1B2233"/>
                </a:solidFill>
                <a:latin typeface="Calibri" pitchFamily="34" charset="0"/>
                <a:ea typeface="Calibri" pitchFamily="34" charset="-122"/>
                <a:cs typeface="Calibri" pitchFamily="34" charset="-120"/>
              </a:rPr>
              <a:t>Šport ako emócia a identita</a:t>
            </a:r>
            <a:endParaRPr lang="en-US" sz="1550" dirty="0"/>
          </a:p>
        </p:txBody>
      </p:sp>
      <p:sp>
        <p:nvSpPr>
          <p:cNvPr id="7" name="Shape 5"/>
          <p:cNvSpPr/>
          <p:nvPr/>
        </p:nvSpPr>
        <p:spPr>
          <a:xfrm>
            <a:off x="6080760" y="2011680"/>
            <a:ext cx="5257800" cy="777240"/>
          </a:xfrm>
          <a:prstGeom prst="roundRect">
            <a:avLst>
              <a:gd name="adj" fmla="val 8235"/>
            </a:avLst>
          </a:prstGeom>
          <a:solidFill>
            <a:srgbClr val="F7F7F9"/>
          </a:solidFill>
          <a:ln/>
        </p:spPr>
      </p:sp>
      <p:sp>
        <p:nvSpPr>
          <p:cNvPr id="8" name="Text 6"/>
          <p:cNvSpPr/>
          <p:nvPr/>
        </p:nvSpPr>
        <p:spPr>
          <a:xfrm>
            <a:off x="6263640" y="2011680"/>
            <a:ext cx="822960" cy="777240"/>
          </a:xfrm>
          <a:prstGeom prst="rect">
            <a:avLst/>
          </a:prstGeom>
          <a:noFill/>
          <a:ln/>
        </p:spPr>
        <p:txBody>
          <a:bodyPr wrap="square" rtlCol="0" anchor="ctr"/>
          <a:lstStyle/>
          <a:p>
            <a:pPr marL="0" indent="0">
              <a:buNone/>
            </a:pPr>
            <a:r>
              <a:rPr lang="en-US" sz="2400" b="1" dirty="0">
                <a:solidFill>
                  <a:srgbClr val="B6172A"/>
                </a:solidFill>
                <a:latin typeface="Century Schoolbook" pitchFamily="34" charset="0"/>
                <a:ea typeface="Century Schoolbook" pitchFamily="34" charset="-122"/>
                <a:cs typeface="Century Schoolbook" pitchFamily="34" charset="-120"/>
              </a:rPr>
              <a:t>02</a:t>
            </a:r>
            <a:endParaRPr lang="en-US" sz="2400" dirty="0"/>
          </a:p>
        </p:txBody>
      </p:sp>
      <p:sp>
        <p:nvSpPr>
          <p:cNvPr id="9" name="Text 7"/>
          <p:cNvSpPr/>
          <p:nvPr/>
        </p:nvSpPr>
        <p:spPr>
          <a:xfrm>
            <a:off x="7086600" y="2011680"/>
            <a:ext cx="4069080" cy="777240"/>
          </a:xfrm>
          <a:prstGeom prst="rect">
            <a:avLst/>
          </a:prstGeom>
          <a:noFill/>
          <a:ln/>
        </p:spPr>
        <p:txBody>
          <a:bodyPr wrap="square" rtlCol="0" anchor="ctr"/>
          <a:lstStyle/>
          <a:p>
            <a:pPr marL="0" indent="0">
              <a:buNone/>
            </a:pPr>
            <a:r>
              <a:rPr lang="sk-SK" sz="1550" b="1" dirty="0">
                <a:solidFill>
                  <a:srgbClr val="1B2233"/>
                </a:solidFill>
                <a:latin typeface="Calibri" pitchFamily="34" charset="0"/>
                <a:ea typeface="Calibri" pitchFamily="34" charset="-122"/>
                <a:cs typeface="Calibri" pitchFamily="34" charset="-120"/>
              </a:rPr>
              <a:t>Šport zdravotne postihnutých </a:t>
            </a:r>
            <a:r>
              <a:rPr lang="en-US" sz="1550" b="1" dirty="0">
                <a:solidFill>
                  <a:srgbClr val="1B2233"/>
                </a:solidFill>
                <a:latin typeface="Calibri" pitchFamily="34" charset="0"/>
                <a:ea typeface="Calibri" pitchFamily="34" charset="-122"/>
                <a:cs typeface="Calibri" pitchFamily="34" charset="-120"/>
              </a:rPr>
              <a:t> – </a:t>
            </a:r>
            <a:r>
              <a:rPr lang="en-US" sz="1550" b="1" dirty="0" err="1">
                <a:solidFill>
                  <a:srgbClr val="1B2233"/>
                </a:solidFill>
                <a:latin typeface="Calibri" pitchFamily="34" charset="0"/>
                <a:ea typeface="Calibri" pitchFamily="34" charset="-122"/>
                <a:cs typeface="Calibri" pitchFamily="34" charset="-120"/>
              </a:rPr>
              <a:t>príbeh</a:t>
            </a:r>
            <a:r>
              <a:rPr lang="sk-SK" sz="1550" b="1" dirty="0">
                <a:solidFill>
                  <a:srgbClr val="1B2233"/>
                </a:solidFill>
                <a:latin typeface="Calibri" pitchFamily="34" charset="0"/>
                <a:ea typeface="Calibri" pitchFamily="34" charset="-122"/>
                <a:cs typeface="Calibri" pitchFamily="34" charset="-120"/>
              </a:rPr>
              <a:t>y</a:t>
            </a:r>
            <a:r>
              <a:rPr lang="en-US" sz="1550" b="1" dirty="0">
                <a:solidFill>
                  <a:srgbClr val="1B2233"/>
                </a:solidFill>
                <a:latin typeface="Calibri" pitchFamily="34" charset="0"/>
                <a:ea typeface="Calibri" pitchFamily="34" charset="-122"/>
                <a:cs typeface="Calibri" pitchFamily="34" charset="-120"/>
              </a:rPr>
              <a:t> </a:t>
            </a:r>
            <a:endParaRPr lang="en-US" sz="1550" dirty="0"/>
          </a:p>
        </p:txBody>
      </p:sp>
      <p:sp>
        <p:nvSpPr>
          <p:cNvPr id="10" name="Shape 8"/>
          <p:cNvSpPr/>
          <p:nvPr/>
        </p:nvSpPr>
        <p:spPr>
          <a:xfrm>
            <a:off x="548640" y="2944368"/>
            <a:ext cx="5257800" cy="777240"/>
          </a:xfrm>
          <a:prstGeom prst="roundRect">
            <a:avLst>
              <a:gd name="adj" fmla="val 8235"/>
            </a:avLst>
          </a:prstGeom>
          <a:solidFill>
            <a:srgbClr val="F7F7F9"/>
          </a:solidFill>
          <a:ln/>
        </p:spPr>
      </p:sp>
      <p:sp>
        <p:nvSpPr>
          <p:cNvPr id="11" name="Text 9"/>
          <p:cNvSpPr/>
          <p:nvPr/>
        </p:nvSpPr>
        <p:spPr>
          <a:xfrm>
            <a:off x="731520" y="2944368"/>
            <a:ext cx="822960" cy="777240"/>
          </a:xfrm>
          <a:prstGeom prst="rect">
            <a:avLst/>
          </a:prstGeom>
          <a:noFill/>
          <a:ln/>
        </p:spPr>
        <p:txBody>
          <a:bodyPr wrap="square" rtlCol="0" anchor="ctr"/>
          <a:lstStyle/>
          <a:p>
            <a:pPr marL="0" indent="0">
              <a:buNone/>
            </a:pPr>
            <a:r>
              <a:rPr lang="en-US" sz="2400" b="1" dirty="0">
                <a:solidFill>
                  <a:srgbClr val="B6172A"/>
                </a:solidFill>
                <a:latin typeface="Century Schoolbook" pitchFamily="34" charset="0"/>
                <a:ea typeface="Century Schoolbook" pitchFamily="34" charset="-122"/>
                <a:cs typeface="Century Schoolbook" pitchFamily="34" charset="-120"/>
              </a:rPr>
              <a:t>03</a:t>
            </a:r>
            <a:endParaRPr lang="en-US" sz="2400" dirty="0"/>
          </a:p>
        </p:txBody>
      </p:sp>
      <p:sp>
        <p:nvSpPr>
          <p:cNvPr id="12" name="Text 10"/>
          <p:cNvSpPr/>
          <p:nvPr/>
        </p:nvSpPr>
        <p:spPr>
          <a:xfrm>
            <a:off x="1554480" y="2944368"/>
            <a:ext cx="4069080" cy="777240"/>
          </a:xfrm>
          <a:prstGeom prst="rect">
            <a:avLst/>
          </a:prstGeom>
          <a:noFill/>
          <a:ln/>
        </p:spPr>
        <p:txBody>
          <a:bodyPr wrap="square" rtlCol="0" anchor="ctr"/>
          <a:lstStyle/>
          <a:p>
            <a:pPr marL="0" indent="0">
              <a:buNone/>
            </a:pPr>
            <a:r>
              <a:rPr lang="en-US" sz="1550" b="1" dirty="0">
                <a:solidFill>
                  <a:srgbClr val="1B2233"/>
                </a:solidFill>
                <a:latin typeface="Calibri" pitchFamily="34" charset="0"/>
                <a:ea typeface="Calibri" pitchFamily="34" charset="-122"/>
                <a:cs typeface="Calibri" pitchFamily="34" charset="-120"/>
              </a:rPr>
              <a:t>Špeciálne olympiády Slovensko v praxi</a:t>
            </a:r>
            <a:endParaRPr lang="en-US" sz="1550" dirty="0"/>
          </a:p>
        </p:txBody>
      </p:sp>
      <p:sp>
        <p:nvSpPr>
          <p:cNvPr id="13" name="Shape 11"/>
          <p:cNvSpPr/>
          <p:nvPr/>
        </p:nvSpPr>
        <p:spPr>
          <a:xfrm>
            <a:off x="6080760" y="2944368"/>
            <a:ext cx="5257800" cy="777240"/>
          </a:xfrm>
          <a:prstGeom prst="roundRect">
            <a:avLst>
              <a:gd name="adj" fmla="val 8235"/>
            </a:avLst>
          </a:prstGeom>
          <a:solidFill>
            <a:srgbClr val="F7F7F9"/>
          </a:solidFill>
          <a:ln/>
        </p:spPr>
      </p:sp>
      <p:sp>
        <p:nvSpPr>
          <p:cNvPr id="14" name="Text 12"/>
          <p:cNvSpPr/>
          <p:nvPr/>
        </p:nvSpPr>
        <p:spPr>
          <a:xfrm>
            <a:off x="6263640" y="2944368"/>
            <a:ext cx="822960" cy="777240"/>
          </a:xfrm>
          <a:prstGeom prst="rect">
            <a:avLst/>
          </a:prstGeom>
          <a:noFill/>
          <a:ln/>
        </p:spPr>
        <p:txBody>
          <a:bodyPr wrap="square" rtlCol="0" anchor="ctr"/>
          <a:lstStyle/>
          <a:p>
            <a:pPr marL="0" indent="0">
              <a:buNone/>
            </a:pPr>
            <a:r>
              <a:rPr lang="en-US" sz="2400" b="1" dirty="0">
                <a:solidFill>
                  <a:srgbClr val="B6172A"/>
                </a:solidFill>
                <a:latin typeface="Century Schoolbook" pitchFamily="34" charset="0"/>
                <a:ea typeface="Century Schoolbook" pitchFamily="34" charset="-122"/>
                <a:cs typeface="Century Schoolbook" pitchFamily="34" charset="-120"/>
              </a:rPr>
              <a:t>04</a:t>
            </a:r>
            <a:endParaRPr lang="en-US" sz="2400" dirty="0"/>
          </a:p>
        </p:txBody>
      </p:sp>
      <p:sp>
        <p:nvSpPr>
          <p:cNvPr id="15" name="Text 13"/>
          <p:cNvSpPr/>
          <p:nvPr/>
        </p:nvSpPr>
        <p:spPr>
          <a:xfrm>
            <a:off x="7086600" y="2944368"/>
            <a:ext cx="4069080" cy="777240"/>
          </a:xfrm>
          <a:prstGeom prst="rect">
            <a:avLst/>
          </a:prstGeom>
          <a:noFill/>
          <a:ln/>
        </p:spPr>
        <p:txBody>
          <a:bodyPr wrap="square" rtlCol="0" anchor="ctr"/>
          <a:lstStyle/>
          <a:p>
            <a:pPr marL="0" indent="0">
              <a:buNone/>
            </a:pPr>
            <a:r>
              <a:rPr lang="en-US" sz="1550" b="1" dirty="0">
                <a:solidFill>
                  <a:srgbClr val="1B2233"/>
                </a:solidFill>
                <a:latin typeface="Calibri" pitchFamily="34" charset="0"/>
                <a:ea typeface="Calibri" pitchFamily="34" charset="-122"/>
                <a:cs typeface="Calibri" pitchFamily="34" charset="-120"/>
              </a:rPr>
              <a:t>Inklúzia ako právo, nie láskavosť</a:t>
            </a:r>
            <a:endParaRPr lang="en-US" sz="1550" dirty="0"/>
          </a:p>
        </p:txBody>
      </p:sp>
      <p:sp>
        <p:nvSpPr>
          <p:cNvPr id="16" name="Shape 14"/>
          <p:cNvSpPr/>
          <p:nvPr/>
        </p:nvSpPr>
        <p:spPr>
          <a:xfrm>
            <a:off x="548640" y="3877056"/>
            <a:ext cx="5257800" cy="777240"/>
          </a:xfrm>
          <a:prstGeom prst="roundRect">
            <a:avLst>
              <a:gd name="adj" fmla="val 8235"/>
            </a:avLst>
          </a:prstGeom>
          <a:solidFill>
            <a:srgbClr val="F7F7F9"/>
          </a:solidFill>
          <a:ln/>
        </p:spPr>
      </p:sp>
      <p:sp>
        <p:nvSpPr>
          <p:cNvPr id="17" name="Text 15"/>
          <p:cNvSpPr/>
          <p:nvPr/>
        </p:nvSpPr>
        <p:spPr>
          <a:xfrm>
            <a:off x="731520" y="3877056"/>
            <a:ext cx="822960" cy="777240"/>
          </a:xfrm>
          <a:prstGeom prst="rect">
            <a:avLst/>
          </a:prstGeom>
          <a:noFill/>
          <a:ln/>
        </p:spPr>
        <p:txBody>
          <a:bodyPr wrap="square" rtlCol="0" anchor="ctr"/>
          <a:lstStyle/>
          <a:p>
            <a:pPr marL="0" indent="0">
              <a:buNone/>
            </a:pPr>
            <a:r>
              <a:rPr lang="en-US" sz="2400" b="1" dirty="0">
                <a:solidFill>
                  <a:srgbClr val="B6172A"/>
                </a:solidFill>
                <a:latin typeface="Century Schoolbook" pitchFamily="34" charset="0"/>
                <a:ea typeface="Century Schoolbook" pitchFamily="34" charset="-122"/>
                <a:cs typeface="Century Schoolbook" pitchFamily="34" charset="-120"/>
              </a:rPr>
              <a:t>05</a:t>
            </a:r>
            <a:endParaRPr lang="en-US" sz="2400" dirty="0"/>
          </a:p>
        </p:txBody>
      </p:sp>
      <p:sp>
        <p:nvSpPr>
          <p:cNvPr id="18" name="Text 16"/>
          <p:cNvSpPr/>
          <p:nvPr/>
        </p:nvSpPr>
        <p:spPr>
          <a:xfrm>
            <a:off x="1554480" y="3877056"/>
            <a:ext cx="4069080" cy="777240"/>
          </a:xfrm>
          <a:prstGeom prst="rect">
            <a:avLst/>
          </a:prstGeom>
          <a:noFill/>
          <a:ln/>
        </p:spPr>
        <p:txBody>
          <a:bodyPr wrap="square" rtlCol="0" anchor="ctr"/>
          <a:lstStyle/>
          <a:p>
            <a:pPr marL="0" indent="0">
              <a:buNone/>
            </a:pPr>
            <a:r>
              <a:rPr lang="en-US" sz="1550" b="1" dirty="0">
                <a:solidFill>
                  <a:srgbClr val="1B2233"/>
                </a:solidFill>
                <a:latin typeface="Calibri" pitchFamily="34" charset="0"/>
                <a:ea typeface="Calibri" pitchFamily="34" charset="-122"/>
                <a:cs typeface="Calibri" pitchFamily="34" charset="-120"/>
              </a:rPr>
              <a:t>Jazyk, ktorý otvára alebo zatvára dvere</a:t>
            </a:r>
            <a:endParaRPr lang="en-US" sz="1550" dirty="0"/>
          </a:p>
        </p:txBody>
      </p:sp>
      <p:sp>
        <p:nvSpPr>
          <p:cNvPr id="19" name="Shape 17"/>
          <p:cNvSpPr/>
          <p:nvPr/>
        </p:nvSpPr>
        <p:spPr>
          <a:xfrm>
            <a:off x="6080760" y="3877056"/>
            <a:ext cx="5257800" cy="777240"/>
          </a:xfrm>
          <a:prstGeom prst="roundRect">
            <a:avLst>
              <a:gd name="adj" fmla="val 8235"/>
            </a:avLst>
          </a:prstGeom>
          <a:solidFill>
            <a:srgbClr val="F7F7F9"/>
          </a:solidFill>
          <a:ln/>
        </p:spPr>
      </p:sp>
      <p:sp>
        <p:nvSpPr>
          <p:cNvPr id="20" name="Text 18"/>
          <p:cNvSpPr/>
          <p:nvPr/>
        </p:nvSpPr>
        <p:spPr>
          <a:xfrm>
            <a:off x="6263640" y="3877056"/>
            <a:ext cx="822960" cy="777240"/>
          </a:xfrm>
          <a:prstGeom prst="rect">
            <a:avLst/>
          </a:prstGeom>
          <a:noFill/>
          <a:ln/>
        </p:spPr>
        <p:txBody>
          <a:bodyPr wrap="square" rtlCol="0" anchor="ctr"/>
          <a:lstStyle/>
          <a:p>
            <a:pPr marL="0" indent="0">
              <a:buNone/>
            </a:pPr>
            <a:r>
              <a:rPr lang="en-US" sz="2400" b="1" dirty="0">
                <a:solidFill>
                  <a:srgbClr val="B6172A"/>
                </a:solidFill>
                <a:latin typeface="Century Schoolbook" pitchFamily="34" charset="0"/>
                <a:ea typeface="Century Schoolbook" pitchFamily="34" charset="-122"/>
                <a:cs typeface="Century Schoolbook" pitchFamily="34" charset="-120"/>
              </a:rPr>
              <a:t>06</a:t>
            </a:r>
            <a:endParaRPr lang="en-US" sz="2400" dirty="0"/>
          </a:p>
        </p:txBody>
      </p:sp>
      <p:sp>
        <p:nvSpPr>
          <p:cNvPr id="21" name="Text 19"/>
          <p:cNvSpPr/>
          <p:nvPr/>
        </p:nvSpPr>
        <p:spPr>
          <a:xfrm>
            <a:off x="7086600" y="3877056"/>
            <a:ext cx="4069080" cy="777240"/>
          </a:xfrm>
          <a:prstGeom prst="rect">
            <a:avLst/>
          </a:prstGeom>
          <a:noFill/>
          <a:ln/>
        </p:spPr>
        <p:txBody>
          <a:bodyPr wrap="square" rtlCol="0" anchor="ctr"/>
          <a:lstStyle/>
          <a:p>
            <a:pPr marL="0" indent="0">
              <a:buNone/>
            </a:pPr>
            <a:r>
              <a:rPr lang="en-US" sz="1550" b="1" dirty="0">
                <a:solidFill>
                  <a:srgbClr val="1B2233"/>
                </a:solidFill>
                <a:latin typeface="Calibri" pitchFamily="34" charset="0"/>
                <a:ea typeface="Calibri" pitchFamily="34" charset="-122"/>
                <a:cs typeface="Calibri" pitchFamily="34" charset="-120"/>
              </a:rPr>
              <a:t>Mýty a fakty o intelektuálnom znevýhodnení</a:t>
            </a:r>
            <a:endParaRPr lang="en-US" sz="1550" dirty="0"/>
          </a:p>
        </p:txBody>
      </p:sp>
      <p:sp>
        <p:nvSpPr>
          <p:cNvPr id="22" name="Shape 20"/>
          <p:cNvSpPr/>
          <p:nvPr/>
        </p:nvSpPr>
        <p:spPr>
          <a:xfrm>
            <a:off x="548640" y="4855464"/>
            <a:ext cx="5257800" cy="777240"/>
          </a:xfrm>
          <a:prstGeom prst="roundRect">
            <a:avLst>
              <a:gd name="adj" fmla="val 8235"/>
            </a:avLst>
          </a:prstGeom>
          <a:solidFill>
            <a:srgbClr val="F7F7F9"/>
          </a:solidFill>
          <a:ln/>
        </p:spPr>
      </p:sp>
      <p:sp>
        <p:nvSpPr>
          <p:cNvPr id="23" name="Text 21"/>
          <p:cNvSpPr/>
          <p:nvPr/>
        </p:nvSpPr>
        <p:spPr>
          <a:xfrm>
            <a:off x="731520" y="4809744"/>
            <a:ext cx="822960" cy="777240"/>
          </a:xfrm>
          <a:prstGeom prst="rect">
            <a:avLst/>
          </a:prstGeom>
          <a:noFill/>
          <a:ln/>
        </p:spPr>
        <p:txBody>
          <a:bodyPr wrap="square" rtlCol="0" anchor="ctr"/>
          <a:lstStyle/>
          <a:p>
            <a:pPr marL="0" indent="0">
              <a:buNone/>
            </a:pPr>
            <a:r>
              <a:rPr lang="en-US" sz="2400" b="1" dirty="0">
                <a:solidFill>
                  <a:srgbClr val="B6172A"/>
                </a:solidFill>
                <a:latin typeface="Century Schoolbook" pitchFamily="34" charset="0"/>
                <a:ea typeface="Century Schoolbook" pitchFamily="34" charset="-122"/>
                <a:cs typeface="Century Schoolbook" pitchFamily="34" charset="-120"/>
              </a:rPr>
              <a:t>07</a:t>
            </a:r>
            <a:endParaRPr lang="en-US" sz="2400" dirty="0"/>
          </a:p>
        </p:txBody>
      </p:sp>
      <p:sp>
        <p:nvSpPr>
          <p:cNvPr id="24" name="Text 22"/>
          <p:cNvSpPr/>
          <p:nvPr/>
        </p:nvSpPr>
        <p:spPr>
          <a:xfrm>
            <a:off x="1554480" y="4809744"/>
            <a:ext cx="4069080" cy="777240"/>
          </a:xfrm>
          <a:prstGeom prst="rect">
            <a:avLst/>
          </a:prstGeom>
          <a:noFill/>
          <a:ln/>
        </p:spPr>
        <p:txBody>
          <a:bodyPr wrap="square" rtlCol="0" anchor="ctr"/>
          <a:lstStyle/>
          <a:p>
            <a:pPr marL="0" indent="0">
              <a:buNone/>
            </a:pPr>
            <a:r>
              <a:rPr lang="en-US" sz="1550" b="1" dirty="0">
                <a:solidFill>
                  <a:srgbClr val="1B2233"/>
                </a:solidFill>
                <a:latin typeface="Calibri" pitchFamily="34" charset="0"/>
                <a:ea typeface="Calibri" pitchFamily="34" charset="-122"/>
                <a:cs typeface="Calibri" pitchFamily="34" charset="-120"/>
              </a:rPr>
              <a:t>Vaša rola ako budúcich špeciálnych pedagógov</a:t>
            </a:r>
            <a:endParaRPr lang="en-US" sz="1550" dirty="0"/>
          </a:p>
        </p:txBody>
      </p:sp>
      <p:sp>
        <p:nvSpPr>
          <p:cNvPr id="25" name="Text 23"/>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5B6472"/>
                </a:solidFill>
                <a:latin typeface="Calibri" pitchFamily="34" charset="0"/>
                <a:ea typeface="Calibri" pitchFamily="34" charset="-122"/>
                <a:cs typeface="Calibri" pitchFamily="34" charset="-120"/>
              </a:rPr>
              <a:t>01</a:t>
            </a:r>
            <a:endParaRPr lang="en-US" sz="1000" dirty="0"/>
          </a:p>
        </p:txBody>
      </p:sp>
      <p:sp>
        <p:nvSpPr>
          <p:cNvPr id="27" name="Shape 17">
            <a:extLst>
              <a:ext uri="{FF2B5EF4-FFF2-40B4-BE49-F238E27FC236}">
                <a16:creationId xmlns:a16="http://schemas.microsoft.com/office/drawing/2014/main" id="{82BEF274-C2EF-942D-5243-E8809EB08759}"/>
              </a:ext>
            </a:extLst>
          </p:cNvPr>
          <p:cNvSpPr/>
          <p:nvPr/>
        </p:nvSpPr>
        <p:spPr>
          <a:xfrm>
            <a:off x="6080760" y="4870283"/>
            <a:ext cx="5257800" cy="777240"/>
          </a:xfrm>
          <a:prstGeom prst="roundRect">
            <a:avLst>
              <a:gd name="adj" fmla="val 8235"/>
            </a:avLst>
          </a:prstGeom>
          <a:solidFill>
            <a:srgbClr val="F7F7F9"/>
          </a:solidFill>
          <a:ln/>
        </p:spPr>
      </p:sp>
      <p:sp>
        <p:nvSpPr>
          <p:cNvPr id="29" name="Text 18">
            <a:extLst>
              <a:ext uri="{FF2B5EF4-FFF2-40B4-BE49-F238E27FC236}">
                <a16:creationId xmlns:a16="http://schemas.microsoft.com/office/drawing/2014/main" id="{F50A08E4-4D8D-103E-2C8A-9FF0700A710A}"/>
              </a:ext>
            </a:extLst>
          </p:cNvPr>
          <p:cNvSpPr/>
          <p:nvPr/>
        </p:nvSpPr>
        <p:spPr>
          <a:xfrm>
            <a:off x="6292543" y="4870283"/>
            <a:ext cx="822960" cy="777240"/>
          </a:xfrm>
          <a:prstGeom prst="rect">
            <a:avLst/>
          </a:prstGeom>
          <a:noFill/>
          <a:ln/>
        </p:spPr>
        <p:txBody>
          <a:bodyPr wrap="square" rtlCol="0" anchor="ctr"/>
          <a:lstStyle/>
          <a:p>
            <a:pPr marL="0" indent="0">
              <a:buNone/>
            </a:pPr>
            <a:r>
              <a:rPr lang="en-US" sz="2400" b="1" dirty="0">
                <a:solidFill>
                  <a:srgbClr val="B6172A"/>
                </a:solidFill>
                <a:latin typeface="Century Schoolbook" pitchFamily="34" charset="0"/>
                <a:ea typeface="Century Schoolbook" pitchFamily="34" charset="-122"/>
                <a:cs typeface="Century Schoolbook" pitchFamily="34" charset="-120"/>
              </a:rPr>
              <a:t>0</a:t>
            </a:r>
            <a:r>
              <a:rPr lang="sk-SK" sz="2400" b="1" dirty="0">
                <a:solidFill>
                  <a:srgbClr val="B6172A"/>
                </a:solidFill>
                <a:latin typeface="Century Schoolbook" pitchFamily="34" charset="0"/>
                <a:ea typeface="Century Schoolbook" pitchFamily="34" charset="-122"/>
                <a:cs typeface="Century Schoolbook" pitchFamily="34" charset="-120"/>
              </a:rPr>
              <a:t>8</a:t>
            </a:r>
            <a:endParaRPr lang="en-US" sz="2400" dirty="0"/>
          </a:p>
        </p:txBody>
      </p:sp>
      <p:sp>
        <p:nvSpPr>
          <p:cNvPr id="31" name="Text 19">
            <a:extLst>
              <a:ext uri="{FF2B5EF4-FFF2-40B4-BE49-F238E27FC236}">
                <a16:creationId xmlns:a16="http://schemas.microsoft.com/office/drawing/2014/main" id="{106E1FDD-2417-95A6-ADA0-F2796CAFDF11}"/>
              </a:ext>
            </a:extLst>
          </p:cNvPr>
          <p:cNvSpPr/>
          <p:nvPr/>
        </p:nvSpPr>
        <p:spPr>
          <a:xfrm>
            <a:off x="7115503" y="4809744"/>
            <a:ext cx="4069080" cy="777240"/>
          </a:xfrm>
          <a:prstGeom prst="rect">
            <a:avLst/>
          </a:prstGeom>
          <a:noFill/>
          <a:ln/>
        </p:spPr>
        <p:txBody>
          <a:bodyPr wrap="square" rtlCol="0" anchor="ctr"/>
          <a:lstStyle/>
          <a:p>
            <a:pPr marL="0" indent="0">
              <a:buNone/>
            </a:pPr>
            <a:r>
              <a:rPr lang="sk-SK" sz="1550" b="1" dirty="0">
                <a:solidFill>
                  <a:srgbClr val="1B2233"/>
                </a:solidFill>
                <a:latin typeface="Calibri" pitchFamily="34" charset="0"/>
                <a:ea typeface="Calibri" pitchFamily="34" charset="-122"/>
                <a:cs typeface="Calibri" pitchFamily="34" charset="-120"/>
              </a:rPr>
              <a:t>Šport – vrcholový – Svetové hry, </a:t>
            </a:r>
            <a:r>
              <a:rPr lang="sk-SK" sz="1550" b="1" dirty="0" err="1">
                <a:solidFill>
                  <a:srgbClr val="1B2233"/>
                </a:solidFill>
                <a:latin typeface="Calibri" pitchFamily="34" charset="0"/>
                <a:ea typeface="Calibri" pitchFamily="34" charset="-122"/>
                <a:cs typeface="Calibri" pitchFamily="34" charset="-120"/>
              </a:rPr>
              <a:t>Paralympiády</a:t>
            </a:r>
            <a:r>
              <a:rPr lang="sk-SK" sz="1550" b="1" dirty="0">
                <a:solidFill>
                  <a:srgbClr val="1B2233"/>
                </a:solidFill>
                <a:latin typeface="Calibri" pitchFamily="34" charset="0"/>
                <a:ea typeface="Calibri" pitchFamily="34" charset="-122"/>
                <a:cs typeface="Calibri" pitchFamily="34" charset="-120"/>
              </a:rPr>
              <a:t> </a:t>
            </a:r>
            <a:endParaRPr lang="en-US" sz="1550" dirty="0"/>
          </a:p>
        </p:txBody>
      </p:sp>
      <p:sp>
        <p:nvSpPr>
          <p:cNvPr id="28" name="Shape 20">
            <a:extLst>
              <a:ext uri="{FF2B5EF4-FFF2-40B4-BE49-F238E27FC236}">
                <a16:creationId xmlns:a16="http://schemas.microsoft.com/office/drawing/2014/main" id="{4688892C-A9E8-5ACD-7599-47F12D82F9DF}"/>
              </a:ext>
            </a:extLst>
          </p:cNvPr>
          <p:cNvSpPr/>
          <p:nvPr/>
        </p:nvSpPr>
        <p:spPr>
          <a:xfrm>
            <a:off x="597550" y="5760720"/>
            <a:ext cx="5257800" cy="777240"/>
          </a:xfrm>
          <a:prstGeom prst="roundRect">
            <a:avLst>
              <a:gd name="adj" fmla="val 8235"/>
            </a:avLst>
          </a:prstGeom>
          <a:solidFill>
            <a:srgbClr val="F7F7F9"/>
          </a:solidFill>
          <a:ln/>
        </p:spPr>
        <p:txBody>
          <a:bodyPr/>
          <a:lstStyle/>
          <a:p>
            <a:r>
              <a:rPr lang="sk-SK" dirty="0"/>
              <a:t>		</a:t>
            </a:r>
            <a:r>
              <a:rPr lang="sk-SK" sz="1550" b="1" dirty="0">
                <a:latin typeface="Calibri" panose="020F0502020204030204" pitchFamily="34" charset="0"/>
                <a:ea typeface="Calibri" panose="020F0502020204030204" pitchFamily="34" charset="0"/>
                <a:cs typeface="Calibri" panose="020F0502020204030204" pitchFamily="34" charset="0"/>
              </a:rPr>
              <a:t>História vzniku športu osôb so 				       		znevýhodnením  postihnutím </a:t>
            </a:r>
          </a:p>
        </p:txBody>
      </p:sp>
      <p:sp>
        <p:nvSpPr>
          <p:cNvPr id="32" name="Shape 20">
            <a:extLst>
              <a:ext uri="{FF2B5EF4-FFF2-40B4-BE49-F238E27FC236}">
                <a16:creationId xmlns:a16="http://schemas.microsoft.com/office/drawing/2014/main" id="{DD413FC5-CEB5-A8D2-1389-CD80A7C44C9F}"/>
              </a:ext>
            </a:extLst>
          </p:cNvPr>
          <p:cNvSpPr/>
          <p:nvPr/>
        </p:nvSpPr>
        <p:spPr>
          <a:xfrm>
            <a:off x="6080760" y="5802971"/>
            <a:ext cx="5257800" cy="777240"/>
          </a:xfrm>
          <a:prstGeom prst="roundRect">
            <a:avLst>
              <a:gd name="adj" fmla="val 8235"/>
            </a:avLst>
          </a:prstGeom>
          <a:solidFill>
            <a:srgbClr val="F7F7F9"/>
          </a:solidFill>
          <a:ln/>
        </p:spPr>
        <p:txBody>
          <a:bodyPr/>
          <a:lstStyle/>
          <a:p>
            <a:r>
              <a:rPr lang="sk-SK" sz="1550" b="1" dirty="0"/>
              <a:t>                 </a:t>
            </a:r>
            <a:r>
              <a:rPr lang="sk-SK" sz="1550" b="1" dirty="0" err="1"/>
              <a:t>Safeguarding</a:t>
            </a:r>
            <a:r>
              <a:rPr lang="sk-SK" sz="1550" b="1" dirty="0"/>
              <a:t> – ochrana pred sexuálnym  </a:t>
            </a:r>
          </a:p>
          <a:p>
            <a:r>
              <a:rPr lang="sk-SK" sz="1550" b="1" dirty="0"/>
              <a:t>                 zneužívaním</a:t>
            </a:r>
          </a:p>
        </p:txBody>
      </p:sp>
      <p:sp>
        <p:nvSpPr>
          <p:cNvPr id="34" name="Text 21">
            <a:extLst>
              <a:ext uri="{FF2B5EF4-FFF2-40B4-BE49-F238E27FC236}">
                <a16:creationId xmlns:a16="http://schemas.microsoft.com/office/drawing/2014/main" id="{C69B83B3-A77F-DC1E-9123-2E12571BBDC7}"/>
              </a:ext>
            </a:extLst>
          </p:cNvPr>
          <p:cNvSpPr/>
          <p:nvPr/>
        </p:nvSpPr>
        <p:spPr>
          <a:xfrm>
            <a:off x="746760" y="5760720"/>
            <a:ext cx="822960" cy="777240"/>
          </a:xfrm>
          <a:prstGeom prst="rect">
            <a:avLst/>
          </a:prstGeom>
          <a:noFill/>
          <a:ln/>
        </p:spPr>
        <p:txBody>
          <a:bodyPr wrap="square" rtlCol="0" anchor="ctr"/>
          <a:lstStyle/>
          <a:p>
            <a:pPr marL="0" indent="0">
              <a:buNone/>
            </a:pPr>
            <a:r>
              <a:rPr lang="en-US" sz="2400" b="1" dirty="0">
                <a:solidFill>
                  <a:srgbClr val="B6172A"/>
                </a:solidFill>
                <a:latin typeface="Century Schoolbook" pitchFamily="34" charset="0"/>
                <a:ea typeface="Century Schoolbook" pitchFamily="34" charset="-122"/>
                <a:cs typeface="Century Schoolbook" pitchFamily="34" charset="-120"/>
              </a:rPr>
              <a:t>0</a:t>
            </a:r>
            <a:r>
              <a:rPr lang="sk-SK" sz="2400" b="1" dirty="0">
                <a:solidFill>
                  <a:srgbClr val="B6172A"/>
                </a:solidFill>
                <a:latin typeface="Century Schoolbook" pitchFamily="34" charset="0"/>
                <a:ea typeface="Century Schoolbook" pitchFamily="34" charset="-122"/>
                <a:cs typeface="Century Schoolbook" pitchFamily="34" charset="-120"/>
              </a:rPr>
              <a:t>9</a:t>
            </a:r>
            <a:endParaRPr lang="en-US" sz="2400" dirty="0"/>
          </a:p>
        </p:txBody>
      </p:sp>
      <p:sp>
        <p:nvSpPr>
          <p:cNvPr id="36" name="Text 21">
            <a:extLst>
              <a:ext uri="{FF2B5EF4-FFF2-40B4-BE49-F238E27FC236}">
                <a16:creationId xmlns:a16="http://schemas.microsoft.com/office/drawing/2014/main" id="{6DC2FA1B-7029-9A5B-A36E-414E5265D740}"/>
              </a:ext>
            </a:extLst>
          </p:cNvPr>
          <p:cNvSpPr/>
          <p:nvPr/>
        </p:nvSpPr>
        <p:spPr>
          <a:xfrm>
            <a:off x="6270374" y="5789078"/>
            <a:ext cx="822960" cy="777240"/>
          </a:xfrm>
          <a:prstGeom prst="rect">
            <a:avLst/>
          </a:prstGeom>
          <a:noFill/>
          <a:ln/>
        </p:spPr>
        <p:txBody>
          <a:bodyPr wrap="square" rtlCol="0" anchor="ctr"/>
          <a:lstStyle/>
          <a:p>
            <a:pPr marL="0" indent="0">
              <a:buNone/>
            </a:pPr>
            <a:r>
              <a:rPr lang="sk-SK" sz="2400" b="1" dirty="0">
                <a:solidFill>
                  <a:srgbClr val="B6172A"/>
                </a:solidFill>
                <a:latin typeface="Century Schoolbook" pitchFamily="34" charset="0"/>
              </a:rPr>
              <a:t>10</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a:extLst>
              <a:ext uri="{FF2B5EF4-FFF2-40B4-BE49-F238E27FC236}">
                <a16:creationId xmlns:a16="http://schemas.microsoft.com/office/drawing/2014/main" id="{3DBC05B5-9CD1-4B27-806E-3D2C527CA82E}"/>
              </a:ext>
            </a:extLst>
          </p:cNvPr>
          <p:cNvPicPr>
            <a:picLocks noChangeAspect="1"/>
          </p:cNvPicPr>
          <p:nvPr/>
        </p:nvPicPr>
        <p:blipFill>
          <a:blip r:embed="rId2"/>
          <a:stretch>
            <a:fillRect/>
          </a:stretch>
        </p:blipFill>
        <p:spPr>
          <a:xfrm>
            <a:off x="-26894" y="-100664"/>
            <a:ext cx="6642847" cy="7001478"/>
          </a:xfrm>
          <a:prstGeom prst="rect">
            <a:avLst/>
          </a:prstGeom>
        </p:spPr>
      </p:pic>
      <p:pic>
        <p:nvPicPr>
          <p:cNvPr id="4" name="Picture 2">
            <a:extLst>
              <a:ext uri="{FF2B5EF4-FFF2-40B4-BE49-F238E27FC236}">
                <a16:creationId xmlns:a16="http://schemas.microsoft.com/office/drawing/2014/main" id="{72096E85-4848-41A9-BCBD-91D4FECCEA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00664"/>
            <a:ext cx="5562600" cy="8343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1942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911797C-036D-DB40-9A40-70D1A92E67E8}"/>
              </a:ext>
            </a:extLst>
          </p:cNvPr>
          <p:cNvSpPr>
            <a:spLocks noGrp="1"/>
          </p:cNvSpPr>
          <p:nvPr>
            <p:ph type="body" sz="quarter" idx="13"/>
          </p:nvPr>
        </p:nvSpPr>
        <p:spPr>
          <a:xfrm>
            <a:off x="119743" y="4780570"/>
            <a:ext cx="9256820" cy="762000"/>
          </a:xfrm>
        </p:spPr>
        <p:txBody>
          <a:bodyPr/>
          <a:lstStyle/>
          <a:p>
            <a:r>
              <a:rPr lang="en-US" sz="4800" dirty="0">
                <a:solidFill>
                  <a:srgbClr val="FF0000"/>
                </a:solidFill>
              </a:rPr>
              <a:t>Special </a:t>
            </a:r>
            <a:r>
              <a:rPr lang="en-US" sz="4800" dirty="0" err="1">
                <a:solidFill>
                  <a:srgbClr val="FF0000"/>
                </a:solidFill>
              </a:rPr>
              <a:t>olympics</a:t>
            </a:r>
            <a:r>
              <a:rPr lang="en-US" sz="4800" dirty="0">
                <a:solidFill>
                  <a:srgbClr val="FF0000"/>
                </a:solidFill>
              </a:rPr>
              <a:t> </a:t>
            </a:r>
            <a:r>
              <a:rPr lang="en-US" sz="4800" dirty="0" err="1">
                <a:solidFill>
                  <a:srgbClr val="FF0000"/>
                </a:solidFill>
              </a:rPr>
              <a:t>slovakia</a:t>
            </a:r>
            <a:endParaRPr lang="sk-SK" sz="4800" dirty="0">
              <a:solidFill>
                <a:srgbClr val="FF0000"/>
              </a:solidFill>
            </a:endParaRPr>
          </a:p>
          <a:p>
            <a:endParaRPr lang="sk-SK" sz="4800" dirty="0"/>
          </a:p>
        </p:txBody>
      </p:sp>
      <p:sp>
        <p:nvSpPr>
          <p:cNvPr id="8" name="Text Placeholder 7">
            <a:extLst>
              <a:ext uri="{FF2B5EF4-FFF2-40B4-BE49-F238E27FC236}">
                <a16:creationId xmlns:a16="http://schemas.microsoft.com/office/drawing/2014/main" id="{B66C0674-4221-1547-8F6E-5373E25E3B1C}"/>
              </a:ext>
            </a:extLst>
          </p:cNvPr>
          <p:cNvSpPr>
            <a:spLocks noGrp="1"/>
          </p:cNvSpPr>
          <p:nvPr>
            <p:ph type="body" sz="quarter" idx="14"/>
          </p:nvPr>
        </p:nvSpPr>
        <p:spPr>
          <a:xfrm>
            <a:off x="4015517" y="5631982"/>
            <a:ext cx="8823489" cy="1186249"/>
          </a:xfrm>
        </p:spPr>
        <p:txBody>
          <a:bodyPr/>
          <a:lstStyle/>
          <a:p>
            <a:pPr algn="l"/>
            <a:r>
              <a:rPr lang="en-US" b="1" dirty="0">
                <a:solidFill>
                  <a:schemeClr val="tx1"/>
                </a:solidFill>
              </a:rPr>
              <a:t>“</a:t>
            </a:r>
            <a:r>
              <a:rPr lang="en-US" b="1" dirty="0" err="1">
                <a:solidFill>
                  <a:schemeClr val="tx1"/>
                </a:solidFill>
              </a:rPr>
              <a:t>Svet</a:t>
            </a:r>
            <a:r>
              <a:rPr lang="en-US" b="1" dirty="0">
                <a:solidFill>
                  <a:schemeClr val="tx1"/>
                </a:solidFill>
              </a:rPr>
              <a:t> </a:t>
            </a:r>
            <a:r>
              <a:rPr lang="en-US" b="1" dirty="0" err="1">
                <a:solidFill>
                  <a:schemeClr val="tx1"/>
                </a:solidFill>
              </a:rPr>
              <a:t>vnímame</a:t>
            </a:r>
            <a:r>
              <a:rPr lang="en-US" b="1" dirty="0">
                <a:solidFill>
                  <a:schemeClr val="tx1"/>
                </a:solidFill>
              </a:rPr>
              <a:t> </a:t>
            </a:r>
            <a:r>
              <a:rPr lang="en-US" b="1" dirty="0" err="1">
                <a:solidFill>
                  <a:schemeClr val="tx1"/>
                </a:solidFill>
              </a:rPr>
              <a:t>inak</a:t>
            </a:r>
            <a:r>
              <a:rPr lang="en-US" b="1" dirty="0">
                <a:solidFill>
                  <a:schemeClr val="tx1"/>
                </a:solidFill>
              </a:rPr>
              <a:t>, ale </a:t>
            </a:r>
            <a:r>
              <a:rPr lang="en-US" b="1" dirty="0" err="1">
                <a:solidFill>
                  <a:schemeClr val="tx1"/>
                </a:solidFill>
              </a:rPr>
              <a:t>túžbu</a:t>
            </a:r>
            <a:r>
              <a:rPr lang="en-US" b="1" dirty="0">
                <a:solidFill>
                  <a:schemeClr val="tx1"/>
                </a:solidFill>
              </a:rPr>
              <a:t> </a:t>
            </a:r>
          </a:p>
          <a:p>
            <a:pPr algn="l"/>
            <a:r>
              <a:rPr lang="en-US" b="1" dirty="0">
                <a:solidFill>
                  <a:schemeClr val="tx1"/>
                </a:solidFill>
              </a:rPr>
              <a:t>  </a:t>
            </a:r>
            <a:r>
              <a:rPr lang="en-US" b="1" dirty="0" err="1">
                <a:solidFill>
                  <a:schemeClr val="tx1"/>
                </a:solidFill>
              </a:rPr>
              <a:t>víťaziť</a:t>
            </a:r>
            <a:r>
              <a:rPr lang="en-US" b="1" dirty="0">
                <a:solidFill>
                  <a:schemeClr val="tx1"/>
                </a:solidFill>
              </a:rPr>
              <a:t> </a:t>
            </a:r>
            <a:r>
              <a:rPr lang="en-US" b="1" dirty="0" err="1">
                <a:solidFill>
                  <a:schemeClr val="tx1"/>
                </a:solidFill>
              </a:rPr>
              <a:t>máme</a:t>
            </a:r>
            <a:r>
              <a:rPr lang="en-US" b="1" dirty="0">
                <a:solidFill>
                  <a:schemeClr val="tx1"/>
                </a:solidFill>
              </a:rPr>
              <a:t> </a:t>
            </a:r>
            <a:r>
              <a:rPr lang="en-US" b="1" dirty="0" err="1">
                <a:solidFill>
                  <a:schemeClr val="tx1"/>
                </a:solidFill>
              </a:rPr>
              <a:t>rovnakú</a:t>
            </a:r>
            <a:r>
              <a:rPr lang="en-US" b="1" dirty="0">
                <a:solidFill>
                  <a:schemeClr val="tx1"/>
                </a:solidFill>
              </a:rPr>
              <a:t>.”</a:t>
            </a:r>
            <a:endParaRPr lang="en-US" sz="3600" dirty="0">
              <a:solidFill>
                <a:srgbClr val="FF0000"/>
              </a:solidFill>
            </a:endParaRPr>
          </a:p>
          <a:p>
            <a:pPr algn="l"/>
            <a:endParaRPr lang="sk-SK" b="1" dirty="0">
              <a:solidFill>
                <a:srgbClr val="FF0000"/>
              </a:solidFill>
            </a:endParaRPr>
          </a:p>
        </p:txBody>
      </p:sp>
      <p:pic>
        <p:nvPicPr>
          <p:cNvPr id="5" name="Picture 2">
            <a:extLst>
              <a:ext uri="{FF2B5EF4-FFF2-40B4-BE49-F238E27FC236}">
                <a16:creationId xmlns:a16="http://schemas.microsoft.com/office/drawing/2014/main" id="{5DC0EAB2-E407-40DE-8FCF-393777FEE07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497" b="3497"/>
          <a:stretch/>
        </p:blipFill>
        <p:spPr bwMode="auto">
          <a:xfrm>
            <a:off x="1992945" y="387679"/>
            <a:ext cx="7096674" cy="4392891"/>
          </a:xfrm>
          <a:prstGeom prst="rect">
            <a:avLst/>
          </a:prstGeom>
          <a:noFill/>
          <a:extLst>
            <a:ext uri="{909E8E84-426E-40DD-AFC4-6F175D3DCCD1}">
              <a14:hiddenFill xmlns:a14="http://schemas.microsoft.com/office/drawing/2010/main">
                <a:solidFill>
                  <a:srgbClr val="FFFFFF"/>
                </a:solidFill>
              </a14:hiddenFill>
            </a:ext>
          </a:extLst>
        </p:spPr>
      </p:pic>
      <p:sp>
        <p:nvSpPr>
          <p:cNvPr id="3" name="BlokTextu 2">
            <a:extLst>
              <a:ext uri="{FF2B5EF4-FFF2-40B4-BE49-F238E27FC236}">
                <a16:creationId xmlns:a16="http://schemas.microsoft.com/office/drawing/2014/main" id="{1922F0CF-3CA0-1D86-33B2-619255C4ED16}"/>
              </a:ext>
            </a:extLst>
          </p:cNvPr>
          <p:cNvSpPr txBox="1"/>
          <p:nvPr/>
        </p:nvSpPr>
        <p:spPr>
          <a:xfrm>
            <a:off x="119743" y="284082"/>
            <a:ext cx="6204856" cy="400110"/>
          </a:xfrm>
          <a:prstGeom prst="rect">
            <a:avLst/>
          </a:prstGeom>
          <a:noFill/>
        </p:spPr>
        <p:txBody>
          <a:bodyPr wrap="square">
            <a:spAutoFit/>
          </a:bodyPr>
          <a:lstStyle/>
          <a:p>
            <a:r>
              <a:rPr lang="sk-SK" sz="2000" b="1" dirty="0">
                <a:highlight>
                  <a:srgbClr val="2F2E72"/>
                </a:highlight>
              </a:rPr>
              <a:t>4</a:t>
            </a:r>
            <a:r>
              <a:rPr lang="en-US" sz="2000" b="1" dirty="0">
                <a:solidFill>
                  <a:schemeClr val="tx1"/>
                </a:solidFill>
                <a:highlight>
                  <a:srgbClr val="2F2E72"/>
                </a:highlight>
              </a:rPr>
              <a:t> </a:t>
            </a:r>
            <a:endParaRPr lang="sk-SK" sz="2000" dirty="0">
              <a:highlight>
                <a:srgbClr val="2F2E72"/>
              </a:highlight>
            </a:endParaRPr>
          </a:p>
        </p:txBody>
      </p:sp>
    </p:spTree>
    <p:extLst>
      <p:ext uri="{BB962C8B-B14F-4D97-AF65-F5344CB8AC3E}">
        <p14:creationId xmlns:p14="http://schemas.microsoft.com/office/powerpoint/2010/main" val="584862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411480"/>
            <a:ext cx="7315200" cy="365760"/>
          </a:xfrm>
          <a:prstGeom prst="rect">
            <a:avLst/>
          </a:prstGeom>
          <a:noFill/>
          <a:ln/>
        </p:spPr>
        <p:txBody>
          <a:bodyPr wrap="square" rtlCol="0" anchor="ctr"/>
          <a:lstStyle/>
          <a:p>
            <a:pPr marL="0" indent="0">
              <a:buNone/>
            </a:pPr>
            <a:r>
              <a:rPr lang="en-US" sz="1300" b="1" kern="0" spc="200" dirty="0">
                <a:solidFill>
                  <a:srgbClr val="B6172A"/>
                </a:solidFill>
                <a:latin typeface="Calibri" pitchFamily="34" charset="0"/>
                <a:ea typeface="Calibri" pitchFamily="34" charset="-122"/>
                <a:cs typeface="Calibri" pitchFamily="34" charset="-120"/>
              </a:rPr>
              <a:t>KAPITOLA 02</a:t>
            </a:r>
            <a:endParaRPr lang="en-US" sz="1300" dirty="0"/>
          </a:p>
        </p:txBody>
      </p:sp>
      <p:sp>
        <p:nvSpPr>
          <p:cNvPr id="3" name="Text 1"/>
          <p:cNvSpPr/>
          <p:nvPr/>
        </p:nvSpPr>
        <p:spPr>
          <a:xfrm>
            <a:off x="548640" y="777240"/>
            <a:ext cx="10607040" cy="960120"/>
          </a:xfrm>
          <a:prstGeom prst="rect">
            <a:avLst/>
          </a:prstGeom>
          <a:noFill/>
          <a:ln/>
        </p:spPr>
        <p:txBody>
          <a:bodyPr wrap="square" rtlCol="0" anchor="t"/>
          <a:lstStyle/>
          <a:p>
            <a:pPr marL="0" indent="0">
              <a:buNone/>
            </a:pPr>
            <a:r>
              <a:rPr lang="en-US" sz="3200" b="1" dirty="0">
                <a:solidFill>
                  <a:srgbClr val="1B2233"/>
                </a:solidFill>
                <a:latin typeface="Century Schoolbook" pitchFamily="34" charset="0"/>
                <a:ea typeface="Century Schoolbook" pitchFamily="34" charset="-122"/>
                <a:cs typeface="Century Schoolbook" pitchFamily="34" charset="-120"/>
              </a:rPr>
              <a:t>Šport ako ľudské právo</a:t>
            </a:r>
            <a:endParaRPr lang="en-US" sz="3200" dirty="0"/>
          </a:p>
        </p:txBody>
      </p:sp>
      <p:sp>
        <p:nvSpPr>
          <p:cNvPr id="4" name="Text 2"/>
          <p:cNvSpPr/>
          <p:nvPr/>
        </p:nvSpPr>
        <p:spPr>
          <a:xfrm>
            <a:off x="548640" y="1965960"/>
            <a:ext cx="6400800" cy="4480560"/>
          </a:xfrm>
          <a:prstGeom prst="rect">
            <a:avLst/>
          </a:prstGeom>
          <a:noFill/>
          <a:ln/>
        </p:spPr>
        <p:txBody>
          <a:bodyPr wrap="square" rtlCol="0" anchor="t"/>
          <a:lstStyle/>
          <a:p>
            <a:pPr marL="342900" indent="-342900">
              <a:lnSpc>
                <a:spcPct val="120000"/>
              </a:lnSpc>
              <a:spcAft>
                <a:spcPts val="1400"/>
              </a:spcAft>
              <a:buSzPct val="100000"/>
              <a:buChar char="•"/>
            </a:pPr>
            <a:r>
              <a:rPr lang="en-US" sz="1600" dirty="0">
                <a:solidFill>
                  <a:srgbClr val="1B2233"/>
                </a:solidFill>
                <a:latin typeface="Calibri" pitchFamily="34" charset="0"/>
                <a:ea typeface="Calibri" pitchFamily="34" charset="-122"/>
                <a:cs typeface="Calibri" pitchFamily="34" charset="-120"/>
              </a:rPr>
              <a:t>Dohovor OSN o právach osôb so zdravotným postihnutím, čl. 30: štáty uznávajú právo osôb so zdravotným postihnutím zúčastňovať sa na rekreácii, voľnom čase a športe na rovnakom základe s ostatnými.</a:t>
            </a:r>
            <a:endParaRPr lang="en-US" sz="1600" dirty="0"/>
          </a:p>
          <a:p>
            <a:pPr marL="342900" indent="-342900">
              <a:lnSpc>
                <a:spcPct val="120000"/>
              </a:lnSpc>
              <a:spcAft>
                <a:spcPts val="1400"/>
              </a:spcAft>
              <a:buSzPct val="100000"/>
              <a:buChar char="•"/>
            </a:pPr>
            <a:r>
              <a:rPr lang="en-US" sz="1600" dirty="0">
                <a:solidFill>
                  <a:srgbClr val="1B2233"/>
                </a:solidFill>
                <a:latin typeface="Calibri" pitchFamily="34" charset="0"/>
                <a:ea typeface="Calibri" pitchFamily="34" charset="-122"/>
                <a:cs typeface="Calibri" pitchFamily="34" charset="-120"/>
              </a:rPr>
              <a:t>Na Slovensku sa Special Olympics riadi Dohovorom OSN aj Ústavou Slovenskej republiky, ktorá v čl. 1 hovorí, že ľudia sú si rovní v dôstojnosti aj právach.</a:t>
            </a:r>
            <a:endParaRPr lang="en-US" sz="1600" dirty="0"/>
          </a:p>
          <a:p>
            <a:pPr marL="342900" indent="-342900">
              <a:lnSpc>
                <a:spcPct val="120000"/>
              </a:lnSpc>
              <a:spcAft>
                <a:spcPts val="1400"/>
              </a:spcAft>
              <a:buSzPct val="100000"/>
              <a:buChar char="•"/>
            </a:pPr>
            <a:r>
              <a:rPr lang="en-US" sz="1600" dirty="0">
                <a:solidFill>
                  <a:srgbClr val="1B2233"/>
                </a:solidFill>
                <a:latin typeface="Calibri" pitchFamily="34" charset="0"/>
                <a:ea typeface="Calibri" pitchFamily="34" charset="-122"/>
                <a:cs typeface="Calibri" pitchFamily="34" charset="-120"/>
              </a:rPr>
              <a:t>Napriek tomu právo na šport v praxi stále nie je pre ľudí s intelektuálnym znevýhodnením samozrejmosťou – k tomu sa vrátime v kapitole o inklúzii.</a:t>
            </a:r>
            <a:endParaRPr lang="en-US" sz="1600" dirty="0"/>
          </a:p>
        </p:txBody>
      </p:sp>
      <p:sp>
        <p:nvSpPr>
          <p:cNvPr id="5" name="Shape 3"/>
          <p:cNvSpPr/>
          <p:nvPr/>
        </p:nvSpPr>
        <p:spPr>
          <a:xfrm>
            <a:off x="7315200" y="1965960"/>
            <a:ext cx="4297680" cy="4206240"/>
          </a:xfrm>
          <a:prstGeom prst="roundRect">
            <a:avLst>
              <a:gd name="adj" fmla="val 1739"/>
            </a:avLst>
          </a:prstGeom>
          <a:solidFill>
            <a:srgbClr val="7A0E1C"/>
          </a:solidFill>
          <a:ln/>
        </p:spPr>
      </p:sp>
      <p:sp>
        <p:nvSpPr>
          <p:cNvPr id="6" name="Text 4"/>
          <p:cNvSpPr/>
          <p:nvPr/>
        </p:nvSpPr>
        <p:spPr>
          <a:xfrm>
            <a:off x="7635240" y="2194560"/>
            <a:ext cx="3657600" cy="548640"/>
          </a:xfrm>
          <a:prstGeom prst="rect">
            <a:avLst/>
          </a:prstGeom>
          <a:noFill/>
          <a:ln/>
        </p:spPr>
        <p:txBody>
          <a:bodyPr wrap="square" rtlCol="0" anchor="ctr"/>
          <a:lstStyle/>
          <a:p>
            <a:pPr marL="0" indent="0">
              <a:buNone/>
            </a:pPr>
            <a:r>
              <a:rPr lang="en-US" sz="1400" b="1" dirty="0">
                <a:solidFill>
                  <a:srgbClr val="B6172A"/>
                </a:solidFill>
                <a:latin typeface="Calibri" pitchFamily="34" charset="0"/>
                <a:ea typeface="Calibri" pitchFamily="34" charset="-122"/>
                <a:cs typeface="Calibri" pitchFamily="34" charset="-120"/>
              </a:rPr>
              <a:t>PODĽA WHO</a:t>
            </a:r>
            <a:endParaRPr lang="en-US" sz="1400" dirty="0"/>
          </a:p>
        </p:txBody>
      </p:sp>
      <p:sp>
        <p:nvSpPr>
          <p:cNvPr id="7" name="Text 5"/>
          <p:cNvSpPr/>
          <p:nvPr/>
        </p:nvSpPr>
        <p:spPr>
          <a:xfrm>
            <a:off x="7635240" y="2743200"/>
            <a:ext cx="3657600" cy="3383280"/>
          </a:xfrm>
          <a:prstGeom prst="rect">
            <a:avLst/>
          </a:prstGeom>
          <a:noFill/>
          <a:ln/>
        </p:spPr>
        <p:txBody>
          <a:bodyPr wrap="square" rtlCol="0" anchor="t"/>
          <a:lstStyle/>
          <a:p>
            <a:pPr marL="0" indent="0">
              <a:lnSpc>
                <a:spcPct val="125000"/>
              </a:lnSpc>
              <a:buNone/>
            </a:pPr>
            <a:r>
              <a:rPr lang="en-US" sz="1600" dirty="0">
                <a:solidFill>
                  <a:srgbClr val="FFFFFF"/>
                </a:solidFill>
                <a:latin typeface="Calibri" pitchFamily="34" charset="0"/>
                <a:ea typeface="Calibri" pitchFamily="34" charset="-122"/>
                <a:cs typeface="Calibri" pitchFamily="34" charset="-120"/>
              </a:rPr>
              <a:t>1,3 miliardy</a:t>
            </a:r>
            <a:endParaRPr lang="en-US" sz="1600" dirty="0"/>
          </a:p>
          <a:p>
            <a:pPr marL="0" indent="0">
              <a:lnSpc>
                <a:spcPct val="125000"/>
              </a:lnSpc>
              <a:buNone/>
            </a:pPr>
            <a:r>
              <a:rPr lang="en-US" sz="1600" dirty="0">
                <a:solidFill>
                  <a:srgbClr val="FFFFFF"/>
                </a:solidFill>
                <a:latin typeface="Calibri" pitchFamily="34" charset="0"/>
                <a:ea typeface="Calibri" pitchFamily="34" charset="-122"/>
                <a:cs typeface="Calibri" pitchFamily="34" charset="-120"/>
              </a:rPr>
              <a:t>ľudí na svete žije s nejakou formou znevýhodnenia.</a:t>
            </a:r>
            <a:endParaRPr lang="en-US" sz="1600" dirty="0"/>
          </a:p>
          <a:p>
            <a:pPr marL="0" indent="0">
              <a:lnSpc>
                <a:spcPct val="125000"/>
              </a:lnSpc>
              <a:buNone/>
            </a:pPr>
            <a:endParaRPr lang="en-US" sz="1600" dirty="0"/>
          </a:p>
          <a:p>
            <a:pPr marL="0" indent="0">
              <a:lnSpc>
                <a:spcPct val="125000"/>
              </a:lnSpc>
              <a:buNone/>
            </a:pPr>
            <a:r>
              <a:rPr lang="en-US" sz="1600" dirty="0">
                <a:solidFill>
                  <a:srgbClr val="FFFFFF"/>
                </a:solidFill>
                <a:latin typeface="Calibri" pitchFamily="34" charset="0"/>
                <a:ea typeface="Calibri" pitchFamily="34" charset="-122"/>
                <a:cs typeface="Calibri" pitchFamily="34" charset="-120"/>
              </a:rPr>
              <a:t>To je 16 %</a:t>
            </a:r>
            <a:endParaRPr lang="en-US" sz="1600" dirty="0"/>
          </a:p>
          <a:p>
            <a:pPr marL="0" indent="0">
              <a:lnSpc>
                <a:spcPct val="125000"/>
              </a:lnSpc>
              <a:buNone/>
            </a:pPr>
            <a:r>
              <a:rPr lang="en-US" sz="1600" dirty="0">
                <a:solidFill>
                  <a:srgbClr val="FFFFFF"/>
                </a:solidFill>
                <a:latin typeface="Calibri" pitchFamily="34" charset="0"/>
                <a:ea typeface="Calibri" pitchFamily="34" charset="-122"/>
                <a:cs typeface="Calibri" pitchFamily="34" charset="-120"/>
              </a:rPr>
              <a:t>svetovej populácie – teda približne každý šiesty človek.</a:t>
            </a:r>
            <a:endParaRPr lang="en-US" sz="1600" dirty="0"/>
          </a:p>
        </p:txBody>
      </p:sp>
      <p:sp>
        <p:nvSpPr>
          <p:cNvPr id="8" name="Text 6"/>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5B6472"/>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0CA087B-C167-2642-AABA-B40B95FF5941}"/>
              </a:ext>
            </a:extLst>
          </p:cNvPr>
          <p:cNvSpPr>
            <a:spLocks noGrp="1"/>
          </p:cNvSpPr>
          <p:nvPr>
            <p:ph type="body" sz="quarter" idx="17"/>
          </p:nvPr>
        </p:nvSpPr>
        <p:spPr>
          <a:xfrm>
            <a:off x="227373" y="831470"/>
            <a:ext cx="9872359" cy="814388"/>
          </a:xfrm>
        </p:spPr>
        <p:txBody>
          <a:bodyPr/>
          <a:lstStyle/>
          <a:p>
            <a:r>
              <a:rPr lang="en-US" b="1" dirty="0">
                <a:solidFill>
                  <a:srgbClr val="FF0000"/>
                </a:solidFill>
              </a:rPr>
              <a:t>INKLÚZIA = </a:t>
            </a:r>
            <a:r>
              <a:rPr lang="en-US" b="1" dirty="0" err="1">
                <a:solidFill>
                  <a:srgbClr val="FF0000"/>
                </a:solidFill>
              </a:rPr>
              <a:t>spoločenská</a:t>
            </a:r>
            <a:r>
              <a:rPr lang="en-US" b="1" dirty="0">
                <a:solidFill>
                  <a:srgbClr val="FF0000"/>
                </a:solidFill>
              </a:rPr>
              <a:t> </a:t>
            </a:r>
            <a:r>
              <a:rPr lang="en-US" b="1" dirty="0" err="1">
                <a:solidFill>
                  <a:srgbClr val="FF0000"/>
                </a:solidFill>
              </a:rPr>
              <a:t>zodpovednosť</a:t>
            </a:r>
            <a:endParaRPr lang="sk-SK" b="1" dirty="0">
              <a:solidFill>
                <a:srgbClr val="FF0000"/>
              </a:solidFill>
            </a:endParaRPr>
          </a:p>
        </p:txBody>
      </p:sp>
      <p:sp>
        <p:nvSpPr>
          <p:cNvPr id="5" name="Zástupný objekt pre obrázok 4">
            <a:extLst>
              <a:ext uri="{FF2B5EF4-FFF2-40B4-BE49-F238E27FC236}">
                <a16:creationId xmlns:a16="http://schemas.microsoft.com/office/drawing/2014/main" id="{F7B8BEEE-2DD5-4EE0-AEA7-11912BE31865}"/>
              </a:ext>
            </a:extLst>
          </p:cNvPr>
          <p:cNvSpPr>
            <a:spLocks noGrp="1"/>
          </p:cNvSpPr>
          <p:nvPr>
            <p:ph type="pic" sz="quarter" idx="14"/>
          </p:nvPr>
        </p:nvSpPr>
        <p:spPr/>
        <p:txBody>
          <a:bodyPr/>
          <a:lstStyle/>
          <a:p>
            <a:endParaRPr lang="sk-SK"/>
          </a:p>
        </p:txBody>
      </p:sp>
      <p:pic>
        <p:nvPicPr>
          <p:cNvPr id="10" name="Obrázok 9">
            <a:extLst>
              <a:ext uri="{FF2B5EF4-FFF2-40B4-BE49-F238E27FC236}">
                <a16:creationId xmlns:a16="http://schemas.microsoft.com/office/drawing/2014/main" id="{A23675A9-70F3-45BA-90CF-43B060982361}"/>
              </a:ext>
            </a:extLst>
          </p:cNvPr>
          <p:cNvPicPr>
            <a:picLocks noChangeAspect="1"/>
          </p:cNvPicPr>
          <p:nvPr/>
        </p:nvPicPr>
        <p:blipFill>
          <a:blip r:embed="rId2"/>
          <a:stretch>
            <a:fillRect/>
          </a:stretch>
        </p:blipFill>
        <p:spPr>
          <a:xfrm>
            <a:off x="314739" y="1714649"/>
            <a:ext cx="4967829" cy="4828544"/>
          </a:xfrm>
          <a:prstGeom prst="rect">
            <a:avLst/>
          </a:prstGeom>
        </p:spPr>
      </p:pic>
      <p:pic>
        <p:nvPicPr>
          <p:cNvPr id="18" name="Obrázok 17">
            <a:extLst>
              <a:ext uri="{FF2B5EF4-FFF2-40B4-BE49-F238E27FC236}">
                <a16:creationId xmlns:a16="http://schemas.microsoft.com/office/drawing/2014/main" id="{7CCF98D6-78C8-4898-ADBA-449BD820A48D}"/>
              </a:ext>
            </a:extLst>
          </p:cNvPr>
          <p:cNvPicPr>
            <a:picLocks noChangeAspect="1"/>
          </p:cNvPicPr>
          <p:nvPr/>
        </p:nvPicPr>
        <p:blipFill>
          <a:blip r:embed="rId3"/>
          <a:stretch>
            <a:fillRect/>
          </a:stretch>
        </p:blipFill>
        <p:spPr>
          <a:xfrm>
            <a:off x="5872941" y="4252139"/>
            <a:ext cx="2380521" cy="2395492"/>
          </a:xfrm>
          <a:prstGeom prst="rect">
            <a:avLst/>
          </a:prstGeom>
        </p:spPr>
      </p:pic>
      <p:pic>
        <p:nvPicPr>
          <p:cNvPr id="3074" name="Picture 2">
            <a:extLst>
              <a:ext uri="{FF2B5EF4-FFF2-40B4-BE49-F238E27FC236}">
                <a16:creationId xmlns:a16="http://schemas.microsoft.com/office/drawing/2014/main" id="{60C84119-4BB2-42DF-9547-1E399777B4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43835" y="1767051"/>
            <a:ext cx="3176713" cy="4771697"/>
          </a:xfrm>
          <a:prstGeom prst="rect">
            <a:avLst/>
          </a:prstGeom>
          <a:noFill/>
          <a:extLst>
            <a:ext uri="{909E8E84-426E-40DD-AFC4-6F175D3DCCD1}">
              <a14:hiddenFill xmlns:a14="http://schemas.microsoft.com/office/drawing/2010/main">
                <a:solidFill>
                  <a:srgbClr val="FFFFFF"/>
                </a:solidFill>
              </a14:hiddenFill>
            </a:ext>
          </a:extLst>
        </p:spPr>
      </p:pic>
      <p:pic>
        <p:nvPicPr>
          <p:cNvPr id="3" name="Obrázok 2">
            <a:extLst>
              <a:ext uri="{FF2B5EF4-FFF2-40B4-BE49-F238E27FC236}">
                <a16:creationId xmlns:a16="http://schemas.microsoft.com/office/drawing/2014/main" id="{6F7FFD3E-49A0-C8DC-7BEC-079BD6F2AC10}"/>
              </a:ext>
            </a:extLst>
          </p:cNvPr>
          <p:cNvPicPr>
            <a:picLocks noChangeAspect="1"/>
          </p:cNvPicPr>
          <p:nvPr/>
        </p:nvPicPr>
        <p:blipFill>
          <a:blip r:embed="rId5"/>
          <a:stretch>
            <a:fillRect/>
          </a:stretch>
        </p:blipFill>
        <p:spPr>
          <a:xfrm>
            <a:off x="5357569" y="1757408"/>
            <a:ext cx="3411267" cy="2395492"/>
          </a:xfrm>
          <a:prstGeom prst="rect">
            <a:avLst/>
          </a:prstGeom>
        </p:spPr>
      </p:pic>
    </p:spTree>
    <p:extLst>
      <p:ext uri="{BB962C8B-B14F-4D97-AF65-F5344CB8AC3E}">
        <p14:creationId xmlns:p14="http://schemas.microsoft.com/office/powerpoint/2010/main" val="1380716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ástupný text 6">
            <a:extLst>
              <a:ext uri="{FF2B5EF4-FFF2-40B4-BE49-F238E27FC236}">
                <a16:creationId xmlns:a16="http://schemas.microsoft.com/office/drawing/2014/main" id="{17320F1D-3B3E-48CE-B9C9-3541ED051C25}"/>
              </a:ext>
            </a:extLst>
          </p:cNvPr>
          <p:cNvSpPr>
            <a:spLocks noGrp="1"/>
          </p:cNvSpPr>
          <p:nvPr>
            <p:ph type="body" sz="quarter" idx="18"/>
          </p:nvPr>
        </p:nvSpPr>
        <p:spPr>
          <a:xfrm>
            <a:off x="7280041" y="6349136"/>
            <a:ext cx="4455571" cy="334963"/>
          </a:xfrm>
        </p:spPr>
        <p:txBody>
          <a:bodyPr/>
          <a:lstStyle/>
          <a:p>
            <a:r>
              <a:rPr lang="en-US" dirty="0"/>
              <a:t>#SMESPECIAL </a:t>
            </a:r>
            <a:endParaRPr lang="sk-SK" dirty="0"/>
          </a:p>
        </p:txBody>
      </p:sp>
      <p:pic>
        <p:nvPicPr>
          <p:cNvPr id="4" name="Obrázok 3" descr="Obrázok, na ktorom je text&#10;&#10;Automaticky generovaný popis">
            <a:extLst>
              <a:ext uri="{FF2B5EF4-FFF2-40B4-BE49-F238E27FC236}">
                <a16:creationId xmlns:a16="http://schemas.microsoft.com/office/drawing/2014/main" id="{51BD60F8-6121-4D3B-15F4-E5D952D82620}"/>
              </a:ext>
            </a:extLst>
          </p:cNvPr>
          <p:cNvPicPr>
            <a:picLocks noChangeAspect="1"/>
          </p:cNvPicPr>
          <p:nvPr/>
        </p:nvPicPr>
        <p:blipFill>
          <a:blip r:embed="rId2"/>
          <a:stretch>
            <a:fillRect/>
          </a:stretch>
        </p:blipFill>
        <p:spPr>
          <a:xfrm>
            <a:off x="4164496" y="1044051"/>
            <a:ext cx="5081483" cy="5546035"/>
          </a:xfrm>
          <a:prstGeom prst="rect">
            <a:avLst/>
          </a:prstGeom>
        </p:spPr>
      </p:pic>
      <p:sp>
        <p:nvSpPr>
          <p:cNvPr id="2" name="Zástupný objekt pre text 5">
            <a:extLst>
              <a:ext uri="{FF2B5EF4-FFF2-40B4-BE49-F238E27FC236}">
                <a16:creationId xmlns:a16="http://schemas.microsoft.com/office/drawing/2014/main" id="{64E7008D-6856-88D2-EB0E-A3DE4044EC6D}"/>
              </a:ext>
            </a:extLst>
          </p:cNvPr>
          <p:cNvSpPr txBox="1">
            <a:spLocks/>
          </p:cNvSpPr>
          <p:nvPr/>
        </p:nvSpPr>
        <p:spPr>
          <a:xfrm>
            <a:off x="266142" y="-399124"/>
            <a:ext cx="6524498" cy="334963"/>
          </a:xfrm>
          <a:prstGeom prst="rect">
            <a:avLst/>
          </a:prstGeom>
        </p:spPr>
        <p:txBody>
          <a:bodyPr/>
          <a:lstStyle>
            <a:lvl1pPr marL="0" indent="0" algn="r" defTabSz="914400" rtl="0" eaLnBrk="1" latinLnBrk="0" hangingPunct="1">
              <a:lnSpc>
                <a:spcPct val="100000"/>
              </a:lnSpc>
              <a:spcBef>
                <a:spcPts val="1000"/>
              </a:spcBef>
              <a:buClr>
                <a:schemeClr val="accent2"/>
              </a:buClr>
              <a:buFontTx/>
              <a:buNone/>
              <a:defRPr sz="1400" kern="1200" baseline="0">
                <a:solidFill>
                  <a:schemeClr val="tx1"/>
                </a:solidFill>
                <a:latin typeface="Tahoma" panose="020B0604030504040204" pitchFamily="34" charset="0"/>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l"/>
            <a:r>
              <a:rPr lang="en-US" sz="4800" b="1" dirty="0">
                <a:solidFill>
                  <a:srgbClr val="FF0000"/>
                </a:solidFill>
              </a:rPr>
              <a:t>                              </a:t>
            </a:r>
            <a:r>
              <a:rPr lang="en-US" sz="4800" b="1" dirty="0" err="1">
                <a:solidFill>
                  <a:srgbClr val="7030A0"/>
                </a:solidFill>
              </a:rPr>
              <a:t>Inklúzia</a:t>
            </a:r>
            <a:endParaRPr lang="sk-SK" sz="1800" b="1" dirty="0">
              <a:solidFill>
                <a:srgbClr val="7030A0"/>
              </a:solidFill>
            </a:endParaRPr>
          </a:p>
        </p:txBody>
      </p:sp>
      <p:sp>
        <p:nvSpPr>
          <p:cNvPr id="3" name="Zástupný objekt pre text 5">
            <a:extLst>
              <a:ext uri="{FF2B5EF4-FFF2-40B4-BE49-F238E27FC236}">
                <a16:creationId xmlns:a16="http://schemas.microsoft.com/office/drawing/2014/main" id="{72459B2B-BE0F-0D87-C450-DCD4888EAA41}"/>
              </a:ext>
            </a:extLst>
          </p:cNvPr>
          <p:cNvSpPr txBox="1">
            <a:spLocks/>
          </p:cNvSpPr>
          <p:nvPr/>
        </p:nvSpPr>
        <p:spPr>
          <a:xfrm>
            <a:off x="9237777" y="1580729"/>
            <a:ext cx="2799625" cy="334963"/>
          </a:xfrm>
          <a:prstGeom prst="rect">
            <a:avLst/>
          </a:prstGeom>
        </p:spPr>
        <p:txBody>
          <a:bodyPr/>
          <a:lstStyle>
            <a:lvl1pPr marL="0" indent="0" algn="r" defTabSz="914400" rtl="0" eaLnBrk="1" latinLnBrk="0" hangingPunct="1">
              <a:lnSpc>
                <a:spcPct val="100000"/>
              </a:lnSpc>
              <a:spcBef>
                <a:spcPts val="1000"/>
              </a:spcBef>
              <a:buClr>
                <a:schemeClr val="accent2"/>
              </a:buClr>
              <a:buFontTx/>
              <a:buNone/>
              <a:defRPr sz="1400" kern="1200" baseline="0">
                <a:solidFill>
                  <a:schemeClr val="tx1"/>
                </a:solidFill>
                <a:latin typeface="Tahoma" panose="020B0604030504040204" pitchFamily="34" charset="0"/>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l"/>
            <a:r>
              <a:rPr lang="en-US" sz="4800" b="1" dirty="0">
                <a:solidFill>
                  <a:srgbClr val="FF0000"/>
                </a:solidFill>
              </a:rPr>
              <a:t>                              </a:t>
            </a:r>
            <a:r>
              <a:rPr lang="en-US" sz="4800" b="1" dirty="0" err="1">
                <a:solidFill>
                  <a:srgbClr val="FF0000"/>
                </a:solidFill>
              </a:rPr>
              <a:t>Identita</a:t>
            </a:r>
            <a:endParaRPr lang="sk-SK" sz="1800" b="1" dirty="0"/>
          </a:p>
        </p:txBody>
      </p:sp>
      <p:sp>
        <p:nvSpPr>
          <p:cNvPr id="5" name="Zástupný objekt pre text 5">
            <a:extLst>
              <a:ext uri="{FF2B5EF4-FFF2-40B4-BE49-F238E27FC236}">
                <a16:creationId xmlns:a16="http://schemas.microsoft.com/office/drawing/2014/main" id="{A4C682E9-3140-CEED-AB3E-E9C9C4ACC0A0}"/>
              </a:ext>
            </a:extLst>
          </p:cNvPr>
          <p:cNvSpPr txBox="1">
            <a:spLocks/>
          </p:cNvSpPr>
          <p:nvPr/>
        </p:nvSpPr>
        <p:spPr>
          <a:xfrm>
            <a:off x="0" y="1413878"/>
            <a:ext cx="4164496" cy="334963"/>
          </a:xfrm>
          <a:prstGeom prst="rect">
            <a:avLst/>
          </a:prstGeom>
        </p:spPr>
        <p:txBody>
          <a:bodyPr/>
          <a:lstStyle>
            <a:lvl1pPr marL="0" indent="0" algn="r" defTabSz="914400" rtl="0" eaLnBrk="1" latinLnBrk="0" hangingPunct="1">
              <a:lnSpc>
                <a:spcPct val="100000"/>
              </a:lnSpc>
              <a:spcBef>
                <a:spcPts val="1000"/>
              </a:spcBef>
              <a:buClr>
                <a:schemeClr val="accent2"/>
              </a:buClr>
              <a:buFontTx/>
              <a:buNone/>
              <a:defRPr sz="1400" kern="1200" baseline="0">
                <a:solidFill>
                  <a:schemeClr val="tx1"/>
                </a:solidFill>
                <a:latin typeface="Tahoma" panose="020B0604030504040204" pitchFamily="34" charset="0"/>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l"/>
            <a:r>
              <a:rPr lang="en-US" sz="4800" b="1" dirty="0">
                <a:solidFill>
                  <a:srgbClr val="FF0000"/>
                </a:solidFill>
              </a:rPr>
              <a:t>                </a:t>
            </a:r>
            <a:r>
              <a:rPr lang="en-US" sz="4800" b="1" dirty="0" err="1">
                <a:solidFill>
                  <a:srgbClr val="FF0000"/>
                </a:solidFill>
              </a:rPr>
              <a:t>Vzdelávanie</a:t>
            </a:r>
            <a:r>
              <a:rPr lang="en-US" sz="4800" b="1" dirty="0">
                <a:solidFill>
                  <a:srgbClr val="FF0000"/>
                </a:solidFill>
              </a:rPr>
              <a:t>           </a:t>
            </a:r>
            <a:r>
              <a:rPr lang="en-US" sz="4800" b="1" dirty="0" err="1">
                <a:solidFill>
                  <a:srgbClr val="FF0000"/>
                </a:solidFill>
              </a:rPr>
              <a:t>Príležitosti</a:t>
            </a:r>
            <a:endParaRPr lang="sk-SK" sz="1800" b="1" dirty="0"/>
          </a:p>
        </p:txBody>
      </p:sp>
      <p:sp>
        <p:nvSpPr>
          <p:cNvPr id="6" name="Zástupný objekt pre text 5">
            <a:extLst>
              <a:ext uri="{FF2B5EF4-FFF2-40B4-BE49-F238E27FC236}">
                <a16:creationId xmlns:a16="http://schemas.microsoft.com/office/drawing/2014/main" id="{A6BB44BC-86B1-3F0F-1345-315AD39F6EA4}"/>
              </a:ext>
            </a:extLst>
          </p:cNvPr>
          <p:cNvSpPr txBox="1">
            <a:spLocks/>
          </p:cNvSpPr>
          <p:nvPr/>
        </p:nvSpPr>
        <p:spPr>
          <a:xfrm>
            <a:off x="0" y="2805207"/>
            <a:ext cx="3766930" cy="334963"/>
          </a:xfrm>
          <a:prstGeom prst="rect">
            <a:avLst/>
          </a:prstGeom>
        </p:spPr>
        <p:txBody>
          <a:bodyPr/>
          <a:lstStyle>
            <a:lvl1pPr marL="0" indent="0" algn="r" defTabSz="914400" rtl="0" eaLnBrk="1" latinLnBrk="0" hangingPunct="1">
              <a:lnSpc>
                <a:spcPct val="100000"/>
              </a:lnSpc>
              <a:spcBef>
                <a:spcPts val="1000"/>
              </a:spcBef>
              <a:buClr>
                <a:schemeClr val="accent2"/>
              </a:buClr>
              <a:buFontTx/>
              <a:buNone/>
              <a:defRPr sz="1400" kern="1200" baseline="0">
                <a:solidFill>
                  <a:schemeClr val="tx1"/>
                </a:solidFill>
                <a:latin typeface="Tahoma" panose="020B0604030504040204" pitchFamily="34" charset="0"/>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l"/>
            <a:r>
              <a:rPr lang="en-US" sz="4800" b="1" dirty="0">
                <a:solidFill>
                  <a:srgbClr val="FF0000"/>
                </a:solidFill>
              </a:rPr>
              <a:t>            </a:t>
            </a:r>
            <a:r>
              <a:rPr lang="en-US" sz="4800" b="1" dirty="0" err="1">
                <a:solidFill>
                  <a:srgbClr val="FF0000"/>
                </a:solidFill>
              </a:rPr>
              <a:t>Akceptácia</a:t>
            </a:r>
            <a:endParaRPr lang="sk-SK" sz="1800" b="1" dirty="0"/>
          </a:p>
        </p:txBody>
      </p:sp>
      <p:sp>
        <p:nvSpPr>
          <p:cNvPr id="8" name="Zástupný objekt pre text 5">
            <a:extLst>
              <a:ext uri="{FF2B5EF4-FFF2-40B4-BE49-F238E27FC236}">
                <a16:creationId xmlns:a16="http://schemas.microsoft.com/office/drawing/2014/main" id="{BD4396FD-F101-3DA9-1CDE-A8981525D32A}"/>
              </a:ext>
            </a:extLst>
          </p:cNvPr>
          <p:cNvSpPr txBox="1">
            <a:spLocks/>
          </p:cNvSpPr>
          <p:nvPr/>
        </p:nvSpPr>
        <p:spPr>
          <a:xfrm>
            <a:off x="9260410" y="2335378"/>
            <a:ext cx="3063554" cy="334963"/>
          </a:xfrm>
          <a:prstGeom prst="rect">
            <a:avLst/>
          </a:prstGeom>
        </p:spPr>
        <p:txBody>
          <a:bodyPr/>
          <a:lstStyle>
            <a:lvl1pPr marL="0" indent="0" algn="r" defTabSz="914400" rtl="0" eaLnBrk="1" latinLnBrk="0" hangingPunct="1">
              <a:lnSpc>
                <a:spcPct val="100000"/>
              </a:lnSpc>
              <a:spcBef>
                <a:spcPts val="1000"/>
              </a:spcBef>
              <a:buClr>
                <a:schemeClr val="accent2"/>
              </a:buClr>
              <a:buFontTx/>
              <a:buNone/>
              <a:defRPr sz="1400" kern="1200" baseline="0">
                <a:solidFill>
                  <a:schemeClr val="tx1"/>
                </a:solidFill>
                <a:latin typeface="Tahoma" panose="020B0604030504040204" pitchFamily="34" charset="0"/>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l"/>
            <a:r>
              <a:rPr lang="en-US" sz="4800" b="1" dirty="0">
                <a:solidFill>
                  <a:srgbClr val="FF0000"/>
                </a:solidFill>
              </a:rPr>
              <a:t>                              </a:t>
            </a:r>
            <a:r>
              <a:rPr lang="en-US" sz="4800" b="1" dirty="0" err="1">
                <a:solidFill>
                  <a:srgbClr val="FF0000"/>
                </a:solidFill>
              </a:rPr>
              <a:t>Rovnosť</a:t>
            </a:r>
            <a:endParaRPr lang="sk-SK" sz="1800" b="1" dirty="0"/>
          </a:p>
        </p:txBody>
      </p:sp>
      <p:sp>
        <p:nvSpPr>
          <p:cNvPr id="9" name="Zástupný objekt pre text 5">
            <a:extLst>
              <a:ext uri="{FF2B5EF4-FFF2-40B4-BE49-F238E27FC236}">
                <a16:creationId xmlns:a16="http://schemas.microsoft.com/office/drawing/2014/main" id="{45C79F86-F642-7C2C-BCAA-A88D9D8DDF02}"/>
              </a:ext>
            </a:extLst>
          </p:cNvPr>
          <p:cNvSpPr txBox="1">
            <a:spLocks/>
          </p:cNvSpPr>
          <p:nvPr/>
        </p:nvSpPr>
        <p:spPr>
          <a:xfrm>
            <a:off x="9260410" y="3119874"/>
            <a:ext cx="2799625" cy="334963"/>
          </a:xfrm>
          <a:prstGeom prst="rect">
            <a:avLst/>
          </a:prstGeom>
        </p:spPr>
        <p:txBody>
          <a:bodyPr/>
          <a:lstStyle>
            <a:lvl1pPr marL="0" indent="0" algn="r" defTabSz="914400" rtl="0" eaLnBrk="1" latinLnBrk="0" hangingPunct="1">
              <a:lnSpc>
                <a:spcPct val="100000"/>
              </a:lnSpc>
              <a:spcBef>
                <a:spcPts val="1000"/>
              </a:spcBef>
              <a:buClr>
                <a:schemeClr val="accent2"/>
              </a:buClr>
              <a:buFontTx/>
              <a:buNone/>
              <a:defRPr sz="1400" kern="1200" baseline="0">
                <a:solidFill>
                  <a:schemeClr val="tx1"/>
                </a:solidFill>
                <a:latin typeface="Tahoma" panose="020B0604030504040204" pitchFamily="34" charset="0"/>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l"/>
            <a:r>
              <a:rPr lang="en-US" sz="4800" b="1" dirty="0">
                <a:solidFill>
                  <a:srgbClr val="FF0000"/>
                </a:solidFill>
              </a:rPr>
              <a:t>                              </a:t>
            </a:r>
            <a:r>
              <a:rPr lang="en-US" sz="4800" b="1" dirty="0" err="1">
                <a:solidFill>
                  <a:srgbClr val="FF0000"/>
                </a:solidFill>
              </a:rPr>
              <a:t>Právo</a:t>
            </a:r>
            <a:endParaRPr lang="sk-SK" sz="1800" b="1" dirty="0"/>
          </a:p>
        </p:txBody>
      </p:sp>
      <p:sp>
        <p:nvSpPr>
          <p:cNvPr id="10" name="Zástupný objekt pre text 5">
            <a:extLst>
              <a:ext uri="{FF2B5EF4-FFF2-40B4-BE49-F238E27FC236}">
                <a16:creationId xmlns:a16="http://schemas.microsoft.com/office/drawing/2014/main" id="{1C91C26E-3480-6AB2-0395-FA981479ACD8}"/>
              </a:ext>
            </a:extLst>
          </p:cNvPr>
          <p:cNvSpPr txBox="1">
            <a:spLocks/>
          </p:cNvSpPr>
          <p:nvPr/>
        </p:nvSpPr>
        <p:spPr>
          <a:xfrm>
            <a:off x="0" y="3550349"/>
            <a:ext cx="4164496" cy="334963"/>
          </a:xfrm>
          <a:prstGeom prst="rect">
            <a:avLst/>
          </a:prstGeom>
        </p:spPr>
        <p:txBody>
          <a:bodyPr/>
          <a:lstStyle>
            <a:lvl1pPr marL="0" indent="0" algn="r" defTabSz="914400" rtl="0" eaLnBrk="1" latinLnBrk="0" hangingPunct="1">
              <a:lnSpc>
                <a:spcPct val="100000"/>
              </a:lnSpc>
              <a:spcBef>
                <a:spcPts val="1000"/>
              </a:spcBef>
              <a:buClr>
                <a:schemeClr val="accent2"/>
              </a:buClr>
              <a:buFontTx/>
              <a:buNone/>
              <a:defRPr sz="1400" kern="1200" baseline="0">
                <a:solidFill>
                  <a:schemeClr val="tx1"/>
                </a:solidFill>
                <a:latin typeface="Tahoma" panose="020B0604030504040204" pitchFamily="34" charset="0"/>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l"/>
            <a:r>
              <a:rPr lang="en-US" sz="4800" b="1" dirty="0">
                <a:solidFill>
                  <a:srgbClr val="FF0000"/>
                </a:solidFill>
              </a:rPr>
              <a:t>                             </a:t>
            </a:r>
            <a:r>
              <a:rPr lang="en-US" sz="4800" b="1" dirty="0" err="1">
                <a:solidFill>
                  <a:srgbClr val="FF0000"/>
                </a:solidFill>
              </a:rPr>
              <a:t>Komunikácia</a:t>
            </a:r>
            <a:endParaRPr lang="sk-SK" sz="1800" b="1" dirty="0"/>
          </a:p>
        </p:txBody>
      </p:sp>
      <p:sp>
        <p:nvSpPr>
          <p:cNvPr id="11" name="Zástupný objekt pre text 5">
            <a:extLst>
              <a:ext uri="{FF2B5EF4-FFF2-40B4-BE49-F238E27FC236}">
                <a16:creationId xmlns:a16="http://schemas.microsoft.com/office/drawing/2014/main" id="{2B1B0EA7-34F1-4271-68FA-BF2094F97E93}"/>
              </a:ext>
            </a:extLst>
          </p:cNvPr>
          <p:cNvSpPr txBox="1">
            <a:spLocks/>
          </p:cNvSpPr>
          <p:nvPr/>
        </p:nvSpPr>
        <p:spPr>
          <a:xfrm>
            <a:off x="152400" y="1989309"/>
            <a:ext cx="3766930" cy="334963"/>
          </a:xfrm>
          <a:prstGeom prst="rect">
            <a:avLst/>
          </a:prstGeom>
        </p:spPr>
        <p:txBody>
          <a:bodyPr/>
          <a:lstStyle>
            <a:lvl1pPr marL="0" indent="0" algn="r" defTabSz="914400" rtl="0" eaLnBrk="1" latinLnBrk="0" hangingPunct="1">
              <a:lnSpc>
                <a:spcPct val="100000"/>
              </a:lnSpc>
              <a:spcBef>
                <a:spcPts val="1000"/>
              </a:spcBef>
              <a:buClr>
                <a:schemeClr val="accent2"/>
              </a:buClr>
              <a:buFontTx/>
              <a:buNone/>
              <a:defRPr sz="1400" kern="1200" baseline="0">
                <a:solidFill>
                  <a:schemeClr val="tx1"/>
                </a:solidFill>
                <a:latin typeface="Tahoma" panose="020B0604030504040204" pitchFamily="34" charset="0"/>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l"/>
            <a:endParaRPr lang="sk-SK" sz="1800" b="1" dirty="0"/>
          </a:p>
        </p:txBody>
      </p:sp>
    </p:spTree>
    <p:extLst>
      <p:ext uri="{BB962C8B-B14F-4D97-AF65-F5344CB8AC3E}">
        <p14:creationId xmlns:p14="http://schemas.microsoft.com/office/powerpoint/2010/main" val="3271799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ástupný text 6">
            <a:extLst>
              <a:ext uri="{FF2B5EF4-FFF2-40B4-BE49-F238E27FC236}">
                <a16:creationId xmlns:a16="http://schemas.microsoft.com/office/drawing/2014/main" id="{17320F1D-3B3E-48CE-B9C9-3541ED051C25}"/>
              </a:ext>
            </a:extLst>
          </p:cNvPr>
          <p:cNvSpPr>
            <a:spLocks noGrp="1"/>
          </p:cNvSpPr>
          <p:nvPr>
            <p:ph type="body" sz="quarter" idx="18"/>
          </p:nvPr>
        </p:nvSpPr>
        <p:spPr>
          <a:xfrm>
            <a:off x="7280041" y="6349136"/>
            <a:ext cx="4455571" cy="334963"/>
          </a:xfrm>
        </p:spPr>
        <p:txBody>
          <a:bodyPr/>
          <a:lstStyle/>
          <a:p>
            <a:r>
              <a:rPr lang="en-US" dirty="0"/>
              <a:t>#SMESPECIAL </a:t>
            </a:r>
            <a:endParaRPr lang="sk-SK" dirty="0"/>
          </a:p>
        </p:txBody>
      </p:sp>
      <p:sp>
        <p:nvSpPr>
          <p:cNvPr id="2" name="Zástupný objekt pre text 5">
            <a:extLst>
              <a:ext uri="{FF2B5EF4-FFF2-40B4-BE49-F238E27FC236}">
                <a16:creationId xmlns:a16="http://schemas.microsoft.com/office/drawing/2014/main" id="{64E7008D-6856-88D2-EB0E-A3DE4044EC6D}"/>
              </a:ext>
            </a:extLst>
          </p:cNvPr>
          <p:cNvSpPr txBox="1">
            <a:spLocks/>
          </p:cNvSpPr>
          <p:nvPr/>
        </p:nvSpPr>
        <p:spPr>
          <a:xfrm>
            <a:off x="524559" y="-399124"/>
            <a:ext cx="6524498" cy="334963"/>
          </a:xfrm>
          <a:prstGeom prst="rect">
            <a:avLst/>
          </a:prstGeom>
        </p:spPr>
        <p:txBody>
          <a:bodyPr/>
          <a:lstStyle>
            <a:lvl1pPr marL="0" indent="0" algn="r" defTabSz="914400" rtl="0" eaLnBrk="1" latinLnBrk="0" hangingPunct="1">
              <a:lnSpc>
                <a:spcPct val="100000"/>
              </a:lnSpc>
              <a:spcBef>
                <a:spcPts val="1000"/>
              </a:spcBef>
              <a:buClr>
                <a:schemeClr val="accent2"/>
              </a:buClr>
              <a:buFontTx/>
              <a:buNone/>
              <a:defRPr sz="1400" kern="1200" baseline="0">
                <a:solidFill>
                  <a:schemeClr val="tx1"/>
                </a:solidFill>
                <a:latin typeface="Tahoma" panose="020B0604030504040204" pitchFamily="34" charset="0"/>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l"/>
            <a:r>
              <a:rPr lang="en-US" sz="4800" b="1" dirty="0">
                <a:solidFill>
                  <a:srgbClr val="FF0000"/>
                </a:solidFill>
              </a:rPr>
              <a:t>                              </a:t>
            </a:r>
            <a:r>
              <a:rPr lang="en-US" sz="4800" b="1" dirty="0" err="1">
                <a:solidFill>
                  <a:srgbClr val="7030A0"/>
                </a:solidFill>
              </a:rPr>
              <a:t>Inklúzia</a:t>
            </a:r>
            <a:r>
              <a:rPr lang="sk-SK" sz="4800" b="1" dirty="0">
                <a:solidFill>
                  <a:srgbClr val="7030A0"/>
                </a:solidFill>
              </a:rPr>
              <a:t> je</a:t>
            </a:r>
            <a:endParaRPr lang="sk-SK" sz="1800" b="1" dirty="0">
              <a:solidFill>
                <a:srgbClr val="7030A0"/>
              </a:solidFill>
            </a:endParaRPr>
          </a:p>
        </p:txBody>
      </p:sp>
      <p:sp>
        <p:nvSpPr>
          <p:cNvPr id="5" name="Zástupný objekt pre text 5">
            <a:extLst>
              <a:ext uri="{FF2B5EF4-FFF2-40B4-BE49-F238E27FC236}">
                <a16:creationId xmlns:a16="http://schemas.microsoft.com/office/drawing/2014/main" id="{A4C682E9-3140-CEED-AB3E-E9C9C4ACC0A0}"/>
              </a:ext>
            </a:extLst>
          </p:cNvPr>
          <p:cNvSpPr txBox="1">
            <a:spLocks/>
          </p:cNvSpPr>
          <p:nvPr/>
        </p:nvSpPr>
        <p:spPr>
          <a:xfrm>
            <a:off x="-1421297" y="1454784"/>
            <a:ext cx="12384157" cy="334963"/>
          </a:xfrm>
          <a:prstGeom prst="rect">
            <a:avLst/>
          </a:prstGeom>
        </p:spPr>
        <p:txBody>
          <a:bodyPr/>
          <a:lstStyle>
            <a:lvl1pPr marL="0" indent="0" algn="r" defTabSz="914400" rtl="0" eaLnBrk="1" latinLnBrk="0" hangingPunct="1">
              <a:lnSpc>
                <a:spcPct val="100000"/>
              </a:lnSpc>
              <a:spcBef>
                <a:spcPts val="1000"/>
              </a:spcBef>
              <a:buClr>
                <a:schemeClr val="accent2"/>
              </a:buClr>
              <a:buFontTx/>
              <a:buNone/>
              <a:defRPr sz="1400" kern="1200" baseline="0">
                <a:solidFill>
                  <a:schemeClr val="tx1"/>
                </a:solidFill>
                <a:latin typeface="Tahoma" panose="020B0604030504040204" pitchFamily="34" charset="0"/>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l"/>
            <a:r>
              <a:rPr lang="en-US" sz="4800" b="1" dirty="0">
                <a:solidFill>
                  <a:srgbClr val="FF0000"/>
                </a:solidFill>
              </a:rPr>
              <a:t>                 </a:t>
            </a:r>
          </a:p>
          <a:p>
            <a:pPr algn="l"/>
            <a:r>
              <a:rPr lang="en-US" sz="4800" b="1" dirty="0">
                <a:solidFill>
                  <a:srgbClr val="FF0000"/>
                </a:solidFill>
              </a:rPr>
              <a:t>           RADOSŤ </a:t>
            </a:r>
          </a:p>
          <a:p>
            <a:pPr algn="l"/>
            <a:r>
              <a:rPr lang="en-US" sz="4800" b="1" dirty="0">
                <a:solidFill>
                  <a:srgbClr val="FF0000"/>
                </a:solidFill>
              </a:rPr>
              <a:t>           na </a:t>
            </a:r>
            <a:r>
              <a:rPr lang="en-US" sz="4800" b="1" dirty="0" err="1">
                <a:solidFill>
                  <a:srgbClr val="FF0000"/>
                </a:solidFill>
              </a:rPr>
              <a:t>oboch</a:t>
            </a:r>
            <a:r>
              <a:rPr lang="en-US" sz="4800" b="1" dirty="0">
                <a:solidFill>
                  <a:srgbClr val="FF0000"/>
                </a:solidFill>
              </a:rPr>
              <a:t> </a:t>
            </a:r>
          </a:p>
          <a:p>
            <a:pPr algn="l"/>
            <a:r>
              <a:rPr lang="en-US" sz="4800" b="1" dirty="0">
                <a:solidFill>
                  <a:srgbClr val="FF0000"/>
                </a:solidFill>
              </a:rPr>
              <a:t>           </a:t>
            </a:r>
            <a:r>
              <a:rPr lang="en-US" sz="4800" b="1" dirty="0" err="1">
                <a:solidFill>
                  <a:srgbClr val="FF0000"/>
                </a:solidFill>
              </a:rPr>
              <a:t>stranách</a:t>
            </a:r>
            <a:r>
              <a:rPr lang="en-US" sz="4800" b="1" dirty="0">
                <a:solidFill>
                  <a:srgbClr val="FF0000"/>
                </a:solidFill>
              </a:rPr>
              <a:t> </a:t>
            </a:r>
            <a:endParaRPr lang="sk-SK" sz="1800" b="1" dirty="0"/>
          </a:p>
        </p:txBody>
      </p:sp>
      <p:sp>
        <p:nvSpPr>
          <p:cNvPr id="11" name="Zástupný objekt pre text 5">
            <a:extLst>
              <a:ext uri="{FF2B5EF4-FFF2-40B4-BE49-F238E27FC236}">
                <a16:creationId xmlns:a16="http://schemas.microsoft.com/office/drawing/2014/main" id="{2B1B0EA7-34F1-4271-68FA-BF2094F97E93}"/>
              </a:ext>
            </a:extLst>
          </p:cNvPr>
          <p:cNvSpPr txBox="1">
            <a:spLocks/>
          </p:cNvSpPr>
          <p:nvPr/>
        </p:nvSpPr>
        <p:spPr>
          <a:xfrm>
            <a:off x="152400" y="1989309"/>
            <a:ext cx="3766930" cy="334963"/>
          </a:xfrm>
          <a:prstGeom prst="rect">
            <a:avLst/>
          </a:prstGeom>
        </p:spPr>
        <p:txBody>
          <a:bodyPr/>
          <a:lstStyle>
            <a:lvl1pPr marL="0" indent="0" algn="r" defTabSz="914400" rtl="0" eaLnBrk="1" latinLnBrk="0" hangingPunct="1">
              <a:lnSpc>
                <a:spcPct val="100000"/>
              </a:lnSpc>
              <a:spcBef>
                <a:spcPts val="1000"/>
              </a:spcBef>
              <a:buClr>
                <a:schemeClr val="accent2"/>
              </a:buClr>
              <a:buFontTx/>
              <a:buNone/>
              <a:defRPr sz="1400" kern="1200" baseline="0">
                <a:solidFill>
                  <a:schemeClr val="tx1"/>
                </a:solidFill>
                <a:latin typeface="Tahoma" panose="020B0604030504040204" pitchFamily="34" charset="0"/>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l"/>
            <a:endParaRPr lang="sk-SK" sz="1800" b="1" dirty="0"/>
          </a:p>
        </p:txBody>
      </p:sp>
      <p:pic>
        <p:nvPicPr>
          <p:cNvPr id="13" name="Obrázok 12" descr="Obrázok, na ktorom je osoba, exteriér, ošatenie, nebo&#10;&#10;Automaticky generovaný popis">
            <a:extLst>
              <a:ext uri="{FF2B5EF4-FFF2-40B4-BE49-F238E27FC236}">
                <a16:creationId xmlns:a16="http://schemas.microsoft.com/office/drawing/2014/main" id="{4C4C7CE6-FEE5-AEF0-9DB9-CC017F4CBF74}"/>
              </a:ext>
            </a:extLst>
          </p:cNvPr>
          <p:cNvPicPr>
            <a:picLocks noChangeAspect="1"/>
          </p:cNvPicPr>
          <p:nvPr/>
        </p:nvPicPr>
        <p:blipFill>
          <a:blip r:embed="rId2"/>
          <a:stretch>
            <a:fillRect/>
          </a:stretch>
        </p:blipFill>
        <p:spPr>
          <a:xfrm>
            <a:off x="4167187" y="0"/>
            <a:ext cx="3857625" cy="6858000"/>
          </a:xfrm>
          <a:prstGeom prst="rect">
            <a:avLst/>
          </a:prstGeom>
        </p:spPr>
      </p:pic>
      <p:sp>
        <p:nvSpPr>
          <p:cNvPr id="6" name="Zástupný objekt pre text 5">
            <a:extLst>
              <a:ext uri="{FF2B5EF4-FFF2-40B4-BE49-F238E27FC236}">
                <a16:creationId xmlns:a16="http://schemas.microsoft.com/office/drawing/2014/main" id="{C6B58E4F-FF65-1F20-CB11-C1D5D75D97EA}"/>
              </a:ext>
            </a:extLst>
          </p:cNvPr>
          <p:cNvSpPr txBox="1">
            <a:spLocks/>
          </p:cNvSpPr>
          <p:nvPr/>
        </p:nvSpPr>
        <p:spPr>
          <a:xfrm>
            <a:off x="6446236" y="1448483"/>
            <a:ext cx="12384157" cy="334963"/>
          </a:xfrm>
          <a:prstGeom prst="rect">
            <a:avLst/>
          </a:prstGeom>
        </p:spPr>
        <p:txBody>
          <a:bodyPr/>
          <a:lstStyle>
            <a:lvl1pPr marL="0" indent="0" algn="r" defTabSz="914400" rtl="0" eaLnBrk="1" latinLnBrk="0" hangingPunct="1">
              <a:lnSpc>
                <a:spcPct val="100000"/>
              </a:lnSpc>
              <a:spcBef>
                <a:spcPts val="1000"/>
              </a:spcBef>
              <a:buClr>
                <a:schemeClr val="accent2"/>
              </a:buClr>
              <a:buFontTx/>
              <a:buNone/>
              <a:defRPr sz="1400" kern="1200" baseline="0">
                <a:solidFill>
                  <a:schemeClr val="tx1"/>
                </a:solidFill>
                <a:latin typeface="Tahoma" panose="020B0604030504040204" pitchFamily="34" charset="0"/>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l"/>
            <a:r>
              <a:rPr lang="en-US" sz="4800" b="1" dirty="0">
                <a:solidFill>
                  <a:srgbClr val="FF0000"/>
                </a:solidFill>
              </a:rPr>
              <a:t>                 </a:t>
            </a:r>
          </a:p>
          <a:p>
            <a:pPr algn="l"/>
            <a:r>
              <a:rPr lang="en-US" sz="4800" b="1" dirty="0">
                <a:solidFill>
                  <a:srgbClr val="FF0000"/>
                </a:solidFill>
              </a:rPr>
              <a:t>           RADOSŤ </a:t>
            </a:r>
          </a:p>
          <a:p>
            <a:pPr algn="l"/>
            <a:r>
              <a:rPr lang="en-US" sz="4800" b="1" dirty="0">
                <a:solidFill>
                  <a:srgbClr val="FF0000"/>
                </a:solidFill>
              </a:rPr>
              <a:t>           na </a:t>
            </a:r>
            <a:r>
              <a:rPr lang="en-US" sz="4800" b="1" dirty="0" err="1">
                <a:solidFill>
                  <a:srgbClr val="FF0000"/>
                </a:solidFill>
              </a:rPr>
              <a:t>oboch</a:t>
            </a:r>
            <a:r>
              <a:rPr lang="en-US" sz="4800" b="1" dirty="0">
                <a:solidFill>
                  <a:srgbClr val="FF0000"/>
                </a:solidFill>
              </a:rPr>
              <a:t> </a:t>
            </a:r>
          </a:p>
          <a:p>
            <a:pPr algn="l"/>
            <a:r>
              <a:rPr lang="en-US" sz="4800" b="1" dirty="0">
                <a:solidFill>
                  <a:srgbClr val="FF0000"/>
                </a:solidFill>
              </a:rPr>
              <a:t>           </a:t>
            </a:r>
            <a:r>
              <a:rPr lang="en-US" sz="4800" b="1" dirty="0" err="1">
                <a:solidFill>
                  <a:srgbClr val="FF0000"/>
                </a:solidFill>
              </a:rPr>
              <a:t>stranách</a:t>
            </a:r>
            <a:r>
              <a:rPr lang="en-US" sz="4800" b="1" dirty="0">
                <a:solidFill>
                  <a:srgbClr val="FF0000"/>
                </a:solidFill>
              </a:rPr>
              <a:t> </a:t>
            </a:r>
            <a:endParaRPr lang="sk-SK" sz="1800" b="1" dirty="0"/>
          </a:p>
        </p:txBody>
      </p:sp>
    </p:spTree>
    <p:extLst>
      <p:ext uri="{BB962C8B-B14F-4D97-AF65-F5344CB8AC3E}">
        <p14:creationId xmlns:p14="http://schemas.microsoft.com/office/powerpoint/2010/main" val="1911916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30" name="Rectangle 72">
            <a:extLst>
              <a:ext uri="{FF2B5EF4-FFF2-40B4-BE49-F238E27FC236}">
                <a16:creationId xmlns:a16="http://schemas.microsoft.com/office/drawing/2014/main" id="{C02C7B47-DF2D-46D9-9584-5C83FCA86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E9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1" name="Rectangle 74">
            <a:extLst>
              <a:ext uri="{FF2B5EF4-FFF2-40B4-BE49-F238E27FC236}">
                <a16:creationId xmlns:a16="http://schemas.microsoft.com/office/drawing/2014/main" id="{348541E3-A59C-41D3-85D2-70F0E0E9B6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5248656"/>
          </a:xfrm>
          <a:prstGeom prst="rect">
            <a:avLst/>
          </a:prstGeom>
          <a:solidFill>
            <a:srgbClr val="FFFFFF"/>
          </a:solidFill>
          <a:ln w="2540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dababcff-ad2a-442b-a812-e2b6318a2550@eurprd08">
            <a:extLst>
              <a:ext uri="{FF2B5EF4-FFF2-40B4-BE49-F238E27FC236}">
                <a16:creationId xmlns:a16="http://schemas.microsoft.com/office/drawing/2014/main" id="{B85D3826-F07E-486F-AC42-EFAFDB093D7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27929" y="1777116"/>
            <a:ext cx="9936142" cy="330376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3708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Picture 10">
            <a:extLst>
              <a:ext uri="{FF2B5EF4-FFF2-40B4-BE49-F238E27FC236}">
                <a16:creationId xmlns:a16="http://schemas.microsoft.com/office/drawing/2014/main" id="{6595A62A-EAB9-42DA-A4A1-11FAEA7216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8748" y="-398835"/>
            <a:ext cx="6691649" cy="4461787"/>
          </a:xfrm>
          <a:prstGeom prst="rect">
            <a:avLst/>
          </a:prstGeom>
          <a:noFill/>
          <a:extLst>
            <a:ext uri="{909E8E84-426E-40DD-AFC4-6F175D3DCCD1}">
              <a14:hiddenFill xmlns:a14="http://schemas.microsoft.com/office/drawing/2010/main">
                <a:solidFill>
                  <a:srgbClr val="FFFFFF"/>
                </a:solidFill>
              </a14:hiddenFill>
            </a:ext>
          </a:extLst>
        </p:spPr>
      </p:pic>
      <p:pic>
        <p:nvPicPr>
          <p:cNvPr id="16" name="Obrázok 15" descr="Obrázok, na ktorom je osoba, voda, šport, muž&#10;&#10;Automaticky generovaný popis">
            <a:extLst>
              <a:ext uri="{FF2B5EF4-FFF2-40B4-BE49-F238E27FC236}">
                <a16:creationId xmlns:a16="http://schemas.microsoft.com/office/drawing/2014/main" id="{88918E31-E481-4001-ADCE-73EFDC764ED8}"/>
              </a:ext>
            </a:extLst>
          </p:cNvPr>
          <p:cNvPicPr>
            <a:picLocks noChangeAspect="1"/>
          </p:cNvPicPr>
          <p:nvPr/>
        </p:nvPicPr>
        <p:blipFill>
          <a:blip r:embed="rId3"/>
          <a:stretch>
            <a:fillRect/>
          </a:stretch>
        </p:blipFill>
        <p:spPr>
          <a:xfrm>
            <a:off x="0" y="-1284051"/>
            <a:ext cx="3912812" cy="5626235"/>
          </a:xfrm>
          <a:prstGeom prst="rect">
            <a:avLst/>
          </a:prstGeom>
        </p:spPr>
      </p:pic>
      <p:pic>
        <p:nvPicPr>
          <p:cNvPr id="2052" name="Picture 4">
            <a:extLst>
              <a:ext uri="{FF2B5EF4-FFF2-40B4-BE49-F238E27FC236}">
                <a16:creationId xmlns:a16="http://schemas.microsoft.com/office/drawing/2014/main" id="{D5E82C32-8F61-4755-85D1-FF8902D62C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03" y="3852319"/>
            <a:ext cx="5338121" cy="3561495"/>
          </a:xfrm>
          <a:prstGeom prst="rect">
            <a:avLst/>
          </a:prstGeom>
          <a:noFill/>
          <a:extLst>
            <a:ext uri="{909E8E84-426E-40DD-AFC4-6F175D3DCCD1}">
              <a14:hiddenFill xmlns:a14="http://schemas.microsoft.com/office/drawing/2010/main">
                <a:solidFill>
                  <a:srgbClr val="FFFFFF"/>
                </a:solidFill>
              </a14:hiddenFill>
            </a:ext>
          </a:extLst>
        </p:spPr>
      </p:pic>
      <p:pic>
        <p:nvPicPr>
          <p:cNvPr id="18" name="Obrázok 17">
            <a:extLst>
              <a:ext uri="{FF2B5EF4-FFF2-40B4-BE49-F238E27FC236}">
                <a16:creationId xmlns:a16="http://schemas.microsoft.com/office/drawing/2014/main" id="{3959196C-ED47-4453-AC0F-399E3EB19EDE}"/>
              </a:ext>
            </a:extLst>
          </p:cNvPr>
          <p:cNvPicPr>
            <a:picLocks noChangeAspect="1"/>
          </p:cNvPicPr>
          <p:nvPr/>
        </p:nvPicPr>
        <p:blipFill>
          <a:blip r:embed="rId5"/>
          <a:stretch>
            <a:fillRect/>
          </a:stretch>
        </p:blipFill>
        <p:spPr>
          <a:xfrm>
            <a:off x="3426939" y="3556481"/>
            <a:ext cx="5338121" cy="3558747"/>
          </a:xfrm>
          <a:prstGeom prst="rect">
            <a:avLst/>
          </a:prstGeom>
        </p:spPr>
      </p:pic>
      <p:pic>
        <p:nvPicPr>
          <p:cNvPr id="2056" name="Picture 8">
            <a:extLst>
              <a:ext uri="{FF2B5EF4-FFF2-40B4-BE49-F238E27FC236}">
                <a16:creationId xmlns:a16="http://schemas.microsoft.com/office/drawing/2014/main" id="{F63D8F37-67E0-4510-B6E8-0479F3F51F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10345" y="3543555"/>
            <a:ext cx="3746599" cy="5619899"/>
          </a:xfrm>
          <a:prstGeom prst="rect">
            <a:avLst/>
          </a:prstGeom>
          <a:noFill/>
          <a:extLst>
            <a:ext uri="{909E8E84-426E-40DD-AFC4-6F175D3DCCD1}">
              <a14:hiddenFill xmlns:a14="http://schemas.microsoft.com/office/drawing/2010/main">
                <a:solidFill>
                  <a:srgbClr val="FFFFFF"/>
                </a:solidFill>
              </a14:hiddenFill>
            </a:ext>
          </a:extLst>
        </p:spPr>
      </p:pic>
      <p:pic>
        <p:nvPicPr>
          <p:cNvPr id="11" name="Obrázok 10" descr="Obrázok, na ktorom je osoba, stojaci&#10;&#10;Automaticky generovaný popis">
            <a:extLst>
              <a:ext uri="{FF2B5EF4-FFF2-40B4-BE49-F238E27FC236}">
                <a16:creationId xmlns:a16="http://schemas.microsoft.com/office/drawing/2014/main" id="{BA9E259A-180D-4919-9726-73F89692C8AE}"/>
              </a:ext>
            </a:extLst>
          </p:cNvPr>
          <p:cNvPicPr>
            <a:picLocks noChangeAspect="1"/>
          </p:cNvPicPr>
          <p:nvPr/>
        </p:nvPicPr>
        <p:blipFill>
          <a:blip r:embed="rId7"/>
          <a:stretch>
            <a:fillRect/>
          </a:stretch>
        </p:blipFill>
        <p:spPr>
          <a:xfrm>
            <a:off x="7678937" y="0"/>
            <a:ext cx="4995927" cy="3833210"/>
          </a:xfrm>
          <a:prstGeom prst="rect">
            <a:avLst/>
          </a:prstGeom>
        </p:spPr>
      </p:pic>
      <p:sp>
        <p:nvSpPr>
          <p:cNvPr id="8" name="Text Placeholder 1">
            <a:extLst>
              <a:ext uri="{FF2B5EF4-FFF2-40B4-BE49-F238E27FC236}">
                <a16:creationId xmlns:a16="http://schemas.microsoft.com/office/drawing/2014/main" id="{61EE9679-C574-494A-9DF1-65071EB63E29}"/>
              </a:ext>
            </a:extLst>
          </p:cNvPr>
          <p:cNvSpPr txBox="1">
            <a:spLocks/>
          </p:cNvSpPr>
          <p:nvPr/>
        </p:nvSpPr>
        <p:spPr>
          <a:xfrm>
            <a:off x="1755089" y="2946518"/>
            <a:ext cx="7772400" cy="881960"/>
          </a:xfrm>
          <a:prstGeom prst="rect">
            <a:avLst/>
          </a:prstGeom>
          <a:solidFill>
            <a:schemeClr val="bg1">
              <a:alpha val="60000"/>
            </a:schemeClr>
          </a:solidFill>
          <a:ln w="38100" cap="sq">
            <a:solidFill>
              <a:schemeClr val="tx1"/>
            </a:solidFill>
            <a:miter lim="800000"/>
          </a:ln>
        </p:spPr>
        <p:txBody>
          <a:bodyPr vert="horz" lIns="274320" tIns="182880" rIns="274320" bIns="182880" rtlCol="0" anchor="ctr" anchorCtr="1">
            <a:normAutofit fontScale="55000" lnSpcReduction="20000"/>
          </a:bodyPr>
          <a:lstStyle>
            <a:lvl1pPr marL="0" indent="0" algn="l" defTabSz="914400" rtl="0" eaLnBrk="1" latinLnBrk="0" hangingPunct="1">
              <a:lnSpc>
                <a:spcPct val="100000"/>
              </a:lnSpc>
              <a:spcBef>
                <a:spcPts val="1000"/>
              </a:spcBef>
              <a:buClr>
                <a:schemeClr val="accent2"/>
              </a:buClr>
              <a:buFontTx/>
              <a:buNone/>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ctr">
              <a:lnSpc>
                <a:spcPct val="90000"/>
              </a:lnSpc>
              <a:spcBef>
                <a:spcPct val="0"/>
              </a:spcBef>
              <a:spcAft>
                <a:spcPts val="600"/>
              </a:spcAft>
            </a:pPr>
            <a:r>
              <a:rPr lang="en-US" sz="3800" b="1" cap="all" spc="200" dirty="0" err="1">
                <a:solidFill>
                  <a:schemeClr val="tx1"/>
                </a:solidFill>
                <a:latin typeface="+mj-lt"/>
                <a:ea typeface="+mj-ea"/>
                <a:cs typeface="+mj-cs"/>
              </a:rPr>
              <a:t>Všetci</a:t>
            </a:r>
            <a:r>
              <a:rPr lang="en-US" sz="3800" b="1" cap="all" spc="200" dirty="0">
                <a:solidFill>
                  <a:schemeClr val="tx1"/>
                </a:solidFill>
                <a:latin typeface="+mj-lt"/>
                <a:ea typeface="+mj-ea"/>
                <a:cs typeface="+mj-cs"/>
              </a:rPr>
              <a:t> </a:t>
            </a:r>
            <a:r>
              <a:rPr lang="en-US" sz="3800" b="1" cap="all" spc="200" dirty="0" err="1">
                <a:solidFill>
                  <a:schemeClr val="tx1"/>
                </a:solidFill>
                <a:latin typeface="+mj-lt"/>
                <a:ea typeface="+mj-ea"/>
                <a:cs typeface="+mj-cs"/>
              </a:rPr>
              <a:t>sa</a:t>
            </a:r>
            <a:r>
              <a:rPr lang="en-US" sz="3800" b="1" cap="all" spc="200" dirty="0">
                <a:solidFill>
                  <a:schemeClr val="tx1"/>
                </a:solidFill>
                <a:latin typeface="+mj-lt"/>
                <a:ea typeface="+mj-ea"/>
                <a:cs typeface="+mj-cs"/>
              </a:rPr>
              <a:t> </a:t>
            </a:r>
            <a:r>
              <a:rPr lang="en-US" sz="3800" b="1" cap="all" spc="200" dirty="0" err="1">
                <a:solidFill>
                  <a:schemeClr val="tx1"/>
                </a:solidFill>
                <a:latin typeface="+mj-lt"/>
                <a:ea typeface="+mj-ea"/>
                <a:cs typeface="+mj-cs"/>
              </a:rPr>
              <a:t>zlepšujeme</a:t>
            </a:r>
            <a:r>
              <a:rPr lang="en-US" sz="3800" b="1" cap="all" spc="200" dirty="0">
                <a:solidFill>
                  <a:schemeClr val="tx1"/>
                </a:solidFill>
                <a:latin typeface="+mj-lt"/>
                <a:ea typeface="+mj-ea"/>
                <a:cs typeface="+mj-cs"/>
              </a:rPr>
              <a:t> v tom, </a:t>
            </a:r>
            <a:r>
              <a:rPr lang="en-US" sz="3800" b="1" cap="all" spc="200" dirty="0" err="1">
                <a:solidFill>
                  <a:schemeClr val="tx1"/>
                </a:solidFill>
                <a:latin typeface="+mj-lt"/>
                <a:ea typeface="+mj-ea"/>
                <a:cs typeface="+mj-cs"/>
              </a:rPr>
              <a:t>čo</a:t>
            </a:r>
            <a:r>
              <a:rPr lang="en-US" sz="3800" b="1" cap="all" spc="200" dirty="0">
                <a:solidFill>
                  <a:schemeClr val="tx1"/>
                </a:solidFill>
                <a:latin typeface="+mj-lt"/>
                <a:ea typeface="+mj-ea"/>
                <a:cs typeface="+mj-cs"/>
              </a:rPr>
              <a:t> </a:t>
            </a:r>
            <a:r>
              <a:rPr lang="en-US" sz="3800" b="1" cap="all" spc="200" dirty="0" err="1">
                <a:solidFill>
                  <a:schemeClr val="tx1"/>
                </a:solidFill>
                <a:latin typeface="+mj-lt"/>
                <a:ea typeface="+mj-ea"/>
                <a:cs typeface="+mj-cs"/>
              </a:rPr>
              <a:t>robíme</a:t>
            </a:r>
            <a:r>
              <a:rPr lang="en-US" sz="3800" b="1" cap="all" spc="200" dirty="0">
                <a:solidFill>
                  <a:schemeClr val="tx1"/>
                </a:solidFill>
                <a:latin typeface="+mj-lt"/>
                <a:ea typeface="+mj-ea"/>
                <a:cs typeface="+mj-cs"/>
              </a:rPr>
              <a:t>,  </a:t>
            </a:r>
            <a:r>
              <a:rPr lang="en-US" sz="3800" b="1" cap="all" spc="200" dirty="0" err="1">
                <a:solidFill>
                  <a:schemeClr val="tx1"/>
                </a:solidFill>
                <a:latin typeface="+mj-lt"/>
                <a:ea typeface="+mj-ea"/>
                <a:cs typeface="+mj-cs"/>
              </a:rPr>
              <a:t>ak</a:t>
            </a:r>
            <a:r>
              <a:rPr lang="en-US" sz="3800" b="1" cap="all" spc="200" dirty="0">
                <a:solidFill>
                  <a:schemeClr val="tx1"/>
                </a:solidFill>
                <a:latin typeface="+mj-lt"/>
                <a:ea typeface="+mj-ea"/>
                <a:cs typeface="+mj-cs"/>
              </a:rPr>
              <a:t> to </a:t>
            </a:r>
            <a:r>
              <a:rPr lang="en-US" sz="3800" b="1" cap="all" spc="200" dirty="0" err="1">
                <a:solidFill>
                  <a:schemeClr val="tx1"/>
                </a:solidFill>
                <a:latin typeface="+mj-lt"/>
                <a:ea typeface="+mj-ea"/>
                <a:cs typeface="+mj-cs"/>
              </a:rPr>
              <a:t>robíme</a:t>
            </a:r>
            <a:r>
              <a:rPr lang="en-US" sz="3800" b="1" cap="all" spc="200" dirty="0">
                <a:solidFill>
                  <a:schemeClr val="tx1"/>
                </a:solidFill>
                <a:latin typeface="+mj-lt"/>
                <a:ea typeface="+mj-ea"/>
                <a:cs typeface="+mj-cs"/>
              </a:rPr>
              <a:t> </a:t>
            </a:r>
            <a:r>
              <a:rPr lang="en-US" sz="3800" b="1" cap="all" spc="200" dirty="0" err="1">
                <a:solidFill>
                  <a:schemeClr val="tx1"/>
                </a:solidFill>
                <a:latin typeface="+mj-lt"/>
                <a:ea typeface="+mj-ea"/>
                <a:cs typeface="+mj-cs"/>
              </a:rPr>
              <a:t>opakovane</a:t>
            </a:r>
            <a:endParaRPr lang="en-US" sz="3800" b="1" cap="all" spc="200" dirty="0">
              <a:solidFill>
                <a:schemeClr val="tx1"/>
              </a:solidFill>
              <a:latin typeface="+mj-lt"/>
              <a:ea typeface="+mj-ea"/>
              <a:cs typeface="+mj-cs"/>
            </a:endParaRPr>
          </a:p>
        </p:txBody>
      </p:sp>
    </p:spTree>
    <p:extLst>
      <p:ext uri="{BB962C8B-B14F-4D97-AF65-F5344CB8AC3E}">
        <p14:creationId xmlns:p14="http://schemas.microsoft.com/office/powerpoint/2010/main" val="2032707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5" descr="http://specialolympics.sk/wp-content/uploads/2_brazil-22.jpg">
            <a:extLst>
              <a:ext uri="{FF2B5EF4-FFF2-40B4-BE49-F238E27FC236}">
                <a16:creationId xmlns:a16="http://schemas.microsoft.com/office/drawing/2014/main" id="{E34A1DD6-96F2-48CC-BCFF-EE8D3563294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050" r="23616" b="-1"/>
          <a:stretch/>
        </p:blipFill>
        <p:spPr bwMode="auto">
          <a:xfrm>
            <a:off x="0" y="18854"/>
            <a:ext cx="6196809" cy="6971423"/>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1">
            <a:extLst>
              <a:ext uri="{FF2B5EF4-FFF2-40B4-BE49-F238E27FC236}">
                <a16:creationId xmlns:a16="http://schemas.microsoft.com/office/drawing/2014/main" id="{F7ABDF88-2FEE-4E9C-963E-C948A83B8985}"/>
              </a:ext>
            </a:extLst>
          </p:cNvPr>
          <p:cNvSpPr txBox="1">
            <a:spLocks/>
          </p:cNvSpPr>
          <p:nvPr/>
        </p:nvSpPr>
        <p:spPr>
          <a:xfrm>
            <a:off x="86551" y="122837"/>
            <a:ext cx="5922899" cy="1240450"/>
          </a:xfrm>
          <a:prstGeom prst="rect">
            <a:avLst/>
          </a:prstGeom>
          <a:solidFill>
            <a:schemeClr val="bg1">
              <a:alpha val="60000"/>
            </a:schemeClr>
          </a:solidFill>
          <a:ln w="38100" cap="sq">
            <a:solidFill>
              <a:schemeClr val="tx1"/>
            </a:solidFill>
            <a:miter lim="800000"/>
          </a:ln>
        </p:spPr>
        <p:txBody>
          <a:bodyPr vert="horz" lIns="274320" tIns="182880" rIns="274320" bIns="182880" rtlCol="0" anchor="ctr" anchorCtr="1">
            <a:noAutofit/>
          </a:bodyPr>
          <a:lstStyle>
            <a:lvl1pPr marL="0" indent="0" algn="l" defTabSz="914400" rtl="0" eaLnBrk="1" latinLnBrk="0" hangingPunct="1">
              <a:lnSpc>
                <a:spcPct val="100000"/>
              </a:lnSpc>
              <a:spcBef>
                <a:spcPts val="1000"/>
              </a:spcBef>
              <a:buClr>
                <a:schemeClr val="accent2"/>
              </a:buClr>
              <a:buFontTx/>
              <a:buNone/>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ctr">
              <a:lnSpc>
                <a:spcPct val="90000"/>
              </a:lnSpc>
              <a:spcBef>
                <a:spcPct val="0"/>
              </a:spcBef>
              <a:spcAft>
                <a:spcPts val="600"/>
              </a:spcAft>
            </a:pPr>
            <a:r>
              <a:rPr lang="en-US" sz="2400" b="1" cap="all" spc="200" dirty="0">
                <a:solidFill>
                  <a:schemeClr val="tx1"/>
                </a:solidFill>
                <a:latin typeface="Abadi" panose="020B0604020104020204" pitchFamily="34" charset="0"/>
                <a:ea typeface="+mj-ea"/>
                <a:cs typeface="+mj-cs"/>
              </a:rPr>
              <a:t>V</a:t>
            </a:r>
            <a:r>
              <a:rPr lang="sk-SK" sz="2400" b="1" cap="all" spc="200" dirty="0" err="1">
                <a:solidFill>
                  <a:schemeClr val="tx1"/>
                </a:solidFill>
                <a:latin typeface="Abadi" panose="020B0604020104020204" pitchFamily="34" charset="0"/>
                <a:ea typeface="+mj-ea"/>
                <a:cs typeface="+mj-cs"/>
              </a:rPr>
              <a:t>aša</a:t>
            </a:r>
            <a:r>
              <a:rPr lang="en-US" sz="2400" b="1" cap="all" spc="200" dirty="0">
                <a:solidFill>
                  <a:schemeClr val="tx1"/>
                </a:solidFill>
                <a:latin typeface="Abadi" panose="020B0604020104020204" pitchFamily="34" charset="0"/>
                <a:ea typeface="+mj-ea"/>
                <a:cs typeface="+mj-cs"/>
              </a:rPr>
              <a:t> </a:t>
            </a:r>
            <a:r>
              <a:rPr lang="en-US" sz="2400" b="1" cap="all" spc="200" dirty="0" err="1">
                <a:solidFill>
                  <a:schemeClr val="tx1"/>
                </a:solidFill>
                <a:latin typeface="Abadi" panose="020B0604020104020204" pitchFamily="34" charset="0"/>
                <a:ea typeface="+mj-ea"/>
                <a:cs typeface="+mj-cs"/>
              </a:rPr>
              <a:t>generácia</a:t>
            </a:r>
            <a:r>
              <a:rPr lang="sk-SK" sz="2400" b="1" cap="all" spc="200" dirty="0">
                <a:solidFill>
                  <a:schemeClr val="tx1"/>
                </a:solidFill>
                <a:latin typeface="Abadi" panose="020B0604020104020204" pitchFamily="34" charset="0"/>
                <a:ea typeface="+mj-ea"/>
                <a:cs typeface="+mj-cs"/>
              </a:rPr>
              <a:t> </a:t>
            </a:r>
          </a:p>
          <a:p>
            <a:pPr algn="ctr">
              <a:lnSpc>
                <a:spcPct val="90000"/>
              </a:lnSpc>
              <a:spcBef>
                <a:spcPct val="0"/>
              </a:spcBef>
              <a:spcAft>
                <a:spcPts val="600"/>
              </a:spcAft>
            </a:pPr>
            <a:r>
              <a:rPr lang="sk-SK" sz="2400" b="1" cap="all" spc="200" dirty="0">
                <a:solidFill>
                  <a:schemeClr val="tx1"/>
                </a:solidFill>
                <a:latin typeface="Abadi" panose="020B0604020104020204" pitchFamily="34" charset="0"/>
                <a:ea typeface="+mj-ea"/>
                <a:cs typeface="+mj-cs"/>
              </a:rPr>
              <a:t>je budúcnosť inklúzie</a:t>
            </a:r>
            <a:endParaRPr lang="en-US" sz="2400" b="1" cap="all" spc="200" dirty="0">
              <a:solidFill>
                <a:schemeClr val="tx1"/>
              </a:solidFill>
              <a:latin typeface="Abadi" panose="020B0604020104020204" pitchFamily="34" charset="0"/>
              <a:ea typeface="+mj-ea"/>
              <a:cs typeface="+mj-cs"/>
            </a:endParaRPr>
          </a:p>
        </p:txBody>
      </p:sp>
      <p:pic>
        <p:nvPicPr>
          <p:cNvPr id="10" name="Obrázok 9">
            <a:extLst>
              <a:ext uri="{FF2B5EF4-FFF2-40B4-BE49-F238E27FC236}">
                <a16:creationId xmlns:a16="http://schemas.microsoft.com/office/drawing/2014/main" id="{8C0DF6A5-7D5D-4A60-9A4E-D68DE25F0189}"/>
              </a:ext>
            </a:extLst>
          </p:cNvPr>
          <p:cNvPicPr>
            <a:picLocks noChangeAspect="1"/>
          </p:cNvPicPr>
          <p:nvPr/>
        </p:nvPicPr>
        <p:blipFill rotWithShape="1">
          <a:blip r:embed="rId3"/>
          <a:srcRect t="3142" b="12483"/>
          <a:stretch/>
        </p:blipFill>
        <p:spPr>
          <a:xfrm>
            <a:off x="6096000" y="0"/>
            <a:ext cx="6096000" cy="6857990"/>
          </a:xfrm>
          <a:prstGeom prst="rect">
            <a:avLst/>
          </a:prstGeom>
        </p:spPr>
      </p:pic>
      <p:sp>
        <p:nvSpPr>
          <p:cNvPr id="5" name="Zástupný text 6">
            <a:extLst>
              <a:ext uri="{FF2B5EF4-FFF2-40B4-BE49-F238E27FC236}">
                <a16:creationId xmlns:a16="http://schemas.microsoft.com/office/drawing/2014/main" id="{F85C031A-8D01-422E-9BFC-36362DDC26AE}"/>
              </a:ext>
            </a:extLst>
          </p:cNvPr>
          <p:cNvSpPr txBox="1">
            <a:spLocks/>
          </p:cNvSpPr>
          <p:nvPr/>
        </p:nvSpPr>
        <p:spPr>
          <a:xfrm>
            <a:off x="4536841" y="6333698"/>
            <a:ext cx="4455571" cy="334963"/>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US" dirty="0"/>
              <a:t>#SMESPECIAL </a:t>
            </a:r>
            <a:endParaRPr lang="sk-SK" dirty="0"/>
          </a:p>
        </p:txBody>
      </p:sp>
    </p:spTree>
    <p:extLst>
      <p:ext uri="{BB962C8B-B14F-4D97-AF65-F5344CB8AC3E}">
        <p14:creationId xmlns:p14="http://schemas.microsoft.com/office/powerpoint/2010/main" val="3854443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48AAB-0D67-B4C3-E4A9-116B9F04E9E8}"/>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60B38A4-54D2-C01F-3D5E-79005AD89D86}"/>
              </a:ext>
            </a:extLst>
          </p:cNvPr>
          <p:cNvSpPr>
            <a:spLocks noGrp="1"/>
          </p:cNvSpPr>
          <p:nvPr>
            <p:ph type="body" sz="quarter" idx="13"/>
          </p:nvPr>
        </p:nvSpPr>
        <p:spPr>
          <a:xfrm>
            <a:off x="3697857" y="4780570"/>
            <a:ext cx="5678706" cy="762000"/>
          </a:xfrm>
        </p:spPr>
        <p:txBody>
          <a:bodyPr/>
          <a:lstStyle/>
          <a:p>
            <a:r>
              <a:rPr lang="en-US" sz="4800" dirty="0" err="1">
                <a:solidFill>
                  <a:srgbClr val="FF0000"/>
                </a:solidFill>
              </a:rPr>
              <a:t>Unifikovaný</a:t>
            </a:r>
            <a:r>
              <a:rPr lang="en-US" sz="4800" dirty="0">
                <a:solidFill>
                  <a:srgbClr val="FF0000"/>
                </a:solidFill>
              </a:rPr>
              <a:t> šport </a:t>
            </a:r>
            <a:endParaRPr lang="sk-SK" sz="4800" dirty="0">
              <a:solidFill>
                <a:srgbClr val="FF0000"/>
              </a:solidFill>
            </a:endParaRPr>
          </a:p>
          <a:p>
            <a:endParaRPr lang="sk-SK" sz="4800" dirty="0"/>
          </a:p>
        </p:txBody>
      </p:sp>
      <p:sp>
        <p:nvSpPr>
          <p:cNvPr id="8" name="Text Placeholder 7">
            <a:extLst>
              <a:ext uri="{FF2B5EF4-FFF2-40B4-BE49-F238E27FC236}">
                <a16:creationId xmlns:a16="http://schemas.microsoft.com/office/drawing/2014/main" id="{DD4DB482-85F9-CD1B-3642-CB99FC28311D}"/>
              </a:ext>
            </a:extLst>
          </p:cNvPr>
          <p:cNvSpPr>
            <a:spLocks noGrp="1"/>
          </p:cNvSpPr>
          <p:nvPr>
            <p:ph type="body" sz="quarter" idx="14"/>
          </p:nvPr>
        </p:nvSpPr>
        <p:spPr>
          <a:xfrm>
            <a:off x="4015517" y="5631982"/>
            <a:ext cx="8823489" cy="1186249"/>
          </a:xfrm>
        </p:spPr>
        <p:txBody>
          <a:bodyPr/>
          <a:lstStyle/>
          <a:p>
            <a:pPr algn="l"/>
            <a:r>
              <a:rPr lang="en-US" b="1" dirty="0">
                <a:solidFill>
                  <a:schemeClr val="tx1"/>
                </a:solidFill>
              </a:rPr>
              <a:t>.. je </a:t>
            </a:r>
            <a:r>
              <a:rPr lang="en-US" b="1" dirty="0" err="1">
                <a:solidFill>
                  <a:schemeClr val="tx1"/>
                </a:solidFill>
              </a:rPr>
              <a:t>naša</a:t>
            </a:r>
            <a:r>
              <a:rPr lang="en-US" b="1" dirty="0">
                <a:solidFill>
                  <a:schemeClr val="tx1"/>
                </a:solidFill>
              </a:rPr>
              <a:t> INKLÚZIA v </a:t>
            </a:r>
            <a:r>
              <a:rPr lang="en-US" b="1" dirty="0" err="1">
                <a:solidFill>
                  <a:schemeClr val="tx1"/>
                </a:solidFill>
              </a:rPr>
              <a:t>športe</a:t>
            </a:r>
            <a:endParaRPr lang="sk-SK" b="1" dirty="0">
              <a:solidFill>
                <a:srgbClr val="FF0000"/>
              </a:solidFill>
            </a:endParaRPr>
          </a:p>
        </p:txBody>
      </p:sp>
      <p:pic>
        <p:nvPicPr>
          <p:cNvPr id="4" name="Obrázok 3" descr="Obrázok, na ktorom je osoba, exteriér, tráva, šport&#10;&#10;Automaticky generovaný popis">
            <a:extLst>
              <a:ext uri="{FF2B5EF4-FFF2-40B4-BE49-F238E27FC236}">
                <a16:creationId xmlns:a16="http://schemas.microsoft.com/office/drawing/2014/main" id="{72F4C546-6152-7EED-91D1-795BF7AD358B}"/>
              </a:ext>
            </a:extLst>
          </p:cNvPr>
          <p:cNvPicPr>
            <a:picLocks noChangeAspect="1"/>
          </p:cNvPicPr>
          <p:nvPr/>
        </p:nvPicPr>
        <p:blipFill>
          <a:blip r:embed="rId2"/>
          <a:stretch>
            <a:fillRect/>
          </a:stretch>
        </p:blipFill>
        <p:spPr>
          <a:xfrm>
            <a:off x="2185359" y="0"/>
            <a:ext cx="6974631" cy="4653386"/>
          </a:xfrm>
          <a:prstGeom prst="rect">
            <a:avLst/>
          </a:prstGeom>
        </p:spPr>
      </p:pic>
    </p:spTree>
    <p:extLst>
      <p:ext uri="{BB962C8B-B14F-4D97-AF65-F5344CB8AC3E}">
        <p14:creationId xmlns:p14="http://schemas.microsoft.com/office/powerpoint/2010/main" val="3812194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8CE9F890-5C3F-2E41-1BA8-0DDD98D4CF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7830"/>
          <a:stretch/>
        </p:blipFill>
        <p:spPr bwMode="auto">
          <a:xfrm>
            <a:off x="453748" y="1442819"/>
            <a:ext cx="10698160" cy="5134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784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text 4">
            <a:extLst>
              <a:ext uri="{FF2B5EF4-FFF2-40B4-BE49-F238E27FC236}">
                <a16:creationId xmlns:a16="http://schemas.microsoft.com/office/drawing/2014/main" id="{2470562B-400F-49E4-B50A-71CBF80E4717}"/>
              </a:ext>
            </a:extLst>
          </p:cNvPr>
          <p:cNvSpPr>
            <a:spLocks noGrp="1"/>
          </p:cNvSpPr>
          <p:nvPr>
            <p:ph type="body" sz="quarter" idx="17"/>
          </p:nvPr>
        </p:nvSpPr>
        <p:spPr>
          <a:xfrm>
            <a:off x="322514" y="1413262"/>
            <a:ext cx="11546971" cy="614244"/>
          </a:xfrm>
        </p:spPr>
        <p:txBody>
          <a:bodyPr/>
          <a:lstStyle/>
          <a:p>
            <a:r>
              <a:rPr lang="en-US" sz="2800" dirty="0" err="1">
                <a:highlight>
                  <a:srgbClr val="2F2E72"/>
                </a:highlight>
              </a:rPr>
              <a:t>Sú</a:t>
            </a:r>
            <a:r>
              <a:rPr lang="en-US" sz="2800" dirty="0">
                <a:highlight>
                  <a:srgbClr val="2F2E72"/>
                </a:highlight>
              </a:rPr>
              <a:t> </a:t>
            </a:r>
            <a:r>
              <a:rPr lang="en-US" sz="2800" dirty="0" err="1">
                <a:highlight>
                  <a:srgbClr val="2F2E72"/>
                </a:highlight>
              </a:rPr>
              <a:t>šťastní</a:t>
            </a:r>
            <a:r>
              <a:rPr lang="en-US" sz="2800" dirty="0">
                <a:highlight>
                  <a:srgbClr val="2F2E72"/>
                </a:highlight>
              </a:rPr>
              <a:t>, </a:t>
            </a:r>
            <a:r>
              <a:rPr lang="en-US" sz="2800" dirty="0" err="1">
                <a:highlight>
                  <a:srgbClr val="2F2E72"/>
                </a:highlight>
              </a:rPr>
              <a:t>lebo</a:t>
            </a:r>
            <a:r>
              <a:rPr lang="en-US" sz="2800" dirty="0">
                <a:highlight>
                  <a:srgbClr val="2F2E72"/>
                </a:highlight>
              </a:rPr>
              <a:t> </a:t>
            </a:r>
            <a:r>
              <a:rPr lang="en-US" sz="2800" dirty="0" err="1">
                <a:highlight>
                  <a:srgbClr val="2F2E72"/>
                </a:highlight>
              </a:rPr>
              <a:t>sú</a:t>
            </a:r>
            <a:r>
              <a:rPr lang="en-US" sz="2800" dirty="0">
                <a:highlight>
                  <a:srgbClr val="2F2E72"/>
                </a:highlight>
              </a:rPr>
              <a:t> </a:t>
            </a:r>
            <a:r>
              <a:rPr lang="en-US" sz="2800" dirty="0" err="1">
                <a:highlight>
                  <a:srgbClr val="2F2E72"/>
                </a:highlight>
              </a:rPr>
              <a:t>hlúpi</a:t>
            </a:r>
            <a:r>
              <a:rPr lang="en-US" sz="2800" dirty="0">
                <a:highlight>
                  <a:srgbClr val="2F2E72"/>
                </a:highlight>
              </a:rPr>
              <a:t>.  </a:t>
            </a:r>
            <a:r>
              <a:rPr lang="en-US" sz="2800" dirty="0">
                <a:solidFill>
                  <a:srgbClr val="FF0000"/>
                </a:solidFill>
                <a:highlight>
                  <a:srgbClr val="2F2E72"/>
                </a:highlight>
              </a:rPr>
              <a:t>NIE!</a:t>
            </a:r>
            <a:r>
              <a:rPr lang="en-US" sz="2800" dirty="0">
                <a:highlight>
                  <a:srgbClr val="2F2E72"/>
                </a:highlight>
              </a:rPr>
              <a:t>  </a:t>
            </a:r>
            <a:r>
              <a:rPr lang="en-US" sz="2800" dirty="0" err="1">
                <a:highlight>
                  <a:srgbClr val="2F2E72"/>
                </a:highlight>
              </a:rPr>
              <a:t>šťastie</a:t>
            </a:r>
            <a:r>
              <a:rPr lang="en-US" sz="2800" dirty="0">
                <a:highlight>
                  <a:srgbClr val="2F2E72"/>
                </a:highlight>
              </a:rPr>
              <a:t> s </a:t>
            </a:r>
            <a:r>
              <a:rPr lang="en-US" sz="2800" dirty="0" err="1">
                <a:highlight>
                  <a:srgbClr val="2F2E72"/>
                </a:highlight>
              </a:rPr>
              <a:t>inteligenciOu</a:t>
            </a:r>
            <a:r>
              <a:rPr lang="en-US" sz="2800" dirty="0">
                <a:highlight>
                  <a:srgbClr val="2F2E72"/>
                </a:highlight>
              </a:rPr>
              <a:t> </a:t>
            </a:r>
            <a:r>
              <a:rPr lang="en-US" sz="2800" dirty="0" err="1">
                <a:highlight>
                  <a:srgbClr val="2F2E72"/>
                </a:highlight>
              </a:rPr>
              <a:t>vôbec</a:t>
            </a:r>
            <a:r>
              <a:rPr lang="en-US" sz="2800" dirty="0">
                <a:highlight>
                  <a:srgbClr val="2F2E72"/>
                </a:highlight>
              </a:rPr>
              <a:t> </a:t>
            </a:r>
            <a:r>
              <a:rPr lang="en-US" sz="2800" dirty="0" err="1">
                <a:highlight>
                  <a:srgbClr val="2F2E72"/>
                </a:highlight>
              </a:rPr>
              <a:t>nesúvisí</a:t>
            </a:r>
            <a:r>
              <a:rPr lang="en-US" sz="2800" dirty="0">
                <a:highlight>
                  <a:srgbClr val="2F2E72"/>
                </a:highlight>
              </a:rPr>
              <a:t>. </a:t>
            </a:r>
            <a:endParaRPr lang="sk-SK" sz="2800" dirty="0">
              <a:highlight>
                <a:srgbClr val="2F2E72"/>
              </a:highlight>
            </a:endParaRPr>
          </a:p>
        </p:txBody>
      </p:sp>
      <p:pic>
        <p:nvPicPr>
          <p:cNvPr id="10" name="Picture 2">
            <a:extLst>
              <a:ext uri="{FF2B5EF4-FFF2-40B4-BE49-F238E27FC236}">
                <a16:creationId xmlns:a16="http://schemas.microsoft.com/office/drawing/2014/main" id="{D3C12384-3B89-4E43-90F8-2FF27A6E6950}"/>
              </a:ext>
            </a:extLst>
          </p:cNvPr>
          <p:cNvPicPr>
            <a:picLocks noGrp="1" noChangeAspect="1" noChangeArrowheads="1"/>
          </p:cNvPicPr>
          <p:nvPr>
            <p:ph type="pic" sz="quarter" idx="13"/>
          </p:nvPr>
        </p:nvPicPr>
        <p:blipFill rotWithShape="1">
          <a:blip r:embed="rId2">
            <a:extLst>
              <a:ext uri="{28A0092B-C50C-407E-A947-70E740481C1C}">
                <a14:useLocalDpi xmlns:a14="http://schemas.microsoft.com/office/drawing/2010/main" val="0"/>
              </a:ext>
            </a:extLst>
          </a:blip>
          <a:srcRect t="10617" b="10617"/>
          <a:stretch/>
        </p:blipFill>
        <p:spPr bwMode="auto">
          <a:xfrm>
            <a:off x="406216" y="2033817"/>
            <a:ext cx="4713573" cy="247091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a:extLst>
              <a:ext uri="{FF2B5EF4-FFF2-40B4-BE49-F238E27FC236}">
                <a16:creationId xmlns:a16="http://schemas.microsoft.com/office/drawing/2014/main" id="{B4D1DDDD-8B73-4F47-8137-085CF1BA0E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0859" y="2027506"/>
            <a:ext cx="2810754" cy="4216132"/>
          </a:xfrm>
          <a:prstGeom prst="rect">
            <a:avLst/>
          </a:prstGeom>
          <a:noFill/>
          <a:extLst>
            <a:ext uri="{909E8E84-426E-40DD-AFC4-6F175D3DCCD1}">
              <a14:hiddenFill xmlns:a14="http://schemas.microsoft.com/office/drawing/2010/main">
                <a:solidFill>
                  <a:srgbClr val="FFFFFF"/>
                </a:solidFill>
              </a14:hiddenFill>
            </a:ext>
          </a:extLst>
        </p:spPr>
      </p:pic>
      <p:sp>
        <p:nvSpPr>
          <p:cNvPr id="33" name="Zástupný text 4">
            <a:extLst>
              <a:ext uri="{FF2B5EF4-FFF2-40B4-BE49-F238E27FC236}">
                <a16:creationId xmlns:a16="http://schemas.microsoft.com/office/drawing/2014/main" id="{CCD7D917-855E-4C77-923C-56D727ED5672}"/>
              </a:ext>
            </a:extLst>
          </p:cNvPr>
          <p:cNvSpPr txBox="1">
            <a:spLocks/>
          </p:cNvSpPr>
          <p:nvPr/>
        </p:nvSpPr>
        <p:spPr>
          <a:xfrm>
            <a:off x="275276" y="4691587"/>
            <a:ext cx="5165583" cy="2061868"/>
          </a:xfrm>
          <a:prstGeom prst="rect">
            <a:avLst/>
          </a:prstGeom>
        </p:spPr>
        <p:txBody>
          <a:bodyPr/>
          <a:lstStyle>
            <a:lvl1pPr marL="0" indent="0" algn="l" defTabSz="914400" rtl="0" eaLnBrk="1" latinLnBrk="0" hangingPunct="1">
              <a:lnSpc>
                <a:spcPct val="100000"/>
              </a:lnSpc>
              <a:spcBef>
                <a:spcPts val="1000"/>
              </a:spcBef>
              <a:buClr>
                <a:schemeClr val="accent2"/>
              </a:buClr>
              <a:buFontTx/>
              <a:buNone/>
              <a:defRPr sz="4200" kern="1200" cap="all" baseline="0">
                <a:solidFill>
                  <a:schemeClr val="tx1"/>
                </a:solidFill>
                <a:latin typeface="Circe" panose="020B0502020203020203" pitchFamily="34" charset="77"/>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r>
              <a:rPr lang="en-US" sz="2800" dirty="0">
                <a:highlight>
                  <a:srgbClr val="2F2E72"/>
                </a:highlight>
              </a:rPr>
              <a:t>LEN </a:t>
            </a:r>
            <a:r>
              <a:rPr lang="en-US" sz="2800" dirty="0" err="1">
                <a:highlight>
                  <a:srgbClr val="2F2E72"/>
                </a:highlight>
              </a:rPr>
              <a:t>IntelEKTUÁLNE</a:t>
            </a:r>
            <a:r>
              <a:rPr lang="en-US" sz="2800" dirty="0">
                <a:highlight>
                  <a:srgbClr val="2F2E72"/>
                </a:highlight>
              </a:rPr>
              <a:t> SCHOPNOSTI SÚ SPOJENÉ s </a:t>
            </a:r>
            <a:r>
              <a:rPr lang="en-US" sz="2800" dirty="0" err="1">
                <a:highlight>
                  <a:srgbClr val="2F2E72"/>
                </a:highlight>
              </a:rPr>
              <a:t>úspechom</a:t>
            </a:r>
            <a:r>
              <a:rPr lang="en-US" sz="2800" dirty="0">
                <a:highlight>
                  <a:srgbClr val="2F2E72"/>
                </a:highlight>
              </a:rPr>
              <a:t>?   </a:t>
            </a:r>
            <a:r>
              <a:rPr lang="en-US" sz="2800" dirty="0">
                <a:solidFill>
                  <a:srgbClr val="FF0000"/>
                </a:solidFill>
                <a:highlight>
                  <a:srgbClr val="2F2E72"/>
                </a:highlight>
              </a:rPr>
              <a:t>NIE! </a:t>
            </a:r>
          </a:p>
          <a:p>
            <a:r>
              <a:rPr lang="en-US" sz="2800" dirty="0" err="1">
                <a:highlight>
                  <a:srgbClr val="2F2E72"/>
                </a:highlight>
              </a:rPr>
              <a:t>Emócia</a:t>
            </a:r>
            <a:r>
              <a:rPr lang="en-US" sz="2800" dirty="0">
                <a:highlight>
                  <a:srgbClr val="2F2E72"/>
                </a:highlight>
              </a:rPr>
              <a:t>, </a:t>
            </a:r>
            <a:r>
              <a:rPr lang="en-US" sz="2800" dirty="0" err="1">
                <a:highlight>
                  <a:srgbClr val="2F2E72"/>
                </a:highlight>
              </a:rPr>
              <a:t>vášeň</a:t>
            </a:r>
            <a:r>
              <a:rPr lang="en-US" sz="2800" dirty="0">
                <a:highlight>
                  <a:srgbClr val="2F2E72"/>
                </a:highlight>
              </a:rPr>
              <a:t>  a  </a:t>
            </a:r>
            <a:r>
              <a:rPr lang="en-US" sz="2800" dirty="0" err="1">
                <a:highlight>
                  <a:srgbClr val="2F2E72"/>
                </a:highlight>
              </a:rPr>
              <a:t>vytrvalosť</a:t>
            </a:r>
            <a:r>
              <a:rPr lang="en-US" sz="2800" dirty="0">
                <a:highlight>
                  <a:srgbClr val="2F2E72"/>
                </a:highlight>
              </a:rPr>
              <a:t> </a:t>
            </a:r>
            <a:r>
              <a:rPr lang="en-US" sz="2800" dirty="0" err="1">
                <a:highlight>
                  <a:srgbClr val="2F2E72"/>
                </a:highlight>
              </a:rPr>
              <a:t>robí</a:t>
            </a:r>
            <a:r>
              <a:rPr lang="en-US" sz="2800" dirty="0">
                <a:highlight>
                  <a:srgbClr val="2F2E72"/>
                </a:highlight>
              </a:rPr>
              <a:t>  </a:t>
            </a:r>
            <a:r>
              <a:rPr lang="en-US" sz="2800" dirty="0" err="1">
                <a:highlight>
                  <a:srgbClr val="2F2E72"/>
                </a:highlight>
              </a:rPr>
              <a:t>úspech</a:t>
            </a:r>
            <a:r>
              <a:rPr lang="en-US" sz="2800" dirty="0">
                <a:highlight>
                  <a:srgbClr val="2F2E72"/>
                </a:highlight>
              </a:rPr>
              <a:t>  </a:t>
            </a:r>
            <a:r>
              <a:rPr lang="en-US" sz="2800" dirty="0" err="1">
                <a:highlight>
                  <a:srgbClr val="2F2E72"/>
                </a:highlight>
              </a:rPr>
              <a:t>úspechom</a:t>
            </a:r>
            <a:r>
              <a:rPr lang="en-US" sz="2800" dirty="0">
                <a:highlight>
                  <a:srgbClr val="2F2E72"/>
                </a:highlight>
              </a:rPr>
              <a:t>!   </a:t>
            </a:r>
            <a:r>
              <a:rPr lang="en-US" sz="2800" dirty="0">
                <a:solidFill>
                  <a:srgbClr val="FF0000"/>
                </a:solidFill>
                <a:highlight>
                  <a:srgbClr val="2F2E72"/>
                </a:highlight>
              </a:rPr>
              <a:t> </a:t>
            </a:r>
            <a:r>
              <a:rPr lang="en-US" sz="2800" dirty="0">
                <a:highlight>
                  <a:srgbClr val="2F2E72"/>
                </a:highlight>
              </a:rPr>
              <a:t> </a:t>
            </a:r>
            <a:endParaRPr lang="sk-SK" sz="2800" dirty="0">
              <a:highlight>
                <a:srgbClr val="2F2E72"/>
              </a:highlight>
            </a:endParaRPr>
          </a:p>
        </p:txBody>
      </p:sp>
      <p:pic>
        <p:nvPicPr>
          <p:cNvPr id="35" name="Picture 6" descr="Výsledok vyhľadávania obrázkov pre dopyt prehra special olympics&quot;">
            <a:extLst>
              <a:ext uri="{FF2B5EF4-FFF2-40B4-BE49-F238E27FC236}">
                <a16:creationId xmlns:a16="http://schemas.microsoft.com/office/drawing/2014/main" id="{FB70BE54-B0D5-480C-9729-E19C20255102}"/>
              </a:ext>
            </a:extLst>
          </p:cNvPr>
          <p:cNvPicPr>
            <a:picLocks noGrp="1" noChangeAspect="1" noChangeArrowheads="1"/>
          </p:cNvPicPr>
          <p:nvPr>
            <p:ph type="pic" sz="quarter" idx="14"/>
          </p:nvPr>
        </p:nvPicPr>
        <p:blipFill rotWithShape="1">
          <a:blip r:embed="rId4">
            <a:extLst>
              <a:ext uri="{28A0092B-C50C-407E-A947-70E740481C1C}">
                <a14:useLocalDpi xmlns:a14="http://schemas.microsoft.com/office/drawing/2010/main" val="0"/>
              </a:ext>
            </a:extLst>
          </a:blip>
          <a:srcRect l="4569" r="4569"/>
          <a:stretch/>
        </p:blipFill>
        <p:spPr bwMode="auto">
          <a:xfrm>
            <a:off x="8572684" y="2033817"/>
            <a:ext cx="3213100" cy="198913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Obrázok, na ktorom je osoba, pózujúci, skupina, mladé&#10;&#10;Automaticky generovaný popis">
            <a:extLst>
              <a:ext uri="{FF2B5EF4-FFF2-40B4-BE49-F238E27FC236}">
                <a16:creationId xmlns:a16="http://schemas.microsoft.com/office/drawing/2014/main" id="{2BE10FAD-E21E-4638-8398-6371F5771A53}"/>
              </a:ext>
            </a:extLst>
          </p:cNvPr>
          <p:cNvPicPr>
            <a:picLocks noGrp="1" noChangeAspect="1" noChangeArrowheads="1"/>
          </p:cNvPicPr>
          <p:nvPr>
            <p:ph type="pic" sz="quarter" idx="15"/>
          </p:nvPr>
        </p:nvPicPr>
        <p:blipFill rotWithShape="1">
          <a:blip r:embed="rId5">
            <a:extLst>
              <a:ext uri="{28A0092B-C50C-407E-A947-70E740481C1C}">
                <a14:useLocalDpi xmlns:a14="http://schemas.microsoft.com/office/drawing/2010/main" val="0"/>
              </a:ext>
            </a:extLst>
          </a:blip>
          <a:srcRect t="7490" b="7490"/>
          <a:stretch/>
        </p:blipFill>
        <p:spPr bwMode="auto">
          <a:xfrm>
            <a:off x="8572683" y="4421188"/>
            <a:ext cx="3213100" cy="1822450"/>
          </a:xfrm>
          <a:prstGeom prst="rect">
            <a:avLst/>
          </a:prstGeom>
          <a:noFill/>
          <a:extLst>
            <a:ext uri="{909E8E84-426E-40DD-AFC4-6F175D3DCCD1}">
              <a14:hiddenFill xmlns:a14="http://schemas.microsoft.com/office/drawing/2010/main">
                <a:solidFill>
                  <a:srgbClr val="FFFFFF"/>
                </a:solidFill>
              </a14:hiddenFill>
            </a:ext>
          </a:extLst>
        </p:spPr>
      </p:pic>
      <p:sp>
        <p:nvSpPr>
          <p:cNvPr id="8" name="Zástupný text 6">
            <a:extLst>
              <a:ext uri="{FF2B5EF4-FFF2-40B4-BE49-F238E27FC236}">
                <a16:creationId xmlns:a16="http://schemas.microsoft.com/office/drawing/2014/main" id="{8E286C92-CFB6-4AF9-A8F7-819BD49CF6B9}"/>
              </a:ext>
            </a:extLst>
          </p:cNvPr>
          <p:cNvSpPr>
            <a:spLocks noGrp="1"/>
          </p:cNvSpPr>
          <p:nvPr>
            <p:ph type="body" sz="quarter" idx="18"/>
          </p:nvPr>
        </p:nvSpPr>
        <p:spPr>
          <a:xfrm>
            <a:off x="7069679" y="6438900"/>
            <a:ext cx="4455571" cy="334963"/>
          </a:xfrm>
        </p:spPr>
        <p:txBody>
          <a:bodyPr/>
          <a:lstStyle/>
          <a:p>
            <a:r>
              <a:rPr lang="en-US" dirty="0"/>
              <a:t>#SMESPECIAL </a:t>
            </a:r>
            <a:endParaRPr lang="sk-SK" dirty="0"/>
          </a:p>
        </p:txBody>
      </p:sp>
    </p:spTree>
    <p:extLst>
      <p:ext uri="{BB962C8B-B14F-4D97-AF65-F5344CB8AC3E}">
        <p14:creationId xmlns:p14="http://schemas.microsoft.com/office/powerpoint/2010/main" val="602520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48640" y="777240"/>
            <a:ext cx="10607040" cy="960120"/>
          </a:xfrm>
          <a:prstGeom prst="rect">
            <a:avLst/>
          </a:prstGeom>
          <a:noFill/>
          <a:ln/>
        </p:spPr>
        <p:txBody>
          <a:bodyPr wrap="square" rtlCol="0" anchor="t"/>
          <a:lstStyle/>
          <a:p>
            <a:pPr marL="0" indent="0">
              <a:buNone/>
            </a:pPr>
            <a:r>
              <a:rPr lang="en-US" sz="3200" b="1" dirty="0">
                <a:solidFill>
                  <a:srgbClr val="FFFFFF"/>
                </a:solidFill>
                <a:latin typeface="Century Schoolbook" pitchFamily="34" charset="0"/>
                <a:ea typeface="Century Schoolbook" pitchFamily="34" charset="-122"/>
                <a:cs typeface="Century Schoolbook" pitchFamily="34" charset="-120"/>
              </a:rPr>
              <a:t>Slová, ktoré v žiadnom kontexte nepoužívame</a:t>
            </a:r>
            <a:endParaRPr lang="en-US" sz="3200" dirty="0"/>
          </a:p>
        </p:txBody>
      </p:sp>
      <p:sp>
        <p:nvSpPr>
          <p:cNvPr id="4" name="Shape 2"/>
          <p:cNvSpPr/>
          <p:nvPr/>
        </p:nvSpPr>
        <p:spPr>
          <a:xfrm>
            <a:off x="502920" y="2103120"/>
            <a:ext cx="5212080" cy="3931920"/>
          </a:xfrm>
          <a:prstGeom prst="roundRect">
            <a:avLst>
              <a:gd name="adj" fmla="val 1860"/>
            </a:avLst>
          </a:prstGeom>
          <a:solidFill>
            <a:srgbClr val="7A0E1C"/>
          </a:solidFill>
          <a:ln/>
        </p:spPr>
      </p:sp>
      <p:sp>
        <p:nvSpPr>
          <p:cNvPr id="5" name="Text 3"/>
          <p:cNvSpPr/>
          <p:nvPr/>
        </p:nvSpPr>
        <p:spPr>
          <a:xfrm>
            <a:off x="822960" y="2331720"/>
            <a:ext cx="4572000" cy="457200"/>
          </a:xfrm>
          <a:prstGeom prst="rect">
            <a:avLst/>
          </a:prstGeom>
          <a:noFill/>
          <a:ln/>
        </p:spPr>
        <p:txBody>
          <a:bodyPr wrap="square" rtlCol="0" anchor="ctr"/>
          <a:lstStyle/>
          <a:p>
            <a:pPr marL="0" indent="0">
              <a:buNone/>
            </a:pPr>
            <a:r>
              <a:rPr lang="en-US" sz="1400" b="1" kern="0" spc="150" dirty="0">
                <a:solidFill>
                  <a:srgbClr val="FFFFFF"/>
                </a:solidFill>
                <a:latin typeface="Calibri" pitchFamily="34" charset="0"/>
                <a:ea typeface="Calibri" pitchFamily="34" charset="-122"/>
                <a:cs typeface="Calibri" pitchFamily="34" charset="-120"/>
              </a:rPr>
              <a:t>NEAKCEPTOVATEĽNÉ</a:t>
            </a:r>
            <a:endParaRPr lang="en-US" sz="1400" dirty="0"/>
          </a:p>
        </p:txBody>
      </p:sp>
      <p:sp>
        <p:nvSpPr>
          <p:cNvPr id="6" name="Text 4"/>
          <p:cNvSpPr/>
          <p:nvPr/>
        </p:nvSpPr>
        <p:spPr>
          <a:xfrm>
            <a:off x="822960" y="2880360"/>
            <a:ext cx="4663440" cy="1188720"/>
          </a:xfrm>
          <a:prstGeom prst="rect">
            <a:avLst/>
          </a:prstGeom>
          <a:noFill/>
          <a:ln/>
        </p:spPr>
        <p:txBody>
          <a:bodyPr wrap="square" rtlCol="0" anchor="t"/>
          <a:lstStyle/>
          <a:p>
            <a:pPr marL="0" indent="0">
              <a:buNone/>
            </a:pPr>
            <a:r>
              <a:rPr lang="en-US" sz="2600" b="1" dirty="0">
                <a:solidFill>
                  <a:srgbClr val="FFB3BE"/>
                </a:solidFill>
                <a:latin typeface="Century Schoolbook" pitchFamily="34" charset="0"/>
                <a:ea typeface="Century Schoolbook" pitchFamily="34" charset="-122"/>
                <a:cs typeface="Century Schoolbook" pitchFamily="34" charset="-120"/>
              </a:rPr>
              <a:t>idiot · debil · mongol · retard</a:t>
            </a:r>
            <a:endParaRPr lang="en-US" sz="2600" dirty="0"/>
          </a:p>
        </p:txBody>
      </p:sp>
      <p:sp>
        <p:nvSpPr>
          <p:cNvPr id="7" name="Text 5"/>
          <p:cNvSpPr/>
          <p:nvPr/>
        </p:nvSpPr>
        <p:spPr>
          <a:xfrm>
            <a:off x="822960" y="4297680"/>
            <a:ext cx="4663440" cy="1463040"/>
          </a:xfrm>
          <a:prstGeom prst="rect">
            <a:avLst/>
          </a:prstGeom>
          <a:noFill/>
          <a:ln/>
        </p:spPr>
        <p:txBody>
          <a:bodyPr wrap="square" rtlCol="0" anchor="t"/>
          <a:lstStyle/>
          <a:p>
            <a:pPr marL="0" indent="0">
              <a:lnSpc>
                <a:spcPct val="130000"/>
              </a:lnSpc>
              <a:buNone/>
            </a:pPr>
            <a:r>
              <a:rPr lang="en-US" sz="1450" dirty="0">
                <a:solidFill>
                  <a:srgbClr val="E7E9EE"/>
                </a:solidFill>
                <a:latin typeface="Calibri" pitchFamily="34" charset="0"/>
                <a:ea typeface="Calibri" pitchFamily="34" charset="-122"/>
                <a:cs typeface="Calibri" pitchFamily="34" charset="-120"/>
              </a:rPr>
              <a:t>Toto nie sú „staré výrazy“ – sú to urážky. V odbornej aj bežnej komunikácii nemajú miesto nikdy, v žiadnom kontexte.</a:t>
            </a:r>
            <a:endParaRPr lang="en-US" sz="1450" dirty="0"/>
          </a:p>
        </p:txBody>
      </p:sp>
      <p:sp>
        <p:nvSpPr>
          <p:cNvPr id="8" name="Shape 6"/>
          <p:cNvSpPr/>
          <p:nvPr/>
        </p:nvSpPr>
        <p:spPr>
          <a:xfrm>
            <a:off x="6035040" y="2103120"/>
            <a:ext cx="5577840" cy="3931920"/>
          </a:xfrm>
          <a:prstGeom prst="roundRect">
            <a:avLst>
              <a:gd name="adj" fmla="val 1860"/>
            </a:avLst>
          </a:prstGeom>
          <a:solidFill>
            <a:srgbClr val="1E3A22"/>
          </a:solidFill>
          <a:ln/>
        </p:spPr>
      </p:sp>
      <p:sp>
        <p:nvSpPr>
          <p:cNvPr id="9" name="Text 7"/>
          <p:cNvSpPr/>
          <p:nvPr/>
        </p:nvSpPr>
        <p:spPr>
          <a:xfrm>
            <a:off x="6309360" y="2331720"/>
            <a:ext cx="5120640" cy="457200"/>
          </a:xfrm>
          <a:prstGeom prst="rect">
            <a:avLst/>
          </a:prstGeom>
          <a:noFill/>
          <a:ln/>
        </p:spPr>
        <p:txBody>
          <a:bodyPr wrap="square" rtlCol="0" anchor="ctr"/>
          <a:lstStyle/>
          <a:p>
            <a:pPr marL="0" indent="0">
              <a:buNone/>
            </a:pPr>
            <a:r>
              <a:rPr lang="en-US" sz="1400" b="1" kern="0" spc="150" dirty="0">
                <a:solidFill>
                  <a:srgbClr val="FFFFFF"/>
                </a:solidFill>
                <a:latin typeface="Calibri" pitchFamily="34" charset="0"/>
                <a:ea typeface="Calibri" pitchFamily="34" charset="-122"/>
                <a:cs typeface="Calibri" pitchFamily="34" charset="-120"/>
              </a:rPr>
              <a:t>SPRÁVNE A ODPORÚČANÉ</a:t>
            </a:r>
            <a:endParaRPr lang="en-US" sz="1400" dirty="0"/>
          </a:p>
        </p:txBody>
      </p:sp>
      <p:sp>
        <p:nvSpPr>
          <p:cNvPr id="10" name="Text 8"/>
          <p:cNvSpPr/>
          <p:nvPr/>
        </p:nvSpPr>
        <p:spPr>
          <a:xfrm>
            <a:off x="6309360" y="2880360"/>
            <a:ext cx="5120640" cy="1371600"/>
          </a:xfrm>
          <a:prstGeom prst="rect">
            <a:avLst/>
          </a:prstGeom>
          <a:noFill/>
          <a:ln/>
        </p:spPr>
        <p:txBody>
          <a:bodyPr wrap="square" rtlCol="0" anchor="t"/>
          <a:lstStyle/>
          <a:p>
            <a:pPr marL="0" indent="0">
              <a:lnSpc>
                <a:spcPct val="115000"/>
              </a:lnSpc>
              <a:buNone/>
            </a:pPr>
            <a:r>
              <a:rPr lang="en-US" sz="2100" b="1" dirty="0">
                <a:solidFill>
                  <a:srgbClr val="BFF2C6"/>
                </a:solidFill>
                <a:latin typeface="Century Schoolbook" pitchFamily="34" charset="0"/>
                <a:ea typeface="Century Schoolbook" pitchFamily="34" charset="-122"/>
                <a:cs typeface="Century Schoolbook" pitchFamily="34" charset="-120"/>
              </a:rPr>
              <a:t>intelektuálne znevýhodnenie</a:t>
            </a:r>
            <a:endParaRPr lang="en-US" sz="2100" dirty="0"/>
          </a:p>
          <a:p>
            <a:pPr marL="0" indent="0">
              <a:lnSpc>
                <a:spcPct val="115000"/>
              </a:lnSpc>
              <a:buNone/>
            </a:pPr>
            <a:r>
              <a:rPr lang="en-US" sz="2100" b="1" dirty="0">
                <a:solidFill>
                  <a:srgbClr val="BFF2C6"/>
                </a:solidFill>
                <a:latin typeface="Century Schoolbook" pitchFamily="34" charset="0"/>
                <a:ea typeface="Century Schoolbook" pitchFamily="34" charset="-122"/>
                <a:cs typeface="Century Schoolbook" pitchFamily="34" charset="-120"/>
              </a:rPr>
              <a:t>človek / športovec s intelektuálnym znevýhodnením</a:t>
            </a:r>
            <a:endParaRPr lang="en-US" sz="2100" dirty="0"/>
          </a:p>
        </p:txBody>
      </p:sp>
      <p:sp>
        <p:nvSpPr>
          <p:cNvPr id="11" name="Text 9"/>
          <p:cNvSpPr/>
          <p:nvPr/>
        </p:nvSpPr>
        <p:spPr>
          <a:xfrm>
            <a:off x="6309360" y="4434840"/>
            <a:ext cx="5120640" cy="1371600"/>
          </a:xfrm>
          <a:prstGeom prst="rect">
            <a:avLst/>
          </a:prstGeom>
          <a:noFill/>
          <a:ln/>
        </p:spPr>
        <p:txBody>
          <a:bodyPr wrap="square" rtlCol="0" anchor="t"/>
          <a:lstStyle/>
          <a:p>
            <a:pPr marL="0" indent="0">
              <a:lnSpc>
                <a:spcPct val="130000"/>
              </a:lnSpc>
              <a:buNone/>
            </a:pPr>
            <a:r>
              <a:rPr lang="en-US" sz="1450" dirty="0">
                <a:solidFill>
                  <a:srgbClr val="E7E9EE"/>
                </a:solidFill>
                <a:latin typeface="Calibri" pitchFamily="34" charset="0"/>
                <a:ea typeface="Calibri" pitchFamily="34" charset="-122"/>
                <a:cs typeface="Calibri" pitchFamily="34" charset="-120"/>
              </a:rPr>
              <a:t>Vždy najprv človek, potom (ak je to vôbec potrebné spomenúť) jeho znevýhodnenie.</a:t>
            </a:r>
            <a:endParaRPr lang="en-US" sz="1450" dirty="0"/>
          </a:p>
        </p:txBody>
      </p:sp>
      <p:sp>
        <p:nvSpPr>
          <p:cNvPr id="12" name="Text 10"/>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5B6472"/>
                </a:solidFill>
                <a:latin typeface="Calibri" pitchFamily="34" charset="0"/>
                <a:ea typeface="Calibri" pitchFamily="34" charset="-122"/>
                <a:cs typeface="Calibri" pitchFamily="34" charset="-120"/>
              </a:rPr>
              <a:t>33</a:t>
            </a:r>
            <a:endParaRPr lang="en-US" sz="1000" dirty="0"/>
          </a:p>
        </p:txBody>
      </p:sp>
      <p:sp>
        <p:nvSpPr>
          <p:cNvPr id="14" name="Zástupný objekt pre text 5">
            <a:extLst>
              <a:ext uri="{FF2B5EF4-FFF2-40B4-BE49-F238E27FC236}">
                <a16:creationId xmlns:a16="http://schemas.microsoft.com/office/drawing/2014/main" id="{DFE99D1C-FDBE-77D3-AB7F-8B00CBA510F8}"/>
              </a:ext>
            </a:extLst>
          </p:cNvPr>
          <p:cNvSpPr txBox="1">
            <a:spLocks/>
          </p:cNvSpPr>
          <p:nvPr/>
        </p:nvSpPr>
        <p:spPr>
          <a:xfrm>
            <a:off x="1481050" y="176511"/>
            <a:ext cx="8467900" cy="1698009"/>
          </a:xfrm>
          <a:prstGeom prst="rect">
            <a:avLst/>
          </a:prstGeom>
          <a:solidFill>
            <a:schemeClr val="bg1">
              <a:alpha val="60000"/>
            </a:schemeClr>
          </a:solidFill>
          <a:ln w="38100" cap="sq">
            <a:solidFill>
              <a:schemeClr val="tx1"/>
            </a:solidFill>
            <a:miter lim="800000"/>
          </a:ln>
        </p:spPr>
        <p:txBody>
          <a:bodyPr vert="horz" lIns="274320" tIns="182880" rIns="274320" bIns="182880" rtlCol="0" anchor="ctr" anchorCtr="1">
            <a:normAutofit/>
          </a:bodyPr>
          <a:lstStyle>
            <a:lvl1pPr marL="0" indent="0" algn="r" defTabSz="914400" rtl="0" eaLnBrk="1" latinLnBrk="0" hangingPunct="1">
              <a:lnSpc>
                <a:spcPct val="100000"/>
              </a:lnSpc>
              <a:spcBef>
                <a:spcPts val="1000"/>
              </a:spcBef>
              <a:buClr>
                <a:schemeClr val="accent2"/>
              </a:buClr>
              <a:buFontTx/>
              <a:buNone/>
              <a:defRPr sz="1400" kern="1200" baseline="0">
                <a:solidFill>
                  <a:schemeClr val="tx1"/>
                </a:solidFill>
                <a:latin typeface="Tahoma" panose="020B0604030504040204" pitchFamily="34" charset="0"/>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ctr">
              <a:lnSpc>
                <a:spcPct val="90000"/>
              </a:lnSpc>
              <a:spcBef>
                <a:spcPct val="0"/>
              </a:spcBef>
              <a:spcAft>
                <a:spcPts val="600"/>
              </a:spcAft>
            </a:pPr>
            <a:r>
              <a:rPr lang="sk-SK" sz="2900" b="1" cap="all" spc="200" dirty="0">
                <a:latin typeface="+mj-lt"/>
                <a:ea typeface="+mj-ea"/>
                <a:cs typeface="+mj-cs"/>
              </a:rPr>
              <a:t>Všetko začína komunikáciou</a:t>
            </a:r>
            <a:r>
              <a:rPr lang="en-US" sz="2900" b="1" cap="all" spc="200" dirty="0">
                <a:latin typeface="+mj-lt"/>
                <a:ea typeface="+mj-ea"/>
                <a:cs typeface="+mj-cs"/>
              </a:rPr>
              <a:t> </a:t>
            </a:r>
            <a:endParaRPr lang="en-US" sz="2900" cap="all" spc="200" dirty="0">
              <a:latin typeface="+mj-lt"/>
              <a:ea typeface="+mj-ea"/>
              <a:cs typeface="+mj-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ok 2" descr="Obrázok, na ktorom je osoba, ošatenie, chlapec, fyzická kondícia&#10;&#10;Automaticky generovaný popis">
            <a:extLst>
              <a:ext uri="{FF2B5EF4-FFF2-40B4-BE49-F238E27FC236}">
                <a16:creationId xmlns:a16="http://schemas.microsoft.com/office/drawing/2014/main" id="{E0CC894C-0BC7-F07E-1357-88620103D791}"/>
              </a:ext>
            </a:extLst>
          </p:cNvPr>
          <p:cNvPicPr>
            <a:picLocks noChangeAspect="1"/>
          </p:cNvPicPr>
          <p:nvPr/>
        </p:nvPicPr>
        <p:blipFill rotWithShape="1">
          <a:blip r:embed="rId2"/>
          <a:srcRect t="19525" r="31843"/>
          <a:stretch/>
        </p:blipFill>
        <p:spPr>
          <a:xfrm>
            <a:off x="-1" y="2210627"/>
            <a:ext cx="6096000" cy="4647373"/>
          </a:xfrm>
          <a:prstGeom prst="rect">
            <a:avLst/>
          </a:prstGeom>
        </p:spPr>
      </p:pic>
      <p:pic>
        <p:nvPicPr>
          <p:cNvPr id="2" name="Obrázok 1" descr="Obrázok, na ktorom je vnútri, spálňa&#10;&#10;Automaticky generovaný popis">
            <a:extLst>
              <a:ext uri="{FF2B5EF4-FFF2-40B4-BE49-F238E27FC236}">
                <a16:creationId xmlns:a16="http://schemas.microsoft.com/office/drawing/2014/main" id="{50190202-3F00-77C3-9D96-79A38F28420A}"/>
              </a:ext>
            </a:extLst>
          </p:cNvPr>
          <p:cNvPicPr>
            <a:picLocks noChangeAspect="1"/>
          </p:cNvPicPr>
          <p:nvPr/>
        </p:nvPicPr>
        <p:blipFill rotWithShape="1">
          <a:blip r:embed="rId3"/>
          <a:srcRect t="25663" r="-2" b="23449"/>
          <a:stretch/>
        </p:blipFill>
        <p:spPr>
          <a:xfrm>
            <a:off x="6095999" y="2210626"/>
            <a:ext cx="6096001" cy="4647373"/>
          </a:xfrm>
          <a:prstGeom prst="rect">
            <a:avLst/>
          </a:prstGeom>
        </p:spPr>
      </p:pic>
      <p:sp>
        <p:nvSpPr>
          <p:cNvPr id="6" name="Zástupný objekt pre text 5">
            <a:extLst>
              <a:ext uri="{FF2B5EF4-FFF2-40B4-BE49-F238E27FC236}">
                <a16:creationId xmlns:a16="http://schemas.microsoft.com/office/drawing/2014/main" id="{9D71225A-2BB9-41A8-C881-FA7C200BC858}"/>
              </a:ext>
            </a:extLst>
          </p:cNvPr>
          <p:cNvSpPr txBox="1">
            <a:spLocks/>
          </p:cNvSpPr>
          <p:nvPr/>
        </p:nvSpPr>
        <p:spPr>
          <a:xfrm>
            <a:off x="-2" y="0"/>
            <a:ext cx="6096001" cy="2210627"/>
          </a:xfrm>
          <a:prstGeom prst="rect">
            <a:avLst/>
          </a:prstGeom>
          <a:solidFill>
            <a:schemeClr val="bg1">
              <a:alpha val="60000"/>
            </a:schemeClr>
          </a:solidFill>
          <a:ln w="38100" cap="sq">
            <a:solidFill>
              <a:schemeClr val="tx1"/>
            </a:solidFill>
            <a:miter lim="800000"/>
          </a:ln>
        </p:spPr>
        <p:txBody>
          <a:bodyPr vert="horz" lIns="274320" tIns="182880" rIns="274320" bIns="182880" rtlCol="0" anchor="ctr" anchorCtr="1">
            <a:normAutofit/>
          </a:bodyPr>
          <a:lstStyle>
            <a:lvl1pPr marL="0" indent="0" algn="r" defTabSz="914400" rtl="0" eaLnBrk="1" latinLnBrk="0" hangingPunct="1">
              <a:lnSpc>
                <a:spcPct val="100000"/>
              </a:lnSpc>
              <a:spcBef>
                <a:spcPts val="1000"/>
              </a:spcBef>
              <a:buClr>
                <a:schemeClr val="accent2"/>
              </a:buClr>
              <a:buFontTx/>
              <a:buNone/>
              <a:defRPr sz="1400" kern="1200" baseline="0">
                <a:solidFill>
                  <a:schemeClr val="tx1"/>
                </a:solidFill>
                <a:latin typeface="Tahoma" panose="020B0604030504040204" pitchFamily="34" charset="0"/>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ctr">
              <a:lnSpc>
                <a:spcPct val="90000"/>
              </a:lnSpc>
              <a:spcBef>
                <a:spcPct val="0"/>
              </a:spcBef>
              <a:spcAft>
                <a:spcPts val="600"/>
              </a:spcAft>
            </a:pPr>
            <a:r>
              <a:rPr lang="en-US" sz="2900" b="1" cap="all" spc="200" dirty="0">
                <a:latin typeface="+mj-lt"/>
                <a:ea typeface="+mj-ea"/>
                <a:cs typeface="+mj-cs"/>
              </a:rPr>
              <a:t> </a:t>
            </a:r>
            <a:r>
              <a:rPr lang="en-US" sz="2900" b="1" cap="all" spc="200" dirty="0" err="1">
                <a:latin typeface="+mj-lt"/>
                <a:ea typeface="+mj-ea"/>
                <a:cs typeface="+mj-cs"/>
              </a:rPr>
              <a:t>Tréningový</a:t>
            </a:r>
            <a:r>
              <a:rPr lang="en-US" sz="2900" b="1" cap="all" spc="200" dirty="0">
                <a:latin typeface="+mj-lt"/>
                <a:ea typeface="+mj-ea"/>
                <a:cs typeface="+mj-cs"/>
              </a:rPr>
              <a:t> program </a:t>
            </a:r>
            <a:r>
              <a:rPr lang="en-US" sz="2900" b="1" cap="all" spc="200" dirty="0" err="1">
                <a:latin typeface="+mj-lt"/>
                <a:ea typeface="+mj-ea"/>
                <a:cs typeface="+mj-cs"/>
              </a:rPr>
              <a:t>Mladí</a:t>
            </a:r>
            <a:r>
              <a:rPr lang="en-US" sz="2900" b="1" cap="all" spc="200" dirty="0">
                <a:latin typeface="+mj-lt"/>
                <a:ea typeface="+mj-ea"/>
                <a:cs typeface="+mj-cs"/>
              </a:rPr>
              <a:t> </a:t>
            </a:r>
            <a:r>
              <a:rPr lang="en-US" sz="2900" b="1" cap="all" spc="200" dirty="0" err="1">
                <a:latin typeface="+mj-lt"/>
                <a:ea typeface="+mj-ea"/>
                <a:cs typeface="+mj-cs"/>
              </a:rPr>
              <a:t>športovci</a:t>
            </a:r>
            <a:r>
              <a:rPr lang="en-US" sz="2900" b="1" cap="all" spc="200" dirty="0">
                <a:latin typeface="+mj-lt"/>
                <a:ea typeface="+mj-ea"/>
                <a:cs typeface="+mj-cs"/>
              </a:rPr>
              <a:t> </a:t>
            </a:r>
            <a:endParaRPr lang="en-US" sz="2900" cap="all" spc="200" dirty="0">
              <a:latin typeface="+mj-lt"/>
              <a:ea typeface="+mj-ea"/>
              <a:cs typeface="+mj-cs"/>
            </a:endParaRPr>
          </a:p>
        </p:txBody>
      </p:sp>
    </p:spTree>
    <p:extLst>
      <p:ext uri="{BB962C8B-B14F-4D97-AF65-F5344CB8AC3E}">
        <p14:creationId xmlns:p14="http://schemas.microsoft.com/office/powerpoint/2010/main" val="714831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BA801-90FB-2C17-EBAD-65CCD2B11118}"/>
            </a:ext>
          </a:extLst>
        </p:cNvPr>
        <p:cNvGrpSpPr/>
        <p:nvPr/>
      </p:nvGrpSpPr>
      <p:grpSpPr>
        <a:xfrm>
          <a:off x="0" y="0"/>
          <a:ext cx="0" cy="0"/>
          <a:chOff x="0" y="0"/>
          <a:chExt cx="0" cy="0"/>
        </a:xfrm>
      </p:grpSpPr>
      <p:pic>
        <p:nvPicPr>
          <p:cNvPr id="4" name="Zástupný objekt pre obrázok 10" descr="Obrázok, na ktorom je osoba, vnútri, chlapec, dieťa&#10;&#10;Automaticky generovaný popis">
            <a:extLst>
              <a:ext uri="{FF2B5EF4-FFF2-40B4-BE49-F238E27FC236}">
                <a16:creationId xmlns:a16="http://schemas.microsoft.com/office/drawing/2014/main" id="{DBD01B2A-094B-07DB-B70D-6DC7EC1CCAE0}"/>
              </a:ext>
            </a:extLst>
          </p:cNvPr>
          <p:cNvPicPr>
            <a:picLocks noChangeAspect="1"/>
          </p:cNvPicPr>
          <p:nvPr/>
        </p:nvPicPr>
        <p:blipFill rotWithShape="1">
          <a:blip r:embed="rId2"/>
          <a:srcRect l="23297" r="17914"/>
          <a:stretch/>
        </p:blipFill>
        <p:spPr>
          <a:xfrm>
            <a:off x="7410894" y="2210627"/>
            <a:ext cx="4859078" cy="4650015"/>
          </a:xfrm>
          <a:prstGeom prst="rect">
            <a:avLst/>
          </a:prstGeom>
        </p:spPr>
      </p:pic>
      <p:sp>
        <p:nvSpPr>
          <p:cNvPr id="6" name="Zástupný objekt pre text 5">
            <a:extLst>
              <a:ext uri="{FF2B5EF4-FFF2-40B4-BE49-F238E27FC236}">
                <a16:creationId xmlns:a16="http://schemas.microsoft.com/office/drawing/2014/main" id="{655F0EF4-D486-8240-FFF1-2DB87CF70849}"/>
              </a:ext>
            </a:extLst>
          </p:cNvPr>
          <p:cNvSpPr txBox="1">
            <a:spLocks/>
          </p:cNvSpPr>
          <p:nvPr/>
        </p:nvSpPr>
        <p:spPr>
          <a:xfrm>
            <a:off x="-2" y="0"/>
            <a:ext cx="7607984" cy="2210627"/>
          </a:xfrm>
          <a:prstGeom prst="rect">
            <a:avLst/>
          </a:prstGeom>
          <a:solidFill>
            <a:schemeClr val="bg1">
              <a:alpha val="60000"/>
            </a:schemeClr>
          </a:solidFill>
          <a:ln w="38100" cap="sq">
            <a:solidFill>
              <a:schemeClr val="tx1"/>
            </a:solidFill>
            <a:miter lim="800000"/>
          </a:ln>
        </p:spPr>
        <p:txBody>
          <a:bodyPr vert="horz" lIns="274320" tIns="182880" rIns="274320" bIns="182880" rtlCol="0" anchor="ctr" anchorCtr="1">
            <a:normAutofit/>
          </a:bodyPr>
          <a:lstStyle>
            <a:lvl1pPr marL="0" indent="0" algn="r" defTabSz="914400" rtl="0" eaLnBrk="1" latinLnBrk="0" hangingPunct="1">
              <a:lnSpc>
                <a:spcPct val="100000"/>
              </a:lnSpc>
              <a:spcBef>
                <a:spcPts val="1000"/>
              </a:spcBef>
              <a:buClr>
                <a:schemeClr val="accent2"/>
              </a:buClr>
              <a:buFontTx/>
              <a:buNone/>
              <a:defRPr sz="1400" kern="1200" baseline="0">
                <a:solidFill>
                  <a:schemeClr val="tx1"/>
                </a:solidFill>
                <a:latin typeface="Tahoma" panose="020B0604030504040204" pitchFamily="34" charset="0"/>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ctr">
              <a:lnSpc>
                <a:spcPct val="90000"/>
              </a:lnSpc>
              <a:spcBef>
                <a:spcPct val="0"/>
              </a:spcBef>
              <a:spcAft>
                <a:spcPts val="600"/>
              </a:spcAft>
            </a:pPr>
            <a:r>
              <a:rPr lang="en-US" sz="2900" b="1" cap="all" spc="200" dirty="0">
                <a:latin typeface="+mj-lt"/>
                <a:ea typeface="+mj-ea"/>
                <a:cs typeface="+mj-cs"/>
              </a:rPr>
              <a:t> </a:t>
            </a:r>
            <a:r>
              <a:rPr lang="en-US" sz="2900" b="1" cap="all" spc="200" dirty="0" err="1">
                <a:latin typeface="+mj-lt"/>
                <a:ea typeface="+mj-ea"/>
                <a:cs typeface="+mj-cs"/>
              </a:rPr>
              <a:t>Tréningový</a:t>
            </a:r>
            <a:r>
              <a:rPr lang="en-US" sz="2900" b="1" cap="all" spc="200" dirty="0">
                <a:latin typeface="+mj-lt"/>
                <a:ea typeface="+mj-ea"/>
                <a:cs typeface="+mj-cs"/>
              </a:rPr>
              <a:t> program </a:t>
            </a:r>
            <a:r>
              <a:rPr lang="en-US" sz="2900" b="1" cap="all" spc="200" dirty="0" err="1">
                <a:latin typeface="+mj-lt"/>
                <a:ea typeface="+mj-ea"/>
                <a:cs typeface="+mj-cs"/>
              </a:rPr>
              <a:t>moTORICKÝCH</a:t>
            </a:r>
            <a:r>
              <a:rPr lang="en-US" sz="2900" b="1" cap="all" spc="200" dirty="0">
                <a:latin typeface="+mj-lt"/>
                <a:ea typeface="+mj-ea"/>
                <a:cs typeface="+mj-cs"/>
              </a:rPr>
              <a:t> ZRUČNOSTÍ</a:t>
            </a:r>
          </a:p>
          <a:p>
            <a:pPr algn="ctr">
              <a:lnSpc>
                <a:spcPct val="90000"/>
              </a:lnSpc>
              <a:spcBef>
                <a:spcPct val="0"/>
              </a:spcBef>
              <a:spcAft>
                <a:spcPts val="600"/>
              </a:spcAft>
            </a:pPr>
            <a:r>
              <a:rPr lang="en-US" sz="2900" b="1" cap="all" spc="200" dirty="0">
                <a:latin typeface="+mj-lt"/>
                <a:ea typeface="+mj-ea"/>
                <a:cs typeface="+mj-cs"/>
              </a:rPr>
              <a:t>MATP</a:t>
            </a:r>
            <a:endParaRPr lang="en-US" sz="2900" cap="all" spc="200" dirty="0">
              <a:latin typeface="+mj-lt"/>
              <a:ea typeface="+mj-ea"/>
              <a:cs typeface="+mj-cs"/>
            </a:endParaRPr>
          </a:p>
        </p:txBody>
      </p:sp>
      <p:pic>
        <p:nvPicPr>
          <p:cNvPr id="5" name="Zástupný objekt pre obrázok 28" descr="Obrázok, na ktorom je osoba, jazda na koni, mladé, sedenie&#10;&#10;Automaticky generovaný popis">
            <a:extLst>
              <a:ext uri="{FF2B5EF4-FFF2-40B4-BE49-F238E27FC236}">
                <a16:creationId xmlns:a16="http://schemas.microsoft.com/office/drawing/2014/main" id="{5B355E13-8BCF-2E60-699A-DA7A234B4342}"/>
              </a:ext>
            </a:extLst>
          </p:cNvPr>
          <p:cNvPicPr>
            <a:picLocks noChangeAspect="1"/>
          </p:cNvPicPr>
          <p:nvPr/>
        </p:nvPicPr>
        <p:blipFill>
          <a:blip r:embed="rId3"/>
          <a:srcRect t="7443" r="2036" b="7443"/>
          <a:stretch/>
        </p:blipFill>
        <p:spPr>
          <a:xfrm>
            <a:off x="1" y="2210627"/>
            <a:ext cx="7607982" cy="4650015"/>
          </a:xfrm>
          <a:prstGeom prst="rect">
            <a:avLst/>
          </a:prstGeom>
        </p:spPr>
      </p:pic>
    </p:spTree>
    <p:extLst>
      <p:ext uri="{BB962C8B-B14F-4D97-AF65-F5344CB8AC3E}">
        <p14:creationId xmlns:p14="http://schemas.microsoft.com/office/powerpoint/2010/main" val="29870775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Obrázok 11">
            <a:extLst>
              <a:ext uri="{FF2B5EF4-FFF2-40B4-BE49-F238E27FC236}">
                <a16:creationId xmlns:a16="http://schemas.microsoft.com/office/drawing/2014/main" id="{0A94B5B6-0848-4A53-8F63-700ABFA806CD}"/>
              </a:ext>
            </a:extLst>
          </p:cNvPr>
          <p:cNvPicPr>
            <a:picLocks noChangeAspect="1"/>
          </p:cNvPicPr>
          <p:nvPr/>
        </p:nvPicPr>
        <p:blipFill>
          <a:blip r:embed="rId2"/>
          <a:stretch>
            <a:fillRect/>
          </a:stretch>
        </p:blipFill>
        <p:spPr>
          <a:xfrm>
            <a:off x="231977" y="1028083"/>
            <a:ext cx="5542290" cy="5556179"/>
          </a:xfrm>
          <a:prstGeom prst="rect">
            <a:avLst/>
          </a:prstGeom>
        </p:spPr>
      </p:pic>
      <p:pic>
        <p:nvPicPr>
          <p:cNvPr id="18" name="Obrázok 17">
            <a:extLst>
              <a:ext uri="{FF2B5EF4-FFF2-40B4-BE49-F238E27FC236}">
                <a16:creationId xmlns:a16="http://schemas.microsoft.com/office/drawing/2014/main" id="{97419726-3B14-4A16-8222-ECB3E0966409}"/>
              </a:ext>
            </a:extLst>
          </p:cNvPr>
          <p:cNvPicPr/>
          <p:nvPr/>
        </p:nvPicPr>
        <p:blipFill rotWithShape="1">
          <a:blip r:embed="rId3"/>
          <a:srcRect l="26720" t="14580" r="45767" b="15580"/>
          <a:stretch/>
        </p:blipFill>
        <p:spPr bwMode="auto">
          <a:xfrm>
            <a:off x="6417734" y="1028084"/>
            <a:ext cx="4032552" cy="5556179"/>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2257032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Definícia a príklady sexuálneho zneužívania"/>
          <p:cNvSpPr txBox="1">
            <a:spLocks noGrp="1"/>
          </p:cNvSpPr>
          <p:nvPr>
            <p:ph type="body" sz="quarter" idx="1"/>
          </p:nvPr>
        </p:nvSpPr>
        <p:spPr>
          <a:xfrm>
            <a:off x="1543746" y="352961"/>
            <a:ext cx="7820490" cy="974726"/>
          </a:xfrm>
          <a:prstGeom prst="rect">
            <a:avLst/>
          </a:prstGeom>
        </p:spPr>
        <p:txBody>
          <a:bodyPr/>
          <a:lstStyle>
            <a:lvl1pPr defTabSz="630936">
              <a:spcBef>
                <a:spcPts val="600"/>
              </a:spcBef>
              <a:defRPr sz="2800"/>
            </a:lvl1pPr>
          </a:lstStyle>
          <a:p>
            <a:pPr algn="ctr"/>
            <a:r>
              <a:rPr lang="sk-SK" dirty="0">
                <a:solidFill>
                  <a:schemeClr val="accent4">
                    <a:lumMod val="50000"/>
                  </a:schemeClr>
                </a:solidFill>
              </a:rPr>
              <a:t>SAFEGUARDING </a:t>
            </a:r>
          </a:p>
          <a:p>
            <a:pPr algn="ctr"/>
            <a:r>
              <a:rPr lang="sk-SK" dirty="0">
                <a:solidFill>
                  <a:schemeClr val="accent4">
                    <a:lumMod val="50000"/>
                  </a:schemeClr>
                </a:solidFill>
              </a:rPr>
              <a:t>Ochrana pred </a:t>
            </a:r>
            <a:r>
              <a:rPr dirty="0" err="1">
                <a:solidFill>
                  <a:schemeClr val="accent4">
                    <a:lumMod val="50000"/>
                  </a:schemeClr>
                </a:solidFill>
              </a:rPr>
              <a:t>sexuáln</a:t>
            </a:r>
            <a:r>
              <a:rPr lang="sk-SK" dirty="0" err="1">
                <a:solidFill>
                  <a:schemeClr val="accent4">
                    <a:lumMod val="50000"/>
                  </a:schemeClr>
                </a:solidFill>
              </a:rPr>
              <a:t>ym</a:t>
            </a:r>
            <a:r>
              <a:rPr dirty="0">
                <a:solidFill>
                  <a:schemeClr val="accent4">
                    <a:lumMod val="50000"/>
                  </a:schemeClr>
                </a:solidFill>
              </a:rPr>
              <a:t> </a:t>
            </a:r>
            <a:r>
              <a:rPr dirty="0" err="1">
                <a:solidFill>
                  <a:schemeClr val="accent4">
                    <a:lumMod val="50000"/>
                  </a:schemeClr>
                </a:solidFill>
              </a:rPr>
              <a:t>zneužívan</a:t>
            </a:r>
            <a:r>
              <a:rPr lang="sk-SK" dirty="0" err="1">
                <a:solidFill>
                  <a:schemeClr val="accent4">
                    <a:lumMod val="50000"/>
                  </a:schemeClr>
                </a:solidFill>
              </a:rPr>
              <a:t>ím</a:t>
            </a:r>
            <a:endParaRPr dirty="0">
              <a:solidFill>
                <a:schemeClr val="accent4">
                  <a:lumMod val="50000"/>
                </a:schemeClr>
              </a:solidFill>
            </a:endParaRPr>
          </a:p>
        </p:txBody>
      </p:sp>
      <p:pic>
        <p:nvPicPr>
          <p:cNvPr id="5126" name="Picture 6">
            <a:extLst>
              <a:ext uri="{FF2B5EF4-FFF2-40B4-BE49-F238E27FC236}">
                <a16:creationId xmlns:a16="http://schemas.microsoft.com/office/drawing/2014/main" id="{842A6B79-A21A-7377-A060-549E24F2C2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4906" y="1582868"/>
            <a:ext cx="7820490" cy="53491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 name="Zvádzanie (Grooming)"/>
          <p:cNvSpPr txBox="1">
            <a:spLocks noGrp="1"/>
          </p:cNvSpPr>
          <p:nvPr>
            <p:ph type="body" sz="quarter" idx="1"/>
          </p:nvPr>
        </p:nvSpPr>
        <p:spPr>
          <a:xfrm>
            <a:off x="2307441" y="309701"/>
            <a:ext cx="6072190" cy="974726"/>
          </a:xfrm>
          <a:prstGeom prst="rect">
            <a:avLst/>
          </a:prstGeom>
        </p:spPr>
        <p:txBody>
          <a:bodyPr/>
          <a:lstStyle>
            <a:lvl1pPr defTabSz="822958">
              <a:spcBef>
                <a:spcPts val="900"/>
              </a:spcBef>
              <a:defRPr sz="3700"/>
            </a:lvl1pPr>
          </a:lstStyle>
          <a:p>
            <a:r>
              <a:rPr dirty="0" err="1">
                <a:solidFill>
                  <a:schemeClr val="accent5">
                    <a:lumMod val="10000"/>
                  </a:schemeClr>
                </a:solidFill>
              </a:rPr>
              <a:t>Zvádzanie</a:t>
            </a:r>
            <a:r>
              <a:rPr dirty="0">
                <a:solidFill>
                  <a:schemeClr val="accent5">
                    <a:lumMod val="10000"/>
                  </a:schemeClr>
                </a:solidFill>
              </a:rPr>
              <a:t> (Grooming)</a:t>
            </a:r>
          </a:p>
        </p:txBody>
      </p:sp>
      <p:pic>
        <p:nvPicPr>
          <p:cNvPr id="13314" name="Picture 2" descr="Sexual Abuse of a Child by a Relative | Samples Ames, PLLC">
            <a:extLst>
              <a:ext uri="{FF2B5EF4-FFF2-40B4-BE49-F238E27FC236}">
                <a16:creationId xmlns:a16="http://schemas.microsoft.com/office/drawing/2014/main" id="{00A7F428-CB52-BB51-FAF0-E443A5F527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9369"/>
          <a:stretch/>
        </p:blipFill>
        <p:spPr bwMode="auto">
          <a:xfrm>
            <a:off x="1898493" y="1648047"/>
            <a:ext cx="7468164" cy="52099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EXYMOJIS FREE - Sexy Type Emoji &amp; Flirty Emojis Keyboard for Bea | Apps |  148Apps">
            <a:extLst>
              <a:ext uri="{FF2B5EF4-FFF2-40B4-BE49-F238E27FC236}">
                <a16:creationId xmlns:a16="http://schemas.microsoft.com/office/drawing/2014/main" id="{CCBC21D4-2A21-D700-BA80-6811D349F7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762847" cy="702768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Naughty emoji">
            <a:extLst>
              <a:ext uri="{FF2B5EF4-FFF2-40B4-BE49-F238E27FC236}">
                <a16:creationId xmlns:a16="http://schemas.microsoft.com/office/drawing/2014/main" id="{6E764725-DEF6-6B0A-5043-5D1D27D8E7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2158" y="-84841"/>
            <a:ext cx="4759842" cy="7324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5112668"/>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1B4E2-C79F-D81E-F910-EAF9EBA06BF2}"/>
            </a:ext>
          </a:extLst>
        </p:cNvPr>
        <p:cNvGrpSpPr/>
        <p:nvPr/>
      </p:nvGrpSpPr>
      <p:grpSpPr>
        <a:xfrm>
          <a:off x="0" y="0"/>
          <a:ext cx="0" cy="0"/>
          <a:chOff x="0" y="0"/>
          <a:chExt cx="0" cy="0"/>
        </a:xfrm>
      </p:grpSpPr>
      <p:sp>
        <p:nvSpPr>
          <p:cNvPr id="7" name="Zástupný text 6">
            <a:extLst>
              <a:ext uri="{FF2B5EF4-FFF2-40B4-BE49-F238E27FC236}">
                <a16:creationId xmlns:a16="http://schemas.microsoft.com/office/drawing/2014/main" id="{2939769C-093C-78FC-719F-FBBAA8619019}"/>
              </a:ext>
            </a:extLst>
          </p:cNvPr>
          <p:cNvSpPr>
            <a:spLocks noGrp="1"/>
          </p:cNvSpPr>
          <p:nvPr>
            <p:ph type="body" sz="quarter" idx="18"/>
          </p:nvPr>
        </p:nvSpPr>
        <p:spPr>
          <a:xfrm>
            <a:off x="7280041" y="6349136"/>
            <a:ext cx="4455571" cy="334963"/>
          </a:xfrm>
        </p:spPr>
        <p:txBody>
          <a:bodyPr/>
          <a:lstStyle/>
          <a:p>
            <a:r>
              <a:rPr lang="en-US" dirty="0"/>
              <a:t>#SMESPECIAL </a:t>
            </a:r>
            <a:endParaRPr lang="sk-SK" dirty="0"/>
          </a:p>
        </p:txBody>
      </p:sp>
      <p:pic>
        <p:nvPicPr>
          <p:cNvPr id="1026" name="Picture 2" descr="Camp Shriver - The Beginning of a Movement">
            <a:extLst>
              <a:ext uri="{FF2B5EF4-FFF2-40B4-BE49-F238E27FC236}">
                <a16:creationId xmlns:a16="http://schemas.microsoft.com/office/drawing/2014/main" id="{8948BE03-666E-1A43-C937-F330243654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4020" y="4325921"/>
            <a:ext cx="3733103" cy="245279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JFK Library on Tumblr: Pictured: John F. Kennedy hands Eunice Kennedy  Shriver the signing pen after signing the Maternal and Child Health and  Mental...">
            <a:extLst>
              <a:ext uri="{FF2B5EF4-FFF2-40B4-BE49-F238E27FC236}">
                <a16:creationId xmlns:a16="http://schemas.microsoft.com/office/drawing/2014/main" id="{817404C9-A0F7-408A-4A76-49D17A1380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129" y="838986"/>
            <a:ext cx="4851994" cy="335907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osemary Kennedy's Real-Life Story Is What Nightmares Are Made Of">
            <a:extLst>
              <a:ext uri="{FF2B5EF4-FFF2-40B4-BE49-F238E27FC236}">
                <a16:creationId xmlns:a16="http://schemas.microsoft.com/office/drawing/2014/main" id="{4775D0FD-8ED9-CB29-E59D-932DF3FC2F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1164" y="838986"/>
            <a:ext cx="4478764" cy="335907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IL that Eunice Shriver Kennedy, JFKs older sister, founded an athletics  camp in 1962 for children with intellectual disabilities. The camp would go  on to evolve into the Special Olympics. : r/todayilearned">
            <a:extLst>
              <a:ext uri="{FF2B5EF4-FFF2-40B4-BE49-F238E27FC236}">
                <a16:creationId xmlns:a16="http://schemas.microsoft.com/office/drawing/2014/main" id="{B8EF27DB-CB05-50C5-B1EA-A84E201828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1164" y="4325920"/>
            <a:ext cx="4455570" cy="2452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29494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Obrázok 16">
            <a:extLst>
              <a:ext uri="{FF2B5EF4-FFF2-40B4-BE49-F238E27FC236}">
                <a16:creationId xmlns:a16="http://schemas.microsoft.com/office/drawing/2014/main" id="{67CC45A2-3DBA-4EFC-A13B-0AB21D004BDA}"/>
              </a:ext>
            </a:extLst>
          </p:cNvPr>
          <p:cNvPicPr>
            <a:picLocks noChangeAspect="1"/>
          </p:cNvPicPr>
          <p:nvPr/>
        </p:nvPicPr>
        <p:blipFill rotWithShape="1">
          <a:blip r:embed="rId2"/>
          <a:srcRect t="20898" r="3" b="8651"/>
          <a:stretch/>
        </p:blipFill>
        <p:spPr>
          <a:xfrm>
            <a:off x="20" y="10"/>
            <a:ext cx="4063977" cy="3428990"/>
          </a:xfrm>
          <a:prstGeom prst="rect">
            <a:avLst/>
          </a:prstGeom>
        </p:spPr>
      </p:pic>
      <p:pic>
        <p:nvPicPr>
          <p:cNvPr id="6" name="Obrázok 5">
            <a:extLst>
              <a:ext uri="{FF2B5EF4-FFF2-40B4-BE49-F238E27FC236}">
                <a16:creationId xmlns:a16="http://schemas.microsoft.com/office/drawing/2014/main" id="{61AF35A7-7D8D-4DDE-8293-E002BDB792B5}"/>
              </a:ext>
            </a:extLst>
          </p:cNvPr>
          <p:cNvPicPr>
            <a:picLocks noChangeAspect="1"/>
          </p:cNvPicPr>
          <p:nvPr/>
        </p:nvPicPr>
        <p:blipFill rotWithShape="1">
          <a:blip r:embed="rId3"/>
          <a:srcRect t="27060" r="-3" b="6809"/>
          <a:stretch/>
        </p:blipFill>
        <p:spPr>
          <a:xfrm>
            <a:off x="4044529" y="10"/>
            <a:ext cx="4083465" cy="3428990"/>
          </a:xfrm>
          <a:prstGeom prst="rect">
            <a:avLst/>
          </a:prstGeom>
        </p:spPr>
      </p:pic>
      <p:pic>
        <p:nvPicPr>
          <p:cNvPr id="9" name="Obrázok 8">
            <a:extLst>
              <a:ext uri="{FF2B5EF4-FFF2-40B4-BE49-F238E27FC236}">
                <a16:creationId xmlns:a16="http://schemas.microsoft.com/office/drawing/2014/main" id="{2030C1D6-BE77-423E-B41C-6593975192A1}"/>
              </a:ext>
            </a:extLst>
          </p:cNvPr>
          <p:cNvPicPr>
            <a:picLocks noChangeAspect="1"/>
          </p:cNvPicPr>
          <p:nvPr/>
        </p:nvPicPr>
        <p:blipFill rotWithShape="1">
          <a:blip r:embed="rId4"/>
          <a:srcRect t="23214" r="3" b="10343"/>
          <a:stretch/>
        </p:blipFill>
        <p:spPr>
          <a:xfrm>
            <a:off x="8127994" y="10"/>
            <a:ext cx="4064005" cy="3428990"/>
          </a:xfrm>
          <a:prstGeom prst="rect">
            <a:avLst/>
          </a:prstGeom>
        </p:spPr>
      </p:pic>
      <p:pic>
        <p:nvPicPr>
          <p:cNvPr id="11" name="Obrázok 10">
            <a:extLst>
              <a:ext uri="{FF2B5EF4-FFF2-40B4-BE49-F238E27FC236}">
                <a16:creationId xmlns:a16="http://schemas.microsoft.com/office/drawing/2014/main" id="{23CA912B-37B9-4D6D-B40D-8501C23BA644}"/>
              </a:ext>
            </a:extLst>
          </p:cNvPr>
          <p:cNvPicPr>
            <a:picLocks noChangeAspect="1"/>
          </p:cNvPicPr>
          <p:nvPr/>
        </p:nvPicPr>
        <p:blipFill rotWithShape="1">
          <a:blip r:embed="rId5"/>
          <a:srcRect t="26172" r="2" b="6051"/>
          <a:stretch/>
        </p:blipFill>
        <p:spPr>
          <a:xfrm>
            <a:off x="20" y="3429000"/>
            <a:ext cx="4059916" cy="3429000"/>
          </a:xfrm>
          <a:prstGeom prst="rect">
            <a:avLst/>
          </a:prstGeom>
        </p:spPr>
      </p:pic>
      <p:pic>
        <p:nvPicPr>
          <p:cNvPr id="1026" name="1529427D-13DE-4316-B219-18E3822AC0D3">
            <a:extLst>
              <a:ext uri="{FF2B5EF4-FFF2-40B4-BE49-F238E27FC236}">
                <a16:creationId xmlns:a16="http://schemas.microsoft.com/office/drawing/2014/main" id="{C2EE8027-A196-403B-A558-0683A9D7B34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6630" r="6056" b="-1"/>
          <a:stretch/>
        </p:blipFill>
        <p:spPr bwMode="auto">
          <a:xfrm>
            <a:off x="4052316" y="3429000"/>
            <a:ext cx="4087368" cy="3429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Obrázok 3">
            <a:extLst>
              <a:ext uri="{FF2B5EF4-FFF2-40B4-BE49-F238E27FC236}">
                <a16:creationId xmlns:a16="http://schemas.microsoft.com/office/drawing/2014/main" id="{F7F7FEAB-32A8-4A75-8CCB-DE72A95F05A8}"/>
              </a:ext>
            </a:extLst>
          </p:cNvPr>
          <p:cNvPicPr>
            <a:picLocks noChangeAspect="1"/>
          </p:cNvPicPr>
          <p:nvPr/>
        </p:nvPicPr>
        <p:blipFill rotWithShape="1">
          <a:blip r:embed="rId7"/>
          <a:srcRect t="20091" r="-2" b="12339"/>
          <a:stretch/>
        </p:blipFill>
        <p:spPr>
          <a:xfrm>
            <a:off x="8132064" y="3429000"/>
            <a:ext cx="4059936" cy="3429000"/>
          </a:xfrm>
          <a:prstGeom prst="rect">
            <a:avLst/>
          </a:prstGeom>
        </p:spPr>
      </p:pic>
    </p:spTree>
    <p:extLst>
      <p:ext uri="{BB962C8B-B14F-4D97-AF65-F5344CB8AC3E}">
        <p14:creationId xmlns:p14="http://schemas.microsoft.com/office/powerpoint/2010/main" val="25671325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ázok 6" descr="Obrázok, na ktorom je oblečenie, košeľa, osoba&#10;&#10;Automaticky generovaný popis">
            <a:extLst>
              <a:ext uri="{FF2B5EF4-FFF2-40B4-BE49-F238E27FC236}">
                <a16:creationId xmlns:a16="http://schemas.microsoft.com/office/drawing/2014/main" id="{73953016-F51C-43FE-9EFE-4765583A6B95}"/>
              </a:ext>
            </a:extLst>
          </p:cNvPr>
          <p:cNvPicPr>
            <a:picLocks noChangeAspect="1"/>
          </p:cNvPicPr>
          <p:nvPr/>
        </p:nvPicPr>
        <p:blipFill>
          <a:blip r:embed="rId2"/>
          <a:stretch>
            <a:fillRect/>
          </a:stretch>
        </p:blipFill>
        <p:spPr>
          <a:xfrm>
            <a:off x="1610607" y="818414"/>
            <a:ext cx="6615748" cy="5221171"/>
          </a:xfrm>
          <a:prstGeom prst="rect">
            <a:avLst/>
          </a:prstGeom>
        </p:spPr>
      </p:pic>
    </p:spTree>
    <p:extLst>
      <p:ext uri="{BB962C8B-B14F-4D97-AF65-F5344CB8AC3E}">
        <p14:creationId xmlns:p14="http://schemas.microsoft.com/office/powerpoint/2010/main" val="7945276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E9439-221E-0201-5453-D0CA04BF7F5F}"/>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641DB543-7F01-FBCD-6FE5-72B715A49A4A}"/>
              </a:ext>
            </a:extLst>
          </p:cNvPr>
          <p:cNvSpPr>
            <a:spLocks noGrp="1"/>
          </p:cNvSpPr>
          <p:nvPr>
            <p:ph type="body" sz="quarter" idx="13"/>
          </p:nvPr>
        </p:nvSpPr>
        <p:spPr>
          <a:xfrm>
            <a:off x="889663" y="4780570"/>
            <a:ext cx="9256820" cy="762000"/>
          </a:xfrm>
        </p:spPr>
        <p:txBody>
          <a:bodyPr/>
          <a:lstStyle/>
          <a:p>
            <a:r>
              <a:rPr lang="en-US" sz="4800" dirty="0">
                <a:solidFill>
                  <a:srgbClr val="FF0000"/>
                </a:solidFill>
              </a:rPr>
              <a:t>Global coalition for inclusion </a:t>
            </a:r>
            <a:endParaRPr lang="sk-SK" sz="4800" dirty="0">
              <a:solidFill>
                <a:srgbClr val="FF0000"/>
              </a:solidFill>
            </a:endParaRPr>
          </a:p>
          <a:p>
            <a:endParaRPr lang="sk-SK" sz="4800" dirty="0"/>
          </a:p>
        </p:txBody>
      </p:sp>
      <p:sp>
        <p:nvSpPr>
          <p:cNvPr id="8" name="Text Placeholder 7">
            <a:extLst>
              <a:ext uri="{FF2B5EF4-FFF2-40B4-BE49-F238E27FC236}">
                <a16:creationId xmlns:a16="http://schemas.microsoft.com/office/drawing/2014/main" id="{737A2E12-706D-9755-E20F-D1B1A399F955}"/>
              </a:ext>
            </a:extLst>
          </p:cNvPr>
          <p:cNvSpPr>
            <a:spLocks noGrp="1"/>
          </p:cNvSpPr>
          <p:nvPr>
            <p:ph type="body" sz="quarter" idx="14"/>
          </p:nvPr>
        </p:nvSpPr>
        <p:spPr>
          <a:xfrm>
            <a:off x="4015517" y="5631982"/>
            <a:ext cx="8823489" cy="1186249"/>
          </a:xfrm>
        </p:spPr>
        <p:txBody>
          <a:bodyPr/>
          <a:lstStyle/>
          <a:p>
            <a:pPr algn="l"/>
            <a:endParaRPr lang="en-US" sz="3600" dirty="0">
              <a:solidFill>
                <a:srgbClr val="FF0000"/>
              </a:solidFill>
            </a:endParaRPr>
          </a:p>
          <a:p>
            <a:pPr algn="l"/>
            <a:endParaRPr lang="sk-SK" b="1" dirty="0">
              <a:solidFill>
                <a:srgbClr val="FF0000"/>
              </a:solidFill>
            </a:endParaRPr>
          </a:p>
        </p:txBody>
      </p:sp>
      <p:pic>
        <p:nvPicPr>
          <p:cNvPr id="1028" name="Picture 4">
            <a:extLst>
              <a:ext uri="{FF2B5EF4-FFF2-40B4-BE49-F238E27FC236}">
                <a16:creationId xmlns:a16="http://schemas.microsoft.com/office/drawing/2014/main" id="{37606170-1598-0700-0E97-2AA3F57AE6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168" y="0"/>
            <a:ext cx="103124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6896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3B06A-D41C-E9D4-A9D2-EE98E93BBAD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026B907A-3DD6-B3A9-5BD6-879BD2C84923}"/>
              </a:ext>
            </a:extLst>
          </p:cNvPr>
          <p:cNvSpPr>
            <a:spLocks noGrp="1"/>
          </p:cNvSpPr>
          <p:nvPr>
            <p:ph type="body" sz="quarter" idx="13"/>
          </p:nvPr>
        </p:nvSpPr>
        <p:spPr>
          <a:xfrm>
            <a:off x="889663" y="4780570"/>
            <a:ext cx="9256820" cy="762000"/>
          </a:xfrm>
        </p:spPr>
        <p:txBody>
          <a:bodyPr/>
          <a:lstStyle/>
          <a:p>
            <a:r>
              <a:rPr lang="en-US" sz="4800" dirty="0">
                <a:solidFill>
                  <a:srgbClr val="FF0000"/>
                </a:solidFill>
              </a:rPr>
              <a:t>Global coalition for inclusion </a:t>
            </a:r>
            <a:endParaRPr lang="sk-SK" sz="4800" dirty="0">
              <a:solidFill>
                <a:srgbClr val="FF0000"/>
              </a:solidFill>
            </a:endParaRPr>
          </a:p>
          <a:p>
            <a:endParaRPr lang="sk-SK" sz="4800" dirty="0"/>
          </a:p>
        </p:txBody>
      </p:sp>
      <p:sp>
        <p:nvSpPr>
          <p:cNvPr id="8" name="Text Placeholder 7">
            <a:extLst>
              <a:ext uri="{FF2B5EF4-FFF2-40B4-BE49-F238E27FC236}">
                <a16:creationId xmlns:a16="http://schemas.microsoft.com/office/drawing/2014/main" id="{A211D882-A8B0-9EB1-B46A-8E6051C6A4A5}"/>
              </a:ext>
            </a:extLst>
          </p:cNvPr>
          <p:cNvSpPr>
            <a:spLocks noGrp="1"/>
          </p:cNvSpPr>
          <p:nvPr>
            <p:ph type="body" sz="quarter" idx="14"/>
          </p:nvPr>
        </p:nvSpPr>
        <p:spPr>
          <a:xfrm>
            <a:off x="4015517" y="5631982"/>
            <a:ext cx="8823489" cy="1186249"/>
          </a:xfrm>
        </p:spPr>
        <p:txBody>
          <a:bodyPr/>
          <a:lstStyle/>
          <a:p>
            <a:pPr algn="l"/>
            <a:endParaRPr lang="en-US" sz="3600" dirty="0">
              <a:solidFill>
                <a:srgbClr val="FF0000"/>
              </a:solidFill>
            </a:endParaRPr>
          </a:p>
          <a:p>
            <a:pPr algn="l"/>
            <a:endParaRPr lang="sk-SK" b="1" dirty="0">
              <a:solidFill>
                <a:srgbClr val="FF0000"/>
              </a:solidFill>
            </a:endParaRPr>
          </a:p>
        </p:txBody>
      </p:sp>
      <p:pic>
        <p:nvPicPr>
          <p:cNvPr id="3" name="Obrázok 2">
            <a:extLst>
              <a:ext uri="{FF2B5EF4-FFF2-40B4-BE49-F238E27FC236}">
                <a16:creationId xmlns:a16="http://schemas.microsoft.com/office/drawing/2014/main" id="{BF56AFA1-7ED0-A51F-EE16-8692EF3DDF36}"/>
              </a:ext>
            </a:extLst>
          </p:cNvPr>
          <p:cNvPicPr>
            <a:picLocks noChangeAspect="1"/>
          </p:cNvPicPr>
          <p:nvPr/>
        </p:nvPicPr>
        <p:blipFill>
          <a:blip r:embed="rId2"/>
          <a:stretch>
            <a:fillRect/>
          </a:stretch>
        </p:blipFill>
        <p:spPr>
          <a:xfrm>
            <a:off x="-528" y="-297"/>
            <a:ext cx="12192528" cy="6858297"/>
          </a:xfrm>
          <a:prstGeom prst="rect">
            <a:avLst/>
          </a:prstGeom>
        </p:spPr>
      </p:pic>
    </p:spTree>
    <p:extLst>
      <p:ext uri="{BB962C8B-B14F-4D97-AF65-F5344CB8AC3E}">
        <p14:creationId xmlns:p14="http://schemas.microsoft.com/office/powerpoint/2010/main" val="41953500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7362D-C2EF-0A66-FCF6-FA12E23188AB}"/>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F68B4D9B-CA50-2635-A2C6-7BC63A409736}"/>
              </a:ext>
            </a:extLst>
          </p:cNvPr>
          <p:cNvSpPr/>
          <p:nvPr/>
        </p:nvSpPr>
        <p:spPr>
          <a:xfrm>
            <a:off x="548640" y="777240"/>
            <a:ext cx="10607040" cy="960120"/>
          </a:xfrm>
          <a:prstGeom prst="rect">
            <a:avLst/>
          </a:prstGeom>
          <a:noFill/>
          <a:ln/>
        </p:spPr>
        <p:txBody>
          <a:bodyPr wrap="square" rtlCol="0" anchor="t"/>
          <a:lstStyle/>
          <a:p>
            <a:pPr marL="0" indent="0">
              <a:buNone/>
            </a:pPr>
            <a:r>
              <a:rPr lang="en-US" sz="3200" b="1" dirty="0">
                <a:solidFill>
                  <a:srgbClr val="FFFFFF"/>
                </a:solidFill>
                <a:latin typeface="Century Schoolbook" pitchFamily="34" charset="0"/>
                <a:ea typeface="Century Schoolbook" pitchFamily="34" charset="-122"/>
                <a:cs typeface="Century Schoolbook" pitchFamily="34" charset="-120"/>
              </a:rPr>
              <a:t>Slová, ktoré v žiadnom kontexte nepoužívame</a:t>
            </a:r>
            <a:endParaRPr lang="en-US" sz="3200" dirty="0"/>
          </a:p>
        </p:txBody>
      </p:sp>
      <p:sp>
        <p:nvSpPr>
          <p:cNvPr id="4" name="Shape 2">
            <a:extLst>
              <a:ext uri="{FF2B5EF4-FFF2-40B4-BE49-F238E27FC236}">
                <a16:creationId xmlns:a16="http://schemas.microsoft.com/office/drawing/2014/main" id="{D35BEAAE-C885-1739-141B-034268576E6F}"/>
              </a:ext>
            </a:extLst>
          </p:cNvPr>
          <p:cNvSpPr/>
          <p:nvPr/>
        </p:nvSpPr>
        <p:spPr>
          <a:xfrm>
            <a:off x="502919" y="2103120"/>
            <a:ext cx="6119381" cy="3931920"/>
          </a:xfrm>
          <a:prstGeom prst="roundRect">
            <a:avLst>
              <a:gd name="adj" fmla="val 1860"/>
            </a:avLst>
          </a:prstGeom>
          <a:solidFill>
            <a:srgbClr val="7A0E1C"/>
          </a:solidFill>
          <a:ln/>
        </p:spPr>
      </p:sp>
      <p:sp>
        <p:nvSpPr>
          <p:cNvPr id="5" name="Text 3">
            <a:extLst>
              <a:ext uri="{FF2B5EF4-FFF2-40B4-BE49-F238E27FC236}">
                <a16:creationId xmlns:a16="http://schemas.microsoft.com/office/drawing/2014/main" id="{0A217283-AD24-E838-E421-26E24EBC38DD}"/>
              </a:ext>
            </a:extLst>
          </p:cNvPr>
          <p:cNvSpPr/>
          <p:nvPr/>
        </p:nvSpPr>
        <p:spPr>
          <a:xfrm>
            <a:off x="822960" y="2331720"/>
            <a:ext cx="4572000" cy="457200"/>
          </a:xfrm>
          <a:prstGeom prst="rect">
            <a:avLst/>
          </a:prstGeom>
          <a:noFill/>
          <a:ln/>
        </p:spPr>
        <p:txBody>
          <a:bodyPr wrap="square" rtlCol="0" anchor="ctr"/>
          <a:lstStyle/>
          <a:p>
            <a:pPr marL="0" indent="0">
              <a:buNone/>
            </a:pPr>
            <a:r>
              <a:rPr lang="sk-SK" sz="1400" b="1" kern="0" spc="150" dirty="0">
                <a:solidFill>
                  <a:srgbClr val="FFFFFF"/>
                </a:solidFill>
                <a:latin typeface="Calibri" pitchFamily="34" charset="0"/>
                <a:ea typeface="Calibri" pitchFamily="34" charset="-122"/>
                <a:cs typeface="Calibri" pitchFamily="34" charset="-120"/>
              </a:rPr>
              <a:t>TERMÍNY  praktickej výučby 2026 </a:t>
            </a:r>
            <a:endParaRPr lang="en-US" sz="1400" dirty="0"/>
          </a:p>
        </p:txBody>
      </p:sp>
      <p:sp>
        <p:nvSpPr>
          <p:cNvPr id="6" name="Text 4">
            <a:extLst>
              <a:ext uri="{FF2B5EF4-FFF2-40B4-BE49-F238E27FC236}">
                <a16:creationId xmlns:a16="http://schemas.microsoft.com/office/drawing/2014/main" id="{F90DAD02-260E-9E8D-A592-748CC7BC9B64}"/>
              </a:ext>
            </a:extLst>
          </p:cNvPr>
          <p:cNvSpPr/>
          <p:nvPr/>
        </p:nvSpPr>
        <p:spPr>
          <a:xfrm>
            <a:off x="822960" y="2880360"/>
            <a:ext cx="5697110" cy="1188720"/>
          </a:xfrm>
          <a:prstGeom prst="rect">
            <a:avLst/>
          </a:prstGeom>
          <a:noFill/>
          <a:ln/>
        </p:spPr>
        <p:txBody>
          <a:bodyPr wrap="square" rtlCol="0" anchor="t"/>
          <a:lstStyle/>
          <a:p>
            <a:pPr marL="0" indent="0">
              <a:buNone/>
            </a:pPr>
            <a:r>
              <a:rPr lang="sk-SK" sz="2600" b="1" dirty="0">
                <a:solidFill>
                  <a:srgbClr val="FFB3BE"/>
                </a:solidFill>
                <a:latin typeface="Century Schoolbook" pitchFamily="34" charset="0"/>
                <a:ea typeface="Century Schoolbook" pitchFamily="34" charset="-122"/>
                <a:cs typeface="Century Schoolbook" pitchFamily="34" charset="-120"/>
              </a:rPr>
              <a:t>1.10. MSR v cyklistike</a:t>
            </a:r>
          </a:p>
          <a:p>
            <a:pPr marL="0" indent="0">
              <a:buNone/>
            </a:pPr>
            <a:r>
              <a:rPr lang="sk-SK" sz="2600" b="1" dirty="0">
                <a:solidFill>
                  <a:srgbClr val="FFB3BE"/>
                </a:solidFill>
                <a:latin typeface="Century Schoolbook" pitchFamily="34" charset="0"/>
              </a:rPr>
              <a:t>9.10. MATP</a:t>
            </a:r>
          </a:p>
          <a:p>
            <a:pPr marL="0" indent="0">
              <a:buNone/>
            </a:pPr>
            <a:r>
              <a:rPr lang="sk-SK" sz="2600" b="1" dirty="0">
                <a:solidFill>
                  <a:srgbClr val="FFB3BE"/>
                </a:solidFill>
                <a:latin typeface="Century Schoolbook" pitchFamily="34" charset="0"/>
              </a:rPr>
              <a:t>22.10. MSR v </a:t>
            </a:r>
            <a:r>
              <a:rPr lang="sk-SK" sz="2600" b="1" dirty="0" err="1">
                <a:solidFill>
                  <a:srgbClr val="FFB3BE"/>
                </a:solidFill>
                <a:latin typeface="Century Schoolbook" pitchFamily="34" charset="0"/>
              </a:rPr>
              <a:t>short</a:t>
            </a:r>
            <a:r>
              <a:rPr lang="sk-SK" sz="2600" b="1" dirty="0">
                <a:solidFill>
                  <a:srgbClr val="FFB3BE"/>
                </a:solidFill>
                <a:latin typeface="Century Schoolbook" pitchFamily="34" charset="0"/>
              </a:rPr>
              <a:t>-track</a:t>
            </a:r>
          </a:p>
          <a:p>
            <a:pPr marL="0" indent="0">
              <a:buNone/>
            </a:pPr>
            <a:r>
              <a:rPr lang="sk-SK" sz="2600" b="1" dirty="0">
                <a:solidFill>
                  <a:srgbClr val="FFB3BE"/>
                </a:solidFill>
                <a:latin typeface="Century Schoolbook" pitchFamily="34" charset="0"/>
              </a:rPr>
              <a:t>23.10. MSR v krasokorčuľovaní</a:t>
            </a:r>
          </a:p>
          <a:p>
            <a:pPr marL="0" indent="0">
              <a:buNone/>
            </a:pPr>
            <a:r>
              <a:rPr lang="sk-SK" sz="2600" b="1" dirty="0">
                <a:solidFill>
                  <a:srgbClr val="FFB3BE"/>
                </a:solidFill>
                <a:latin typeface="Century Schoolbook" pitchFamily="34" charset="0"/>
              </a:rPr>
              <a:t>24.10. MSR vo vzpieraní</a:t>
            </a:r>
          </a:p>
          <a:p>
            <a:pPr marL="0" indent="0">
              <a:buNone/>
            </a:pPr>
            <a:r>
              <a:rPr lang="sk-SK" sz="2600" b="1" dirty="0">
                <a:solidFill>
                  <a:srgbClr val="FFB3BE"/>
                </a:solidFill>
                <a:latin typeface="Century Schoolbook" pitchFamily="34" charset="0"/>
              </a:rPr>
              <a:t>4.12. MSR v tancovaní</a:t>
            </a:r>
          </a:p>
          <a:p>
            <a:pPr marL="0" indent="0">
              <a:buNone/>
            </a:pPr>
            <a:endParaRPr lang="en-US" sz="2600" dirty="0"/>
          </a:p>
        </p:txBody>
      </p:sp>
      <p:sp>
        <p:nvSpPr>
          <p:cNvPr id="8" name="Shape 6">
            <a:extLst>
              <a:ext uri="{FF2B5EF4-FFF2-40B4-BE49-F238E27FC236}">
                <a16:creationId xmlns:a16="http://schemas.microsoft.com/office/drawing/2014/main" id="{F014BF24-907C-9B5B-2A4C-8D41D24D0F84}"/>
              </a:ext>
            </a:extLst>
          </p:cNvPr>
          <p:cNvSpPr/>
          <p:nvPr/>
        </p:nvSpPr>
        <p:spPr>
          <a:xfrm>
            <a:off x="7061989" y="2148840"/>
            <a:ext cx="4627092" cy="3931920"/>
          </a:xfrm>
          <a:prstGeom prst="roundRect">
            <a:avLst>
              <a:gd name="adj" fmla="val 1860"/>
            </a:avLst>
          </a:prstGeom>
          <a:solidFill>
            <a:srgbClr val="1E3A22"/>
          </a:solidFill>
          <a:ln/>
        </p:spPr>
      </p:sp>
      <p:sp>
        <p:nvSpPr>
          <p:cNvPr id="9" name="Text 7">
            <a:extLst>
              <a:ext uri="{FF2B5EF4-FFF2-40B4-BE49-F238E27FC236}">
                <a16:creationId xmlns:a16="http://schemas.microsoft.com/office/drawing/2014/main" id="{DB995A36-14DB-FC3F-37D5-E5EA9EC50810}"/>
              </a:ext>
            </a:extLst>
          </p:cNvPr>
          <p:cNvSpPr/>
          <p:nvPr/>
        </p:nvSpPr>
        <p:spPr>
          <a:xfrm>
            <a:off x="7317799" y="2352166"/>
            <a:ext cx="5120640" cy="457200"/>
          </a:xfrm>
          <a:prstGeom prst="rect">
            <a:avLst/>
          </a:prstGeom>
          <a:noFill/>
          <a:ln/>
        </p:spPr>
        <p:txBody>
          <a:bodyPr wrap="square" rtlCol="0" anchor="ctr"/>
          <a:lstStyle/>
          <a:p>
            <a:pPr marL="0" indent="0">
              <a:buNone/>
            </a:pPr>
            <a:r>
              <a:rPr lang="sk-SK" sz="1400" b="1" kern="0" spc="150" dirty="0">
                <a:solidFill>
                  <a:srgbClr val="FFFFFF"/>
                </a:solidFill>
                <a:latin typeface="Calibri" pitchFamily="34" charset="0"/>
                <a:ea typeface="Calibri" pitchFamily="34" charset="-122"/>
                <a:cs typeface="Calibri" pitchFamily="34" charset="-120"/>
              </a:rPr>
              <a:t>Pravidelné tréningy v BA</a:t>
            </a:r>
            <a:endParaRPr lang="en-US" sz="1400" dirty="0"/>
          </a:p>
        </p:txBody>
      </p:sp>
      <p:sp>
        <p:nvSpPr>
          <p:cNvPr id="10" name="Text 8">
            <a:extLst>
              <a:ext uri="{FF2B5EF4-FFF2-40B4-BE49-F238E27FC236}">
                <a16:creationId xmlns:a16="http://schemas.microsoft.com/office/drawing/2014/main" id="{C371FF59-BFAF-EB0A-BD67-1A879449E0D9}"/>
              </a:ext>
            </a:extLst>
          </p:cNvPr>
          <p:cNvSpPr/>
          <p:nvPr/>
        </p:nvSpPr>
        <p:spPr>
          <a:xfrm>
            <a:off x="7061988" y="3022348"/>
            <a:ext cx="4974841" cy="1371600"/>
          </a:xfrm>
          <a:prstGeom prst="rect">
            <a:avLst/>
          </a:prstGeom>
          <a:noFill/>
          <a:ln/>
        </p:spPr>
        <p:txBody>
          <a:bodyPr wrap="square" rtlCol="0" anchor="t"/>
          <a:lstStyle/>
          <a:p>
            <a:pPr marL="0" indent="0">
              <a:lnSpc>
                <a:spcPct val="115000"/>
              </a:lnSpc>
              <a:buNone/>
            </a:pPr>
            <a:r>
              <a:rPr lang="sk-SK" sz="2100" b="1" dirty="0">
                <a:solidFill>
                  <a:srgbClr val="BFF2C6"/>
                </a:solidFill>
                <a:latin typeface="Century Schoolbook" pitchFamily="34" charset="0"/>
                <a:ea typeface="Century Schoolbook" pitchFamily="34" charset="-122"/>
                <a:cs typeface="Century Schoolbook" pitchFamily="34" charset="-120"/>
              </a:rPr>
              <a:t>UTORKY – Plávanie 16:00.19:00</a:t>
            </a:r>
          </a:p>
          <a:p>
            <a:pPr marL="0" indent="0">
              <a:lnSpc>
                <a:spcPct val="115000"/>
              </a:lnSpc>
              <a:buNone/>
            </a:pPr>
            <a:r>
              <a:rPr lang="sk-SK" sz="2100" b="1" dirty="0">
                <a:solidFill>
                  <a:srgbClr val="BFF2C6"/>
                </a:solidFill>
                <a:latin typeface="Century Schoolbook" pitchFamily="34" charset="0"/>
                <a:ea typeface="Century Schoolbook" pitchFamily="34" charset="-122"/>
                <a:cs typeface="Century Schoolbook" pitchFamily="34" charset="-120"/>
              </a:rPr>
              <a:t>STREDY – Atletika 16:00-17:00</a:t>
            </a:r>
          </a:p>
          <a:p>
            <a:pPr marL="0" indent="0">
              <a:lnSpc>
                <a:spcPct val="115000"/>
              </a:lnSpc>
              <a:buNone/>
            </a:pPr>
            <a:r>
              <a:rPr lang="sk-SK" sz="2100" b="1" dirty="0">
                <a:solidFill>
                  <a:srgbClr val="BFF2C6"/>
                </a:solidFill>
                <a:latin typeface="Century Schoolbook" pitchFamily="34" charset="0"/>
                <a:ea typeface="Century Schoolbook" pitchFamily="34" charset="-122"/>
                <a:cs typeface="Century Schoolbook" pitchFamily="34" charset="-120"/>
              </a:rPr>
              <a:t>STREDY –</a:t>
            </a:r>
            <a:r>
              <a:rPr lang="sk-SK" b="1" dirty="0">
                <a:solidFill>
                  <a:srgbClr val="BFF2C6"/>
                </a:solidFill>
                <a:latin typeface="Century Schoolbook" pitchFamily="34" charset="0"/>
                <a:ea typeface="Century Schoolbook" pitchFamily="34" charset="-122"/>
                <a:cs typeface="Century Schoolbook" pitchFamily="34" charset="-120"/>
              </a:rPr>
              <a:t>Gymnastika</a:t>
            </a:r>
            <a:r>
              <a:rPr lang="sk-SK" sz="2100" b="1" dirty="0">
                <a:solidFill>
                  <a:srgbClr val="BFF2C6"/>
                </a:solidFill>
                <a:latin typeface="Century Schoolbook" pitchFamily="34" charset="0"/>
                <a:ea typeface="Century Schoolbook" pitchFamily="34" charset="-122"/>
                <a:cs typeface="Century Schoolbook" pitchFamily="34" charset="-120"/>
              </a:rPr>
              <a:t> 15:30-17:00</a:t>
            </a:r>
          </a:p>
          <a:p>
            <a:pPr marL="0" indent="0">
              <a:lnSpc>
                <a:spcPct val="115000"/>
              </a:lnSpc>
              <a:buNone/>
            </a:pPr>
            <a:r>
              <a:rPr lang="sk-SK" sz="2100" b="1" dirty="0">
                <a:solidFill>
                  <a:srgbClr val="BFF2C6"/>
                </a:solidFill>
                <a:latin typeface="Century Schoolbook" pitchFamily="34" charset="0"/>
                <a:ea typeface="Century Schoolbook" pitchFamily="34" charset="-122"/>
                <a:cs typeface="Century Schoolbook" pitchFamily="34" charset="-120"/>
              </a:rPr>
              <a:t>PIATKY – Plávanie 16:00-18:00</a:t>
            </a:r>
          </a:p>
          <a:p>
            <a:pPr marL="0" indent="0">
              <a:lnSpc>
                <a:spcPct val="115000"/>
              </a:lnSpc>
              <a:buNone/>
            </a:pPr>
            <a:endParaRPr lang="sk-SK" sz="2100" b="1" dirty="0">
              <a:solidFill>
                <a:srgbClr val="BFF2C6"/>
              </a:solidFill>
              <a:latin typeface="Century Schoolbook" pitchFamily="34" charset="0"/>
              <a:ea typeface="Century Schoolbook" pitchFamily="34" charset="-122"/>
              <a:cs typeface="Century Schoolbook" pitchFamily="34" charset="-120"/>
            </a:endParaRPr>
          </a:p>
          <a:p>
            <a:pPr marL="0" indent="0">
              <a:lnSpc>
                <a:spcPct val="115000"/>
              </a:lnSpc>
              <a:buNone/>
            </a:pPr>
            <a:r>
              <a:rPr lang="sk-SK" sz="2100" b="1" dirty="0">
                <a:solidFill>
                  <a:srgbClr val="BFF2C6"/>
                </a:solidFill>
                <a:latin typeface="Century Schoolbook" pitchFamily="34" charset="0"/>
                <a:ea typeface="Century Schoolbook" pitchFamily="34" charset="-122"/>
                <a:cs typeface="Century Schoolbook" pitchFamily="34" charset="-120"/>
              </a:rPr>
              <a:t>	</a:t>
            </a:r>
          </a:p>
          <a:p>
            <a:pPr marL="0" indent="0">
              <a:lnSpc>
                <a:spcPct val="115000"/>
              </a:lnSpc>
              <a:buNone/>
            </a:pPr>
            <a:endParaRPr lang="sk-SK" sz="2100" b="1" dirty="0">
              <a:solidFill>
                <a:srgbClr val="BFF2C6"/>
              </a:solidFill>
              <a:latin typeface="Century Schoolbook" pitchFamily="34" charset="0"/>
              <a:ea typeface="Century Schoolbook" pitchFamily="34" charset="-122"/>
              <a:cs typeface="Century Schoolbook" pitchFamily="34" charset="-120"/>
            </a:endParaRPr>
          </a:p>
        </p:txBody>
      </p:sp>
      <p:sp>
        <p:nvSpPr>
          <p:cNvPr id="12" name="Text 10">
            <a:extLst>
              <a:ext uri="{FF2B5EF4-FFF2-40B4-BE49-F238E27FC236}">
                <a16:creationId xmlns:a16="http://schemas.microsoft.com/office/drawing/2014/main" id="{BDCD6D21-280A-1A33-135C-2E1F2EA1A01B}"/>
              </a:ext>
            </a:extLst>
          </p:cNvPr>
          <p:cNvSpPr/>
          <p:nvPr/>
        </p:nvSpPr>
        <p:spPr>
          <a:xfrm>
            <a:off x="11368735" y="6400800"/>
            <a:ext cx="548640" cy="274320"/>
          </a:xfrm>
          <a:prstGeom prst="rect">
            <a:avLst/>
          </a:prstGeom>
          <a:noFill/>
          <a:ln/>
        </p:spPr>
        <p:txBody>
          <a:bodyPr wrap="square" rtlCol="0" anchor="ctr"/>
          <a:lstStyle/>
          <a:p>
            <a:pPr marL="0" indent="0" algn="r">
              <a:buNone/>
            </a:pPr>
            <a:r>
              <a:rPr lang="en-US" sz="1000" dirty="0">
                <a:solidFill>
                  <a:srgbClr val="5B6472"/>
                </a:solidFill>
                <a:latin typeface="Calibri" pitchFamily="34" charset="0"/>
                <a:ea typeface="Calibri" pitchFamily="34" charset="-122"/>
                <a:cs typeface="Calibri" pitchFamily="34" charset="-120"/>
              </a:rPr>
              <a:t>33</a:t>
            </a:r>
            <a:endParaRPr lang="en-US" sz="1000" dirty="0"/>
          </a:p>
        </p:txBody>
      </p:sp>
    </p:spTree>
    <p:extLst>
      <p:ext uri="{BB962C8B-B14F-4D97-AF65-F5344CB8AC3E}">
        <p14:creationId xmlns:p14="http://schemas.microsoft.com/office/powerpoint/2010/main" val="1640854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E3D03-6592-1FB2-FAF7-8E8FCF83D79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F242FA55-F5F9-F714-FED8-7D92DA2F7C28}"/>
              </a:ext>
            </a:extLst>
          </p:cNvPr>
          <p:cNvSpPr>
            <a:spLocks noGrp="1"/>
          </p:cNvSpPr>
          <p:nvPr>
            <p:ph type="body" sz="quarter" idx="13"/>
          </p:nvPr>
        </p:nvSpPr>
        <p:spPr>
          <a:xfrm>
            <a:off x="783773" y="5700648"/>
            <a:ext cx="10830812" cy="762000"/>
          </a:xfrm>
        </p:spPr>
        <p:txBody>
          <a:bodyPr/>
          <a:lstStyle/>
          <a:p>
            <a:r>
              <a:rPr lang="sk-SK" sz="4800" dirty="0">
                <a:solidFill>
                  <a:srgbClr val="FF0000"/>
                </a:solidFill>
              </a:rPr>
              <a:t> VIDÍME SA 1.10.2026</a:t>
            </a:r>
          </a:p>
          <a:p>
            <a:endParaRPr lang="sk-SK" sz="4800" dirty="0"/>
          </a:p>
        </p:txBody>
      </p:sp>
      <p:pic>
        <p:nvPicPr>
          <p:cNvPr id="5" name="Obrázok 4">
            <a:extLst>
              <a:ext uri="{FF2B5EF4-FFF2-40B4-BE49-F238E27FC236}">
                <a16:creationId xmlns:a16="http://schemas.microsoft.com/office/drawing/2014/main" id="{51177003-BD27-A7C2-C751-967907FFB11D}"/>
              </a:ext>
            </a:extLst>
          </p:cNvPr>
          <p:cNvPicPr>
            <a:picLocks noChangeAspect="1"/>
          </p:cNvPicPr>
          <p:nvPr/>
        </p:nvPicPr>
        <p:blipFill>
          <a:blip r:embed="rId2"/>
          <a:stretch>
            <a:fillRect/>
          </a:stretch>
        </p:blipFill>
        <p:spPr>
          <a:xfrm>
            <a:off x="2246244" y="471399"/>
            <a:ext cx="6860840" cy="5145630"/>
          </a:xfrm>
          <a:prstGeom prst="rect">
            <a:avLst/>
          </a:prstGeom>
        </p:spPr>
      </p:pic>
    </p:spTree>
    <p:extLst>
      <p:ext uri="{BB962C8B-B14F-4D97-AF65-F5344CB8AC3E}">
        <p14:creationId xmlns:p14="http://schemas.microsoft.com/office/powerpoint/2010/main" val="35349478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claude/deck/assets/image12.png"/>
          <p:cNvPicPr>
            <a:picLocks noChangeAspect="1"/>
          </p:cNvPicPr>
          <p:nvPr/>
        </p:nvPicPr>
        <p:blipFill>
          <a:blip r:embed="rId3"/>
          <a:srcRect/>
          <a:stretch/>
        </p:blipFill>
        <p:spPr>
          <a:xfrm>
            <a:off x="7863840" y="0"/>
            <a:ext cx="4327855" cy="6858000"/>
          </a:xfrm>
          <a:prstGeom prst="rect">
            <a:avLst/>
          </a:prstGeom>
        </p:spPr>
      </p:pic>
      <p:sp>
        <p:nvSpPr>
          <p:cNvPr id="3" name="Shape 0"/>
          <p:cNvSpPr/>
          <p:nvPr/>
        </p:nvSpPr>
        <p:spPr>
          <a:xfrm>
            <a:off x="0" y="0"/>
            <a:ext cx="7955280" cy="6858000"/>
          </a:xfrm>
          <a:prstGeom prst="rect">
            <a:avLst/>
          </a:prstGeom>
          <a:solidFill>
            <a:srgbClr val="7A0E1C"/>
          </a:solidFill>
          <a:ln/>
        </p:spPr>
      </p:sp>
      <p:sp>
        <p:nvSpPr>
          <p:cNvPr id="4" name="Text 1"/>
          <p:cNvSpPr/>
          <p:nvPr/>
        </p:nvSpPr>
        <p:spPr>
          <a:xfrm>
            <a:off x="845820" y="2328530"/>
            <a:ext cx="6858000" cy="1188720"/>
          </a:xfrm>
          <a:prstGeom prst="rect">
            <a:avLst/>
          </a:prstGeom>
          <a:noFill/>
          <a:ln/>
        </p:spPr>
        <p:txBody>
          <a:bodyPr wrap="square" rtlCol="0" anchor="ctr"/>
          <a:lstStyle/>
          <a:p>
            <a:pPr marL="0" indent="0">
              <a:buNone/>
            </a:pPr>
            <a:r>
              <a:rPr lang="en-US" sz="5400" b="1" dirty="0">
                <a:solidFill>
                  <a:srgbClr val="FFFFFF"/>
                </a:solidFill>
                <a:latin typeface="Century Schoolbook" pitchFamily="34" charset="0"/>
                <a:ea typeface="Century Schoolbook" pitchFamily="34" charset="-122"/>
                <a:cs typeface="Century Schoolbook" pitchFamily="34" charset="-120"/>
              </a:rPr>
              <a:t>Ďakujem</a:t>
            </a:r>
            <a:endParaRPr lang="en-US" sz="5400" dirty="0"/>
          </a:p>
        </p:txBody>
      </p:sp>
      <p:sp>
        <p:nvSpPr>
          <p:cNvPr id="5" name="Text 2"/>
          <p:cNvSpPr/>
          <p:nvPr/>
        </p:nvSpPr>
        <p:spPr>
          <a:xfrm>
            <a:off x="685800" y="3200400"/>
            <a:ext cx="6858000" cy="731520"/>
          </a:xfrm>
          <a:prstGeom prst="rect">
            <a:avLst/>
          </a:prstGeom>
          <a:noFill/>
          <a:ln/>
        </p:spPr>
        <p:txBody>
          <a:bodyPr wrap="square" rtlCol="0" anchor="ctr"/>
          <a:lstStyle/>
          <a:p>
            <a:pPr marL="0" indent="0">
              <a:buNone/>
            </a:pPr>
            <a:endParaRPr lang="en-US" sz="2200" dirty="0"/>
          </a:p>
        </p:txBody>
      </p:sp>
      <p:sp>
        <p:nvSpPr>
          <p:cNvPr id="6" name="Text 3"/>
          <p:cNvSpPr/>
          <p:nvPr/>
        </p:nvSpPr>
        <p:spPr>
          <a:xfrm>
            <a:off x="685800" y="4434840"/>
            <a:ext cx="6675120" cy="1188720"/>
          </a:xfrm>
          <a:prstGeom prst="rect">
            <a:avLst/>
          </a:prstGeom>
          <a:noFill/>
          <a:ln/>
        </p:spPr>
        <p:txBody>
          <a:bodyPr wrap="square" rtlCol="0" anchor="t"/>
          <a:lstStyle/>
          <a:p>
            <a:pPr marL="0" indent="0">
              <a:lnSpc>
                <a:spcPct val="135000"/>
              </a:lnSpc>
              <a:buNone/>
            </a:pPr>
            <a:r>
              <a:rPr lang="sk-SK" sz="3600" b="1" dirty="0">
                <a:solidFill>
                  <a:schemeClr val="accent5"/>
                </a:solidFill>
              </a:rPr>
              <a:t>Teším sa na hodiny s Vami </a:t>
            </a:r>
            <a:endParaRPr lang="en-US" sz="3600" b="1" dirty="0">
              <a:solidFill>
                <a:schemeClr val="accent5"/>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D14AA7-565E-6144-A203-6153FFCE187F}"/>
              </a:ext>
            </a:extLst>
          </p:cNvPr>
          <p:cNvSpPr>
            <a:spLocks noGrp="1"/>
          </p:cNvSpPr>
          <p:nvPr>
            <p:ph type="body" sz="quarter" idx="13"/>
          </p:nvPr>
        </p:nvSpPr>
        <p:spPr/>
        <p:txBody>
          <a:bodyPr/>
          <a:lstStyle/>
          <a:p>
            <a:endParaRPr lang="sk-SK"/>
          </a:p>
        </p:txBody>
      </p:sp>
      <p:sp>
        <p:nvSpPr>
          <p:cNvPr id="3" name="Text Placeholder 2">
            <a:extLst>
              <a:ext uri="{FF2B5EF4-FFF2-40B4-BE49-F238E27FC236}">
                <a16:creationId xmlns:a16="http://schemas.microsoft.com/office/drawing/2014/main" id="{B12CB8DD-DEED-8D45-9478-6B5254E5A9E3}"/>
              </a:ext>
            </a:extLst>
          </p:cNvPr>
          <p:cNvSpPr>
            <a:spLocks noGrp="1"/>
          </p:cNvSpPr>
          <p:nvPr>
            <p:ph type="body" sz="quarter" idx="14"/>
          </p:nvPr>
        </p:nvSpPr>
        <p:spPr/>
        <p:txBody>
          <a:bodyPr/>
          <a:lstStyle/>
          <a:p>
            <a:endParaRPr lang="sk-SK"/>
          </a:p>
        </p:txBody>
      </p:sp>
      <p:pic>
        <p:nvPicPr>
          <p:cNvPr id="7" name="Obrázok 6">
            <a:extLst>
              <a:ext uri="{FF2B5EF4-FFF2-40B4-BE49-F238E27FC236}">
                <a16:creationId xmlns:a16="http://schemas.microsoft.com/office/drawing/2014/main" id="{1E2963E2-9DF2-4288-B0C1-68BF6E2DC2CF}"/>
              </a:ext>
            </a:extLst>
          </p:cNvPr>
          <p:cNvPicPr>
            <a:picLocks noChangeAspect="1"/>
          </p:cNvPicPr>
          <p:nvPr/>
        </p:nvPicPr>
        <p:blipFill>
          <a:blip r:embed="rId2"/>
          <a:stretch>
            <a:fillRect/>
          </a:stretch>
        </p:blipFill>
        <p:spPr>
          <a:xfrm>
            <a:off x="6113800" y="128"/>
            <a:ext cx="6078199" cy="6033155"/>
          </a:xfrm>
          <a:prstGeom prst="rect">
            <a:avLst/>
          </a:prstGeom>
        </p:spPr>
      </p:pic>
      <p:pic>
        <p:nvPicPr>
          <p:cNvPr id="6" name="Obrázok 5">
            <a:extLst>
              <a:ext uri="{FF2B5EF4-FFF2-40B4-BE49-F238E27FC236}">
                <a16:creationId xmlns:a16="http://schemas.microsoft.com/office/drawing/2014/main" id="{2DFBB1D6-B0FB-4852-80C9-B1EEB3FC2347}"/>
              </a:ext>
            </a:extLst>
          </p:cNvPr>
          <p:cNvPicPr>
            <a:picLocks noChangeAspect="1"/>
          </p:cNvPicPr>
          <p:nvPr/>
        </p:nvPicPr>
        <p:blipFill>
          <a:blip r:embed="rId3"/>
          <a:stretch>
            <a:fillRect/>
          </a:stretch>
        </p:blipFill>
        <p:spPr>
          <a:xfrm>
            <a:off x="1" y="0"/>
            <a:ext cx="6113800" cy="6033155"/>
          </a:xfrm>
          <a:prstGeom prst="rect">
            <a:avLst/>
          </a:prstGeom>
        </p:spPr>
      </p:pic>
    </p:spTree>
    <p:extLst>
      <p:ext uri="{BB962C8B-B14F-4D97-AF65-F5344CB8AC3E}">
        <p14:creationId xmlns:p14="http://schemas.microsoft.com/office/powerpoint/2010/main" val="7947279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Obrázok 8" descr="Obrázok, na ktorom je text&#10;&#10;Automaticky generovaný popis">
            <a:extLst>
              <a:ext uri="{FF2B5EF4-FFF2-40B4-BE49-F238E27FC236}">
                <a16:creationId xmlns:a16="http://schemas.microsoft.com/office/drawing/2014/main" id="{8C180182-4136-47FE-906B-09D4BF520D8B}"/>
              </a:ext>
            </a:extLst>
          </p:cNvPr>
          <p:cNvPicPr>
            <a:picLocks noChangeAspect="1"/>
          </p:cNvPicPr>
          <p:nvPr/>
        </p:nvPicPr>
        <p:blipFill>
          <a:blip r:embed="rId2"/>
          <a:stretch>
            <a:fillRect/>
          </a:stretch>
        </p:blipFill>
        <p:spPr>
          <a:xfrm>
            <a:off x="984439" y="1034085"/>
            <a:ext cx="4789827" cy="4789827"/>
          </a:xfrm>
          <a:prstGeom prst="rect">
            <a:avLst/>
          </a:prstGeom>
        </p:spPr>
      </p:pic>
      <p:cxnSp>
        <p:nvCxnSpPr>
          <p:cNvPr id="42" name="Straight Connector 37">
            <a:extLst>
              <a:ext uri="{FF2B5EF4-FFF2-40B4-BE49-F238E27FC236}">
                <a16:creationId xmlns:a16="http://schemas.microsoft.com/office/drawing/2014/main" id="{516F97B9-23C6-4EF1-AED7-D5E3C26A649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096000" y="1142999"/>
            <a:ext cx="0" cy="45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Obrázok 12" descr="Obrázok, na ktorom je jedlo&#10;&#10;Automaticky generovaný popis">
            <a:extLst>
              <a:ext uri="{FF2B5EF4-FFF2-40B4-BE49-F238E27FC236}">
                <a16:creationId xmlns:a16="http://schemas.microsoft.com/office/drawing/2014/main" id="{D621B23A-7A5F-4D42-A156-10CCF6D81D4D}"/>
              </a:ext>
            </a:extLst>
          </p:cNvPr>
          <p:cNvPicPr>
            <a:picLocks noChangeAspect="1"/>
          </p:cNvPicPr>
          <p:nvPr/>
        </p:nvPicPr>
        <p:blipFill>
          <a:blip r:embed="rId3"/>
          <a:stretch>
            <a:fillRect/>
          </a:stretch>
        </p:blipFill>
        <p:spPr>
          <a:xfrm>
            <a:off x="6417734" y="1029271"/>
            <a:ext cx="4799456" cy="4799456"/>
          </a:xfrm>
          <a:prstGeom prst="rect">
            <a:avLst/>
          </a:prstGeom>
        </p:spPr>
      </p:pic>
    </p:spTree>
    <p:extLst>
      <p:ext uri="{BB962C8B-B14F-4D97-AF65-F5344CB8AC3E}">
        <p14:creationId xmlns:p14="http://schemas.microsoft.com/office/powerpoint/2010/main" val="2748059222"/>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Obrázok 4">
            <a:extLst>
              <a:ext uri="{FF2B5EF4-FFF2-40B4-BE49-F238E27FC236}">
                <a16:creationId xmlns:a16="http://schemas.microsoft.com/office/drawing/2014/main" id="{7D9CFB64-9F35-4EB5-8BE7-B69E17100764}"/>
              </a:ext>
            </a:extLst>
          </p:cNvPr>
          <p:cNvPicPr>
            <a:picLocks noChangeAspect="1"/>
          </p:cNvPicPr>
          <p:nvPr/>
        </p:nvPicPr>
        <p:blipFill rotWithShape="1">
          <a:blip r:embed="rId2"/>
          <a:srcRect l="6192" r="4919"/>
          <a:stretch/>
        </p:blipFill>
        <p:spPr>
          <a:xfrm>
            <a:off x="20" y="10"/>
            <a:ext cx="6095980" cy="6857990"/>
          </a:xfrm>
          <a:prstGeom prst="rect">
            <a:avLst/>
          </a:prstGeom>
        </p:spPr>
      </p:pic>
      <p:pic>
        <p:nvPicPr>
          <p:cNvPr id="9" name="Obrázok 8" descr="Obrázok, na ktorom je jedlo, kreslenie&#10;&#10;Automaticky generovaný popis">
            <a:extLst>
              <a:ext uri="{FF2B5EF4-FFF2-40B4-BE49-F238E27FC236}">
                <a16:creationId xmlns:a16="http://schemas.microsoft.com/office/drawing/2014/main" id="{FB68CB2A-6C35-471B-948B-22578D00C3FB}"/>
              </a:ext>
            </a:extLst>
          </p:cNvPr>
          <p:cNvPicPr>
            <a:picLocks noChangeAspect="1"/>
          </p:cNvPicPr>
          <p:nvPr/>
        </p:nvPicPr>
        <p:blipFill rotWithShape="1">
          <a:blip r:embed="rId3"/>
          <a:srcRect l="4929" r="6182"/>
          <a:stretch/>
        </p:blipFill>
        <p:spPr>
          <a:xfrm>
            <a:off x="6096000" y="10"/>
            <a:ext cx="6096000" cy="6857990"/>
          </a:xfrm>
          <a:prstGeom prst="rect">
            <a:avLst/>
          </a:prstGeom>
        </p:spPr>
      </p:pic>
    </p:spTree>
    <p:extLst>
      <p:ext uri="{BB962C8B-B14F-4D97-AF65-F5344CB8AC3E}">
        <p14:creationId xmlns:p14="http://schemas.microsoft.com/office/powerpoint/2010/main" val="23681226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Obrázok 2">
            <a:extLst>
              <a:ext uri="{FF2B5EF4-FFF2-40B4-BE49-F238E27FC236}">
                <a16:creationId xmlns:a16="http://schemas.microsoft.com/office/drawing/2014/main" id="{B9AB915F-0597-4D7C-A40D-565DD9AB3FE8}"/>
              </a:ext>
            </a:extLst>
          </p:cNvPr>
          <p:cNvPicPr>
            <a:picLocks noChangeAspect="1"/>
          </p:cNvPicPr>
          <p:nvPr/>
        </p:nvPicPr>
        <p:blipFill>
          <a:blip r:embed="rId2"/>
          <a:stretch>
            <a:fillRect/>
          </a:stretch>
        </p:blipFill>
        <p:spPr>
          <a:xfrm>
            <a:off x="984439" y="1034085"/>
            <a:ext cx="4789827" cy="4789827"/>
          </a:xfrm>
          <a:prstGeom prst="rect">
            <a:avLst/>
          </a:prstGeom>
        </p:spPr>
      </p:pic>
      <p:cxnSp>
        <p:nvCxnSpPr>
          <p:cNvPr id="11" name="Straight Connector 10">
            <a:extLst>
              <a:ext uri="{FF2B5EF4-FFF2-40B4-BE49-F238E27FC236}">
                <a16:creationId xmlns:a16="http://schemas.microsoft.com/office/drawing/2014/main" id="{516F97B9-23C6-4EF1-AED7-D5E3C26A649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096000" y="1142999"/>
            <a:ext cx="0" cy="45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6" name="Obrázok 5">
            <a:extLst>
              <a:ext uri="{FF2B5EF4-FFF2-40B4-BE49-F238E27FC236}">
                <a16:creationId xmlns:a16="http://schemas.microsoft.com/office/drawing/2014/main" id="{0B41D440-83A1-40CF-8DC9-AEAD2AE6DD51}"/>
              </a:ext>
            </a:extLst>
          </p:cNvPr>
          <p:cNvPicPr>
            <a:picLocks noChangeAspect="1"/>
          </p:cNvPicPr>
          <p:nvPr/>
        </p:nvPicPr>
        <p:blipFill>
          <a:blip r:embed="rId3"/>
          <a:stretch>
            <a:fillRect/>
          </a:stretch>
        </p:blipFill>
        <p:spPr>
          <a:xfrm>
            <a:off x="6417734" y="1029271"/>
            <a:ext cx="4799456" cy="4799456"/>
          </a:xfrm>
          <a:prstGeom prst="rect">
            <a:avLst/>
          </a:prstGeom>
        </p:spPr>
      </p:pic>
    </p:spTree>
    <p:extLst>
      <p:ext uri="{BB962C8B-B14F-4D97-AF65-F5344CB8AC3E}">
        <p14:creationId xmlns:p14="http://schemas.microsoft.com/office/powerpoint/2010/main" val="3182420951"/>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 name="Obrázok 5" descr="Obrázok, na ktorom je jedlo, kreslenie&#10;&#10;Automaticky generovaný popis">
            <a:extLst>
              <a:ext uri="{FF2B5EF4-FFF2-40B4-BE49-F238E27FC236}">
                <a16:creationId xmlns:a16="http://schemas.microsoft.com/office/drawing/2014/main" id="{EFC7014F-BD1E-45C9-80A1-60AB28230787}"/>
              </a:ext>
            </a:extLst>
          </p:cNvPr>
          <p:cNvPicPr>
            <a:picLocks noChangeAspect="1"/>
          </p:cNvPicPr>
          <p:nvPr/>
        </p:nvPicPr>
        <p:blipFill rotWithShape="1">
          <a:blip r:embed="rId2"/>
          <a:srcRect l="5665" r="5447"/>
          <a:stretch/>
        </p:blipFill>
        <p:spPr>
          <a:xfrm>
            <a:off x="20" y="10"/>
            <a:ext cx="6095980" cy="6857990"/>
          </a:xfrm>
          <a:prstGeom prst="rect">
            <a:avLst/>
          </a:prstGeom>
        </p:spPr>
      </p:pic>
      <p:pic>
        <p:nvPicPr>
          <p:cNvPr id="3" name="Obrázok 2">
            <a:extLst>
              <a:ext uri="{FF2B5EF4-FFF2-40B4-BE49-F238E27FC236}">
                <a16:creationId xmlns:a16="http://schemas.microsoft.com/office/drawing/2014/main" id="{49816C21-04C4-4B29-A925-82EA50959038}"/>
              </a:ext>
            </a:extLst>
          </p:cNvPr>
          <p:cNvPicPr>
            <a:picLocks noChangeAspect="1"/>
          </p:cNvPicPr>
          <p:nvPr/>
        </p:nvPicPr>
        <p:blipFill rotWithShape="1">
          <a:blip r:embed="rId3"/>
          <a:srcRect l="8288" r="2824"/>
          <a:stretch/>
        </p:blipFill>
        <p:spPr>
          <a:xfrm>
            <a:off x="6096000" y="10"/>
            <a:ext cx="6096000" cy="6857990"/>
          </a:xfrm>
          <a:prstGeom prst="rect">
            <a:avLst/>
          </a:prstGeom>
        </p:spPr>
      </p:pic>
    </p:spTree>
    <p:extLst>
      <p:ext uri="{BB962C8B-B14F-4D97-AF65-F5344CB8AC3E}">
        <p14:creationId xmlns:p14="http://schemas.microsoft.com/office/powerpoint/2010/main" val="25076679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brázok 6">
            <a:extLst>
              <a:ext uri="{FF2B5EF4-FFF2-40B4-BE49-F238E27FC236}">
                <a16:creationId xmlns:a16="http://schemas.microsoft.com/office/drawing/2014/main" id="{3003B12C-67B7-4E04-86B9-AEF665BAC46D}"/>
              </a:ext>
            </a:extLst>
          </p:cNvPr>
          <p:cNvPicPr>
            <a:picLocks noChangeAspect="1"/>
          </p:cNvPicPr>
          <p:nvPr/>
        </p:nvPicPr>
        <p:blipFill>
          <a:blip r:embed="rId2"/>
          <a:stretch>
            <a:fillRect/>
          </a:stretch>
        </p:blipFill>
        <p:spPr>
          <a:xfrm>
            <a:off x="984439" y="1034085"/>
            <a:ext cx="4789827" cy="4789827"/>
          </a:xfrm>
          <a:prstGeom prst="rect">
            <a:avLst/>
          </a:prstGeom>
        </p:spPr>
      </p:pic>
      <p:cxnSp>
        <p:nvCxnSpPr>
          <p:cNvPr id="12" name="Straight Connector 11">
            <a:extLst>
              <a:ext uri="{FF2B5EF4-FFF2-40B4-BE49-F238E27FC236}">
                <a16:creationId xmlns:a16="http://schemas.microsoft.com/office/drawing/2014/main" id="{516F97B9-23C6-4EF1-AED7-D5E3C26A649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096000" y="1142999"/>
            <a:ext cx="0" cy="45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Obrázok 3">
            <a:extLst>
              <a:ext uri="{FF2B5EF4-FFF2-40B4-BE49-F238E27FC236}">
                <a16:creationId xmlns:a16="http://schemas.microsoft.com/office/drawing/2014/main" id="{F8864F2D-1487-4C49-9AC9-177B6D90F2C7}"/>
              </a:ext>
            </a:extLst>
          </p:cNvPr>
          <p:cNvPicPr>
            <a:picLocks noChangeAspect="1"/>
          </p:cNvPicPr>
          <p:nvPr/>
        </p:nvPicPr>
        <p:blipFill>
          <a:blip r:embed="rId3"/>
          <a:stretch>
            <a:fillRect/>
          </a:stretch>
        </p:blipFill>
        <p:spPr>
          <a:xfrm>
            <a:off x="6417734" y="1029271"/>
            <a:ext cx="4799456" cy="4799456"/>
          </a:xfrm>
          <a:prstGeom prst="rect">
            <a:avLst/>
          </a:prstGeom>
        </p:spPr>
      </p:pic>
    </p:spTree>
    <p:extLst>
      <p:ext uri="{BB962C8B-B14F-4D97-AF65-F5344CB8AC3E}">
        <p14:creationId xmlns:p14="http://schemas.microsoft.com/office/powerpoint/2010/main" val="3028763954"/>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Obrázok 3">
            <a:extLst>
              <a:ext uri="{FF2B5EF4-FFF2-40B4-BE49-F238E27FC236}">
                <a16:creationId xmlns:a16="http://schemas.microsoft.com/office/drawing/2014/main" id="{2635C9E7-8ACA-4B24-885B-D2BAE1B9D2F9}"/>
              </a:ext>
            </a:extLst>
          </p:cNvPr>
          <p:cNvPicPr>
            <a:picLocks noChangeAspect="1"/>
          </p:cNvPicPr>
          <p:nvPr/>
        </p:nvPicPr>
        <p:blipFill>
          <a:blip r:embed="rId2"/>
          <a:stretch>
            <a:fillRect/>
          </a:stretch>
        </p:blipFill>
        <p:spPr>
          <a:xfrm>
            <a:off x="984439" y="1034085"/>
            <a:ext cx="4789827" cy="4789827"/>
          </a:xfrm>
          <a:prstGeom prst="rect">
            <a:avLst/>
          </a:prstGeom>
        </p:spPr>
      </p:pic>
      <p:cxnSp>
        <p:nvCxnSpPr>
          <p:cNvPr id="12" name="Straight Connector 11">
            <a:extLst>
              <a:ext uri="{FF2B5EF4-FFF2-40B4-BE49-F238E27FC236}">
                <a16:creationId xmlns:a16="http://schemas.microsoft.com/office/drawing/2014/main" id="{516F97B9-23C6-4EF1-AED7-D5E3C26A649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096000" y="1142999"/>
            <a:ext cx="0" cy="45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7" name="Obrázok 6" descr="Obrázok, na ktorom je jedlo, znak&#10;&#10;Automaticky generovaný popis">
            <a:extLst>
              <a:ext uri="{FF2B5EF4-FFF2-40B4-BE49-F238E27FC236}">
                <a16:creationId xmlns:a16="http://schemas.microsoft.com/office/drawing/2014/main" id="{568CCBE5-5336-48C7-BE54-A4B7693DCA46}"/>
              </a:ext>
            </a:extLst>
          </p:cNvPr>
          <p:cNvPicPr>
            <a:picLocks noChangeAspect="1"/>
          </p:cNvPicPr>
          <p:nvPr/>
        </p:nvPicPr>
        <p:blipFill>
          <a:blip r:embed="rId3"/>
          <a:stretch>
            <a:fillRect/>
          </a:stretch>
        </p:blipFill>
        <p:spPr>
          <a:xfrm>
            <a:off x="6417734" y="1029271"/>
            <a:ext cx="4799456" cy="4799456"/>
          </a:xfrm>
          <a:prstGeom prst="rect">
            <a:avLst/>
          </a:prstGeom>
        </p:spPr>
      </p:pic>
    </p:spTree>
    <p:extLst>
      <p:ext uri="{BB962C8B-B14F-4D97-AF65-F5344CB8AC3E}">
        <p14:creationId xmlns:p14="http://schemas.microsoft.com/office/powerpoint/2010/main" val="191496239"/>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Parcel">
  <a:themeElements>
    <a:clrScheme name="SOS Wallner 2">
      <a:dk1>
        <a:srgbClr val="000000"/>
      </a:dk1>
      <a:lt1>
        <a:srgbClr val="FFFFFF"/>
      </a:lt1>
      <a:dk2>
        <a:srgbClr val="4A5356"/>
      </a:dk2>
      <a:lt2>
        <a:srgbClr val="E8E3CE"/>
      </a:lt2>
      <a:accent1>
        <a:srgbClr val="4242A0"/>
      </a:accent1>
      <a:accent2>
        <a:srgbClr val="F7D331"/>
      </a:accent2>
      <a:accent3>
        <a:srgbClr val="1C8C99"/>
      </a:accent3>
      <a:accent4>
        <a:srgbClr val="E32083"/>
      </a:accent4>
      <a:accent5>
        <a:srgbClr val="FFA0AF"/>
      </a:accent5>
      <a:accent6>
        <a:srgbClr val="21B5EB"/>
      </a:accent6>
      <a:hlink>
        <a:srgbClr val="00B9FE"/>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536</TotalTime>
  <Words>600</Words>
  <Application>Microsoft Office PowerPoint</Application>
  <PresentationFormat>Širokouhlá</PresentationFormat>
  <Paragraphs>132</Paragraphs>
  <Slides>39</Slides>
  <Notes>6</Notes>
  <HiddenSlides>0</HiddenSlides>
  <MMClips>0</MMClips>
  <ScaleCrop>false</ScaleCrop>
  <HeadingPairs>
    <vt:vector size="6" baseType="variant">
      <vt:variant>
        <vt:lpstr>Použité písma</vt:lpstr>
      </vt:variant>
      <vt:variant>
        <vt:i4>8</vt:i4>
      </vt:variant>
      <vt:variant>
        <vt:lpstr>Motív</vt:lpstr>
      </vt:variant>
      <vt:variant>
        <vt:i4>1</vt:i4>
      </vt:variant>
      <vt:variant>
        <vt:lpstr>Nadpisy snímok</vt:lpstr>
      </vt:variant>
      <vt:variant>
        <vt:i4>39</vt:i4>
      </vt:variant>
    </vt:vector>
  </HeadingPairs>
  <TitlesOfParts>
    <vt:vector size="48" baseType="lpstr">
      <vt:lpstr>Abadi</vt:lpstr>
      <vt:lpstr>Amasis MT Pro Light</vt:lpstr>
      <vt:lpstr>Arial</vt:lpstr>
      <vt:lpstr>Calibri</vt:lpstr>
      <vt:lpstr>Century Schoolbook</vt:lpstr>
      <vt:lpstr>Circe</vt:lpstr>
      <vt:lpstr>Gill Sans MT</vt:lpstr>
      <vt:lpstr>Tahoma</vt:lpstr>
      <vt:lpstr>Parcel</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Eva Gažová</dc:creator>
  <cp:lastModifiedBy>Eva Gažová</cp:lastModifiedBy>
  <cp:revision>39</cp:revision>
  <cp:lastPrinted>2024-03-01T09:07:21Z</cp:lastPrinted>
  <dcterms:created xsi:type="dcterms:W3CDTF">2020-02-05T20:26:15Z</dcterms:created>
  <dcterms:modified xsi:type="dcterms:W3CDTF">2026-09-24T12:01:46Z</dcterms:modified>
</cp:coreProperties>
</file>