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tif" ContentType="image/ti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76"/>
  </p:notesMasterIdLst>
  <p:sldIdLst>
    <p:sldId id="338" r:id="rId2"/>
    <p:sldId id="256" r:id="rId3"/>
    <p:sldId id="335" r:id="rId4"/>
    <p:sldId id="336" r:id="rId5"/>
    <p:sldId id="311" r:id="rId6"/>
    <p:sldId id="337" r:id="rId7"/>
    <p:sldId id="318" r:id="rId8"/>
    <p:sldId id="316" r:id="rId9"/>
    <p:sldId id="258" r:id="rId10"/>
    <p:sldId id="259" r:id="rId11"/>
    <p:sldId id="257" r:id="rId12"/>
    <p:sldId id="260" r:id="rId13"/>
    <p:sldId id="262" r:id="rId14"/>
    <p:sldId id="263" r:id="rId15"/>
    <p:sldId id="264" r:id="rId16"/>
    <p:sldId id="265" r:id="rId17"/>
    <p:sldId id="266" r:id="rId18"/>
    <p:sldId id="270" r:id="rId19"/>
    <p:sldId id="269" r:id="rId20"/>
    <p:sldId id="279" r:id="rId21"/>
    <p:sldId id="280" r:id="rId22"/>
    <p:sldId id="281" r:id="rId23"/>
    <p:sldId id="267" r:id="rId24"/>
    <p:sldId id="282" r:id="rId25"/>
    <p:sldId id="268" r:id="rId26"/>
    <p:sldId id="271" r:id="rId27"/>
    <p:sldId id="273" r:id="rId28"/>
    <p:sldId id="272" r:id="rId29"/>
    <p:sldId id="261" r:id="rId30"/>
    <p:sldId id="275" r:id="rId31"/>
    <p:sldId id="277" r:id="rId32"/>
    <p:sldId id="278" r:id="rId33"/>
    <p:sldId id="276" r:id="rId34"/>
    <p:sldId id="292" r:id="rId35"/>
    <p:sldId id="293" r:id="rId36"/>
    <p:sldId id="301" r:id="rId37"/>
    <p:sldId id="294" r:id="rId38"/>
    <p:sldId id="274" r:id="rId39"/>
    <p:sldId id="302" r:id="rId40"/>
    <p:sldId id="287" r:id="rId41"/>
    <p:sldId id="300" r:id="rId42"/>
    <p:sldId id="303" r:id="rId43"/>
    <p:sldId id="304" r:id="rId44"/>
    <p:sldId id="307" r:id="rId45"/>
    <p:sldId id="285" r:id="rId46"/>
    <p:sldId id="286" r:id="rId47"/>
    <p:sldId id="295" r:id="rId48"/>
    <p:sldId id="290" r:id="rId49"/>
    <p:sldId id="291" r:id="rId50"/>
    <p:sldId id="299" r:id="rId51"/>
    <p:sldId id="296" r:id="rId52"/>
    <p:sldId id="297" r:id="rId53"/>
    <p:sldId id="298" r:id="rId54"/>
    <p:sldId id="324" r:id="rId55"/>
    <p:sldId id="339" r:id="rId56"/>
    <p:sldId id="340" r:id="rId57"/>
    <p:sldId id="341" r:id="rId58"/>
    <p:sldId id="308" r:id="rId59"/>
    <p:sldId id="315" r:id="rId60"/>
    <p:sldId id="320" r:id="rId61"/>
    <p:sldId id="326" r:id="rId62"/>
    <p:sldId id="317" r:id="rId63"/>
    <p:sldId id="319" r:id="rId64"/>
    <p:sldId id="321" r:id="rId65"/>
    <p:sldId id="323" r:id="rId66"/>
    <p:sldId id="331" r:id="rId67"/>
    <p:sldId id="330" r:id="rId68"/>
    <p:sldId id="322" r:id="rId69"/>
    <p:sldId id="328" r:id="rId70"/>
    <p:sldId id="327" r:id="rId71"/>
    <p:sldId id="332" r:id="rId72"/>
    <p:sldId id="333" r:id="rId73"/>
    <p:sldId id="329" r:id="rId74"/>
    <p:sldId id="334" r:id="rId75"/>
  </p:sldIdLst>
  <p:sldSz cx="12192000" cy="6858000"/>
  <p:notesSz cx="7010400" cy="92964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1pPr>
    <a:lvl2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2pPr>
    <a:lvl3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3pPr>
    <a:lvl4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4pPr>
    <a:lvl5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5pPr>
    <a:lvl6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6pPr>
    <a:lvl7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7pPr>
    <a:lvl8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8pPr>
    <a:lvl9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BFD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12700" cap="flat">
              <a:solidFill>
                <a:schemeClr val="accent1"/>
              </a:solidFill>
              <a:prstDash val="solid"/>
              <a:round/>
            </a:ln>
          </a:left>
          <a:right>
            <a:ln w="12700" cap="flat">
              <a:solidFill>
                <a:schemeClr val="accent1"/>
              </a:solidFill>
              <a:prstDash val="solid"/>
              <a:round/>
            </a:ln>
          </a:right>
          <a:top>
            <a:ln w="12700" cap="flat">
              <a:solidFill>
                <a:schemeClr val="accent1"/>
              </a:solidFill>
              <a:prstDash val="solid"/>
              <a:round/>
            </a:ln>
          </a:top>
          <a:bottom>
            <a:ln w="12700" cap="flat">
              <a:solidFill>
                <a:schemeClr val="accent1"/>
              </a:solidFill>
              <a:prstDash val="solid"/>
              <a:round/>
            </a:ln>
          </a:bottom>
          <a:insideH>
            <a:ln w="12700" cap="flat">
              <a:solidFill>
                <a:schemeClr val="accent1"/>
              </a:solidFill>
              <a:prstDash val="solid"/>
              <a:round/>
            </a:ln>
          </a:insideH>
          <a:insideV>
            <a:ln w="12700" cap="flat">
              <a:solidFill>
                <a:schemeClr val="accent1"/>
              </a:solidFill>
              <a:prstDash val="solid"/>
              <a:round/>
            </a:ln>
          </a:insideV>
        </a:tcBdr>
        <a:fill>
          <a:solidFill>
            <a:srgbClr val="CDCDDF"/>
          </a:solidFill>
        </a:fill>
      </a:tcStyle>
    </a:wholeTbl>
    <a:band2H>
      <a:tcTxStyle/>
      <a:tcStyle>
        <a:tcBdr/>
        <a:fill>
          <a:solidFill>
            <a:srgbClr val="E8E8F0"/>
          </a:solidFill>
        </a:fill>
      </a:tcStyle>
    </a:band2H>
    <a:firstCol>
      <a:tcTxStyle b="on" i="off">
        <a:fontRef idx="minor">
          <a:schemeClr val="accent1"/>
        </a:fontRef>
        <a:schemeClr val="accent1"/>
      </a:tcTxStyle>
      <a:tcStyle>
        <a:tcBdr>
          <a:left>
            <a:ln w="12700" cap="flat">
              <a:solidFill>
                <a:schemeClr val="accent1"/>
              </a:solidFill>
              <a:prstDash val="solid"/>
              <a:round/>
            </a:ln>
          </a:left>
          <a:right>
            <a:ln w="12700" cap="flat">
              <a:solidFill>
                <a:schemeClr val="accent1"/>
              </a:solidFill>
              <a:prstDash val="solid"/>
              <a:round/>
            </a:ln>
          </a:right>
          <a:top>
            <a:ln w="12700" cap="flat">
              <a:solidFill>
                <a:schemeClr val="accent1"/>
              </a:solidFill>
              <a:prstDash val="solid"/>
              <a:round/>
            </a:ln>
          </a:top>
          <a:bottom>
            <a:ln w="12700" cap="flat">
              <a:solidFill>
                <a:schemeClr val="accent1"/>
              </a:solidFill>
              <a:prstDash val="solid"/>
              <a:round/>
            </a:ln>
          </a:bottom>
          <a:insideH>
            <a:ln w="12700" cap="flat">
              <a:solidFill>
                <a:schemeClr val="accent1"/>
              </a:solidFill>
              <a:prstDash val="solid"/>
              <a:round/>
            </a:ln>
          </a:insideH>
          <a:insideV>
            <a:ln w="12700" cap="flat">
              <a:solidFill>
                <a:schemeClr val="accent1"/>
              </a:solidFill>
              <a:prstDash val="solid"/>
              <a:round/>
            </a:ln>
          </a:insideV>
        </a:tcBdr>
        <a:fill>
          <a:solidFill>
            <a:schemeClr val="accent1"/>
          </a:solidFill>
        </a:fill>
      </a:tcStyle>
    </a:firstCol>
    <a:lastRow>
      <a:tcTxStyle b="on" i="off">
        <a:fontRef idx="minor">
          <a:schemeClr val="accent1"/>
        </a:fontRef>
        <a:schemeClr val="accent1"/>
      </a:tcTxStyle>
      <a:tcStyle>
        <a:tcBdr>
          <a:left>
            <a:ln w="12700" cap="flat">
              <a:solidFill>
                <a:schemeClr val="accent1"/>
              </a:solidFill>
              <a:prstDash val="solid"/>
              <a:round/>
            </a:ln>
          </a:left>
          <a:right>
            <a:ln w="12700" cap="flat">
              <a:solidFill>
                <a:schemeClr val="accent1"/>
              </a:solidFill>
              <a:prstDash val="solid"/>
              <a:round/>
            </a:ln>
          </a:right>
          <a:top>
            <a:ln w="38100" cap="flat">
              <a:solidFill>
                <a:schemeClr val="accent1"/>
              </a:solidFill>
              <a:prstDash val="solid"/>
              <a:round/>
            </a:ln>
          </a:top>
          <a:bottom>
            <a:ln w="12700" cap="flat">
              <a:solidFill>
                <a:schemeClr val="accent1"/>
              </a:solidFill>
              <a:prstDash val="solid"/>
              <a:round/>
            </a:ln>
          </a:bottom>
          <a:insideH>
            <a:ln w="12700" cap="flat">
              <a:solidFill>
                <a:schemeClr val="accent1"/>
              </a:solidFill>
              <a:prstDash val="solid"/>
              <a:round/>
            </a:ln>
          </a:insideH>
          <a:insideV>
            <a:ln w="12700" cap="flat">
              <a:solidFill>
                <a:schemeClr val="accent1"/>
              </a:solidFill>
              <a:prstDash val="solid"/>
              <a:round/>
            </a:ln>
          </a:insideV>
        </a:tcBdr>
        <a:fill>
          <a:solidFill>
            <a:schemeClr val="accent1"/>
          </a:solidFill>
        </a:fill>
      </a:tcStyle>
    </a:lastRow>
    <a:firstRow>
      <a:tcTxStyle b="on" i="off">
        <a:fontRef idx="minor">
          <a:schemeClr val="accent1"/>
        </a:fontRef>
        <a:schemeClr val="accent1"/>
      </a:tcTxStyle>
      <a:tcStyle>
        <a:tcBdr>
          <a:left>
            <a:ln w="12700" cap="flat">
              <a:solidFill>
                <a:schemeClr val="accent1"/>
              </a:solidFill>
              <a:prstDash val="solid"/>
              <a:round/>
            </a:ln>
          </a:left>
          <a:right>
            <a:ln w="12700" cap="flat">
              <a:solidFill>
                <a:schemeClr val="accent1"/>
              </a:solidFill>
              <a:prstDash val="solid"/>
              <a:round/>
            </a:ln>
          </a:right>
          <a:top>
            <a:ln w="12700" cap="flat">
              <a:solidFill>
                <a:schemeClr val="accent1"/>
              </a:solidFill>
              <a:prstDash val="solid"/>
              <a:round/>
            </a:ln>
          </a:top>
          <a:bottom>
            <a:ln w="38100" cap="flat">
              <a:solidFill>
                <a:schemeClr val="accent1"/>
              </a:solidFill>
              <a:prstDash val="solid"/>
              <a:round/>
            </a:ln>
          </a:bottom>
          <a:insideH>
            <a:ln w="12700" cap="flat">
              <a:solidFill>
                <a:schemeClr val="accent1"/>
              </a:solidFill>
              <a:prstDash val="solid"/>
              <a:round/>
            </a:ln>
          </a:insideH>
          <a:insideV>
            <a:ln w="12700" cap="flat">
              <a:solidFill>
                <a:schemeClr val="accent1"/>
              </a:solidFill>
              <a:prstDash val="solid"/>
              <a:round/>
            </a:ln>
          </a:insideV>
        </a:tcBdr>
        <a:fill>
          <a:solidFill>
            <a:schemeClr val="accent1"/>
          </a:solidFill>
        </a:fill>
      </a:tcStyle>
    </a:firstRow>
  </a:tblStyle>
  <a:tblStyle styleId="{C7B018BB-80A7-4F77-B60F-C8B233D01FF8}" styleName="">
    <a:tblBg/>
    <a:wholeTbl>
      <a:tcTxStyle b="off" i="off">
        <a:fontRef idx="minor">
          <a:srgbClr val="000000"/>
        </a:fontRef>
        <a:srgbClr val="000000"/>
      </a:tcTxStyle>
      <a:tcStyle>
        <a:tcBdr>
          <a:left>
            <a:ln w="12700" cap="flat">
              <a:solidFill>
                <a:schemeClr val="accent1"/>
              </a:solidFill>
              <a:prstDash val="solid"/>
              <a:round/>
            </a:ln>
          </a:left>
          <a:right>
            <a:ln w="12700" cap="flat">
              <a:solidFill>
                <a:schemeClr val="accent1"/>
              </a:solidFill>
              <a:prstDash val="solid"/>
              <a:round/>
            </a:ln>
          </a:right>
          <a:top>
            <a:ln w="12700" cap="flat">
              <a:solidFill>
                <a:schemeClr val="accent1"/>
              </a:solidFill>
              <a:prstDash val="solid"/>
              <a:round/>
            </a:ln>
          </a:top>
          <a:bottom>
            <a:ln w="12700" cap="flat">
              <a:solidFill>
                <a:schemeClr val="accent1"/>
              </a:solidFill>
              <a:prstDash val="solid"/>
              <a:round/>
            </a:ln>
          </a:bottom>
          <a:insideH>
            <a:ln w="12700" cap="flat">
              <a:solidFill>
                <a:schemeClr val="accent1"/>
              </a:solidFill>
              <a:prstDash val="solid"/>
              <a:round/>
            </a:ln>
          </a:insideH>
          <a:insideV>
            <a:ln w="12700" cap="flat">
              <a:solidFill>
                <a:schemeClr val="accent1"/>
              </a:solidFill>
              <a:prstDash val="solid"/>
              <a:round/>
            </a:ln>
          </a:insideV>
        </a:tcBdr>
        <a:fill>
          <a:solidFill>
            <a:srgbClr val="CBDADD"/>
          </a:solidFill>
        </a:fill>
      </a:tcStyle>
    </a:wholeTbl>
    <a:band2H>
      <a:tcTxStyle/>
      <a:tcStyle>
        <a:tcBdr/>
        <a:fill>
          <a:solidFill>
            <a:srgbClr val="E7EDEF"/>
          </a:solidFill>
        </a:fill>
      </a:tcStyle>
    </a:band2H>
    <a:firstCol>
      <a:tcTxStyle b="on" i="off">
        <a:fontRef idx="minor">
          <a:schemeClr val="accent1"/>
        </a:fontRef>
        <a:schemeClr val="accent1"/>
      </a:tcTxStyle>
      <a:tcStyle>
        <a:tcBdr>
          <a:left>
            <a:ln w="12700" cap="flat">
              <a:solidFill>
                <a:schemeClr val="accent1"/>
              </a:solidFill>
              <a:prstDash val="solid"/>
              <a:round/>
            </a:ln>
          </a:left>
          <a:right>
            <a:ln w="12700" cap="flat">
              <a:solidFill>
                <a:schemeClr val="accent1"/>
              </a:solidFill>
              <a:prstDash val="solid"/>
              <a:round/>
            </a:ln>
          </a:right>
          <a:top>
            <a:ln w="12700" cap="flat">
              <a:solidFill>
                <a:schemeClr val="accent1"/>
              </a:solidFill>
              <a:prstDash val="solid"/>
              <a:round/>
            </a:ln>
          </a:top>
          <a:bottom>
            <a:ln w="12700" cap="flat">
              <a:solidFill>
                <a:schemeClr val="accent1"/>
              </a:solidFill>
              <a:prstDash val="solid"/>
              <a:round/>
            </a:ln>
          </a:bottom>
          <a:insideH>
            <a:ln w="12700" cap="flat">
              <a:solidFill>
                <a:schemeClr val="accent1"/>
              </a:solidFill>
              <a:prstDash val="solid"/>
              <a:round/>
            </a:ln>
          </a:insideH>
          <a:insideV>
            <a:ln w="12700" cap="flat">
              <a:solidFill>
                <a:schemeClr val="accent1"/>
              </a:solidFill>
              <a:prstDash val="solid"/>
              <a:round/>
            </a:ln>
          </a:insideV>
        </a:tcBdr>
        <a:fill>
          <a:solidFill>
            <a:schemeClr val="accent3"/>
          </a:solidFill>
        </a:fill>
      </a:tcStyle>
    </a:firstCol>
    <a:lastRow>
      <a:tcTxStyle b="on" i="off">
        <a:fontRef idx="minor">
          <a:schemeClr val="accent1"/>
        </a:fontRef>
        <a:schemeClr val="accent1"/>
      </a:tcTxStyle>
      <a:tcStyle>
        <a:tcBdr>
          <a:left>
            <a:ln w="12700" cap="flat">
              <a:solidFill>
                <a:schemeClr val="accent1"/>
              </a:solidFill>
              <a:prstDash val="solid"/>
              <a:round/>
            </a:ln>
          </a:left>
          <a:right>
            <a:ln w="12700" cap="flat">
              <a:solidFill>
                <a:schemeClr val="accent1"/>
              </a:solidFill>
              <a:prstDash val="solid"/>
              <a:round/>
            </a:ln>
          </a:right>
          <a:top>
            <a:ln w="38100" cap="flat">
              <a:solidFill>
                <a:schemeClr val="accent1"/>
              </a:solidFill>
              <a:prstDash val="solid"/>
              <a:round/>
            </a:ln>
          </a:top>
          <a:bottom>
            <a:ln w="12700" cap="flat">
              <a:solidFill>
                <a:schemeClr val="accent1"/>
              </a:solidFill>
              <a:prstDash val="solid"/>
              <a:round/>
            </a:ln>
          </a:bottom>
          <a:insideH>
            <a:ln w="12700" cap="flat">
              <a:solidFill>
                <a:schemeClr val="accent1"/>
              </a:solidFill>
              <a:prstDash val="solid"/>
              <a:round/>
            </a:ln>
          </a:insideH>
          <a:insideV>
            <a:ln w="12700" cap="flat">
              <a:solidFill>
                <a:schemeClr val="accent1"/>
              </a:solidFill>
              <a:prstDash val="solid"/>
              <a:round/>
            </a:ln>
          </a:insideV>
        </a:tcBdr>
        <a:fill>
          <a:solidFill>
            <a:schemeClr val="accent3"/>
          </a:solidFill>
        </a:fill>
      </a:tcStyle>
    </a:lastRow>
    <a:firstRow>
      <a:tcTxStyle b="on" i="off">
        <a:fontRef idx="minor">
          <a:schemeClr val="accent1"/>
        </a:fontRef>
        <a:schemeClr val="accent1"/>
      </a:tcTxStyle>
      <a:tcStyle>
        <a:tcBdr>
          <a:left>
            <a:ln w="12700" cap="flat">
              <a:solidFill>
                <a:schemeClr val="accent1"/>
              </a:solidFill>
              <a:prstDash val="solid"/>
              <a:round/>
            </a:ln>
          </a:left>
          <a:right>
            <a:ln w="12700" cap="flat">
              <a:solidFill>
                <a:schemeClr val="accent1"/>
              </a:solidFill>
              <a:prstDash val="solid"/>
              <a:round/>
            </a:ln>
          </a:right>
          <a:top>
            <a:ln w="12700" cap="flat">
              <a:solidFill>
                <a:schemeClr val="accent1"/>
              </a:solidFill>
              <a:prstDash val="solid"/>
              <a:round/>
            </a:ln>
          </a:top>
          <a:bottom>
            <a:ln w="38100" cap="flat">
              <a:solidFill>
                <a:schemeClr val="accent1"/>
              </a:solidFill>
              <a:prstDash val="solid"/>
              <a:round/>
            </a:ln>
          </a:bottom>
          <a:insideH>
            <a:ln w="12700" cap="flat">
              <a:solidFill>
                <a:schemeClr val="accent1"/>
              </a:solidFill>
              <a:prstDash val="solid"/>
              <a:round/>
            </a:ln>
          </a:insideH>
          <a:insideV>
            <a:ln w="12700" cap="flat">
              <a:solidFill>
                <a:schemeClr val="accent1"/>
              </a:solidFill>
              <a:prstDash val="solid"/>
              <a:round/>
            </a:ln>
          </a:insideV>
        </a:tcBdr>
        <a:fill>
          <a:solidFill>
            <a:schemeClr val="accent3"/>
          </a:solidFill>
        </a:fill>
      </a:tcStyle>
    </a:firstRow>
  </a:tblStyle>
  <a:tblStyle styleId="{EEE7283C-3CF3-47DC-8721-378D4A62B228}" styleName="">
    <a:tblBg/>
    <a:wholeTbl>
      <a:tcTxStyle b="off" i="off">
        <a:fontRef idx="minor">
          <a:srgbClr val="000000"/>
        </a:fontRef>
        <a:srgbClr val="000000"/>
      </a:tcTxStyle>
      <a:tcStyle>
        <a:tcBdr>
          <a:left>
            <a:ln w="12700" cap="flat">
              <a:solidFill>
                <a:schemeClr val="accent1"/>
              </a:solidFill>
              <a:prstDash val="solid"/>
              <a:round/>
            </a:ln>
          </a:left>
          <a:right>
            <a:ln w="12700" cap="flat">
              <a:solidFill>
                <a:schemeClr val="accent1"/>
              </a:solidFill>
              <a:prstDash val="solid"/>
              <a:round/>
            </a:ln>
          </a:right>
          <a:top>
            <a:ln w="12700" cap="flat">
              <a:solidFill>
                <a:schemeClr val="accent1"/>
              </a:solidFill>
              <a:prstDash val="solid"/>
              <a:round/>
            </a:ln>
          </a:top>
          <a:bottom>
            <a:ln w="12700" cap="flat">
              <a:solidFill>
                <a:schemeClr val="accent1"/>
              </a:solidFill>
              <a:prstDash val="solid"/>
              <a:round/>
            </a:ln>
          </a:bottom>
          <a:insideH>
            <a:ln w="12700" cap="flat">
              <a:solidFill>
                <a:schemeClr val="accent1"/>
              </a:solidFill>
              <a:prstDash val="solid"/>
              <a:round/>
            </a:ln>
          </a:insideH>
          <a:insideV>
            <a:ln w="12700" cap="flat">
              <a:solidFill>
                <a:schemeClr val="accent1"/>
              </a:solidFill>
              <a:prstDash val="solid"/>
              <a:round/>
            </a:ln>
          </a:insideV>
        </a:tcBdr>
        <a:fill>
          <a:solidFill>
            <a:srgbClr val="CBE5F7"/>
          </a:solidFill>
        </a:fill>
      </a:tcStyle>
    </a:wholeTbl>
    <a:band2H>
      <a:tcTxStyle/>
      <a:tcStyle>
        <a:tcBdr/>
        <a:fill>
          <a:solidFill>
            <a:srgbClr val="E7F2FB"/>
          </a:solidFill>
        </a:fill>
      </a:tcStyle>
    </a:band2H>
    <a:firstCol>
      <a:tcTxStyle b="on" i="off">
        <a:fontRef idx="minor">
          <a:schemeClr val="accent1"/>
        </a:fontRef>
        <a:schemeClr val="accent1"/>
      </a:tcTxStyle>
      <a:tcStyle>
        <a:tcBdr>
          <a:left>
            <a:ln w="12700" cap="flat">
              <a:solidFill>
                <a:schemeClr val="accent1"/>
              </a:solidFill>
              <a:prstDash val="solid"/>
              <a:round/>
            </a:ln>
          </a:left>
          <a:right>
            <a:ln w="12700" cap="flat">
              <a:solidFill>
                <a:schemeClr val="accent1"/>
              </a:solidFill>
              <a:prstDash val="solid"/>
              <a:round/>
            </a:ln>
          </a:right>
          <a:top>
            <a:ln w="12700" cap="flat">
              <a:solidFill>
                <a:schemeClr val="accent1"/>
              </a:solidFill>
              <a:prstDash val="solid"/>
              <a:round/>
            </a:ln>
          </a:top>
          <a:bottom>
            <a:ln w="12700" cap="flat">
              <a:solidFill>
                <a:schemeClr val="accent1"/>
              </a:solidFill>
              <a:prstDash val="solid"/>
              <a:round/>
            </a:ln>
          </a:bottom>
          <a:insideH>
            <a:ln w="12700" cap="flat">
              <a:solidFill>
                <a:schemeClr val="accent1"/>
              </a:solidFill>
              <a:prstDash val="solid"/>
              <a:round/>
            </a:ln>
          </a:insideH>
          <a:insideV>
            <a:ln w="12700" cap="flat">
              <a:solidFill>
                <a:schemeClr val="accent1"/>
              </a:solidFill>
              <a:prstDash val="solid"/>
              <a:round/>
            </a:ln>
          </a:insideV>
        </a:tcBdr>
        <a:fill>
          <a:solidFill>
            <a:schemeClr val="accent6"/>
          </a:solidFill>
        </a:fill>
      </a:tcStyle>
    </a:firstCol>
    <a:lastRow>
      <a:tcTxStyle b="on" i="off">
        <a:fontRef idx="minor">
          <a:schemeClr val="accent1"/>
        </a:fontRef>
        <a:schemeClr val="accent1"/>
      </a:tcTxStyle>
      <a:tcStyle>
        <a:tcBdr>
          <a:left>
            <a:ln w="12700" cap="flat">
              <a:solidFill>
                <a:schemeClr val="accent1"/>
              </a:solidFill>
              <a:prstDash val="solid"/>
              <a:round/>
            </a:ln>
          </a:left>
          <a:right>
            <a:ln w="12700" cap="flat">
              <a:solidFill>
                <a:schemeClr val="accent1"/>
              </a:solidFill>
              <a:prstDash val="solid"/>
              <a:round/>
            </a:ln>
          </a:right>
          <a:top>
            <a:ln w="38100" cap="flat">
              <a:solidFill>
                <a:schemeClr val="accent1"/>
              </a:solidFill>
              <a:prstDash val="solid"/>
              <a:round/>
            </a:ln>
          </a:top>
          <a:bottom>
            <a:ln w="12700" cap="flat">
              <a:solidFill>
                <a:schemeClr val="accent1"/>
              </a:solidFill>
              <a:prstDash val="solid"/>
              <a:round/>
            </a:ln>
          </a:bottom>
          <a:insideH>
            <a:ln w="12700" cap="flat">
              <a:solidFill>
                <a:schemeClr val="accent1"/>
              </a:solidFill>
              <a:prstDash val="solid"/>
              <a:round/>
            </a:ln>
          </a:insideH>
          <a:insideV>
            <a:ln w="12700" cap="flat">
              <a:solidFill>
                <a:schemeClr val="accent1"/>
              </a:solidFill>
              <a:prstDash val="solid"/>
              <a:round/>
            </a:ln>
          </a:insideV>
        </a:tcBdr>
        <a:fill>
          <a:solidFill>
            <a:schemeClr val="accent6"/>
          </a:solidFill>
        </a:fill>
      </a:tcStyle>
    </a:lastRow>
    <a:firstRow>
      <a:tcTxStyle b="on" i="off">
        <a:fontRef idx="minor">
          <a:schemeClr val="accent1"/>
        </a:fontRef>
        <a:schemeClr val="accent1"/>
      </a:tcTxStyle>
      <a:tcStyle>
        <a:tcBdr>
          <a:left>
            <a:ln w="12700" cap="flat">
              <a:solidFill>
                <a:schemeClr val="accent1"/>
              </a:solidFill>
              <a:prstDash val="solid"/>
              <a:round/>
            </a:ln>
          </a:left>
          <a:right>
            <a:ln w="12700" cap="flat">
              <a:solidFill>
                <a:schemeClr val="accent1"/>
              </a:solidFill>
              <a:prstDash val="solid"/>
              <a:round/>
            </a:ln>
          </a:right>
          <a:top>
            <a:ln w="12700" cap="flat">
              <a:solidFill>
                <a:schemeClr val="accent1"/>
              </a:solidFill>
              <a:prstDash val="solid"/>
              <a:round/>
            </a:ln>
          </a:top>
          <a:bottom>
            <a:ln w="38100" cap="flat">
              <a:solidFill>
                <a:schemeClr val="accent1"/>
              </a:solidFill>
              <a:prstDash val="solid"/>
              <a:round/>
            </a:ln>
          </a:bottom>
          <a:insideH>
            <a:ln w="12700" cap="flat">
              <a:solidFill>
                <a:schemeClr val="accent1"/>
              </a:solidFill>
              <a:prstDash val="solid"/>
              <a:round/>
            </a:ln>
          </a:insideH>
          <a:insideV>
            <a:ln w="12700" cap="flat">
              <a:solidFill>
                <a:schemeClr val="accent1"/>
              </a:solidFill>
              <a:prstDash val="solid"/>
              <a:round/>
            </a:ln>
          </a:insideV>
        </a:tcBdr>
        <a:fill>
          <a:solidFill>
            <a:schemeClr val="accent6"/>
          </a:solidFill>
        </a:fill>
      </a:tcStyle>
    </a:firstRow>
  </a:tblStyle>
  <a:tblStyle styleId="{CF821DB8-F4EB-4A41-A1BA-3FCAFE7338EE}" styleName="">
    <a:tblBg/>
    <a:wholeTbl>
      <a:tcTxStyle b="off" i="off">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chemeClr val="accent1"/>
          </a:solidFill>
        </a:fill>
      </a:tcStyle>
    </a:band2H>
    <a:firstCol>
      <a:tcTxStyle b="on" i="off">
        <a:fontRef idx="minor">
          <a:schemeClr val="accent1"/>
        </a:fontRef>
        <a:schemeClr val="accent1"/>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in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lastRow>
    <a:firstRow>
      <a:tcTxStyle b="on" i="off">
        <a:fontRef idx="minor">
          <a:schemeClr val="accent1"/>
        </a:fontRef>
        <a:schemeClr val="accent1"/>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inor">
          <a:srgbClr val="000000"/>
        </a:fontRef>
        <a:srgbClr val="000000"/>
      </a:tcTxStyle>
      <a:tcStyle>
        <a:tcBdr>
          <a:left>
            <a:ln w="12700" cap="flat">
              <a:solidFill>
                <a:schemeClr val="accent1"/>
              </a:solidFill>
              <a:prstDash val="solid"/>
              <a:round/>
            </a:ln>
          </a:left>
          <a:right>
            <a:ln w="12700" cap="flat">
              <a:solidFill>
                <a:schemeClr val="accent1"/>
              </a:solidFill>
              <a:prstDash val="solid"/>
              <a:round/>
            </a:ln>
          </a:right>
          <a:top>
            <a:ln w="12700" cap="flat">
              <a:solidFill>
                <a:schemeClr val="accent1"/>
              </a:solidFill>
              <a:prstDash val="solid"/>
              <a:round/>
            </a:ln>
          </a:top>
          <a:bottom>
            <a:ln w="12700" cap="flat">
              <a:solidFill>
                <a:schemeClr val="accent1"/>
              </a:solidFill>
              <a:prstDash val="solid"/>
              <a:round/>
            </a:ln>
          </a:bottom>
          <a:insideH>
            <a:ln w="12700" cap="flat">
              <a:solidFill>
                <a:schemeClr val="accent1"/>
              </a:solidFill>
              <a:prstDash val="solid"/>
              <a:round/>
            </a:ln>
          </a:insideH>
          <a:insideV>
            <a:ln w="12700" cap="flat">
              <a:solidFill>
                <a:schemeClr val="accent1"/>
              </a:solidFill>
              <a:prstDash val="solid"/>
              <a:round/>
            </a:ln>
          </a:insideV>
        </a:tcBdr>
        <a:fill>
          <a:solidFill>
            <a:srgbClr val="CACACA"/>
          </a:solidFill>
        </a:fill>
      </a:tcStyle>
    </a:wholeTbl>
    <a:band2H>
      <a:tcTxStyle/>
      <a:tcStyle>
        <a:tcBdr/>
        <a:fill>
          <a:solidFill>
            <a:srgbClr val="E6E6E6"/>
          </a:solidFill>
        </a:fill>
      </a:tcStyle>
    </a:band2H>
    <a:firstCol>
      <a:tcTxStyle b="on" i="off">
        <a:fontRef idx="minor">
          <a:schemeClr val="accent1"/>
        </a:fontRef>
        <a:schemeClr val="accent1"/>
      </a:tcTxStyle>
      <a:tcStyle>
        <a:tcBdr>
          <a:left>
            <a:ln w="12700" cap="flat">
              <a:solidFill>
                <a:schemeClr val="accent1"/>
              </a:solidFill>
              <a:prstDash val="solid"/>
              <a:round/>
            </a:ln>
          </a:left>
          <a:right>
            <a:ln w="12700" cap="flat">
              <a:solidFill>
                <a:schemeClr val="accent1"/>
              </a:solidFill>
              <a:prstDash val="solid"/>
              <a:round/>
            </a:ln>
          </a:right>
          <a:top>
            <a:ln w="12700" cap="flat">
              <a:solidFill>
                <a:schemeClr val="accent1"/>
              </a:solidFill>
              <a:prstDash val="solid"/>
              <a:round/>
            </a:ln>
          </a:top>
          <a:bottom>
            <a:ln w="12700" cap="flat">
              <a:solidFill>
                <a:schemeClr val="accent1"/>
              </a:solidFill>
              <a:prstDash val="solid"/>
              <a:round/>
            </a:ln>
          </a:bottom>
          <a:insideH>
            <a:ln w="12700" cap="flat">
              <a:solidFill>
                <a:schemeClr val="accent1"/>
              </a:solidFill>
              <a:prstDash val="solid"/>
              <a:round/>
            </a:ln>
          </a:insideH>
          <a:insideV>
            <a:ln w="12700" cap="flat">
              <a:solidFill>
                <a:schemeClr val="accent1"/>
              </a:solidFill>
              <a:prstDash val="solid"/>
              <a:round/>
            </a:ln>
          </a:insideV>
        </a:tcBdr>
        <a:fill>
          <a:solidFill>
            <a:srgbClr val="000000"/>
          </a:solidFill>
        </a:fill>
      </a:tcStyle>
    </a:firstCol>
    <a:lastRow>
      <a:tcTxStyle b="on" i="off">
        <a:fontRef idx="minor">
          <a:schemeClr val="accent1"/>
        </a:fontRef>
        <a:schemeClr val="accent1"/>
      </a:tcTxStyle>
      <a:tcStyle>
        <a:tcBdr>
          <a:left>
            <a:ln w="12700" cap="flat">
              <a:solidFill>
                <a:schemeClr val="accent1"/>
              </a:solidFill>
              <a:prstDash val="solid"/>
              <a:round/>
            </a:ln>
          </a:left>
          <a:right>
            <a:ln w="12700" cap="flat">
              <a:solidFill>
                <a:schemeClr val="accent1"/>
              </a:solidFill>
              <a:prstDash val="solid"/>
              <a:round/>
            </a:ln>
          </a:right>
          <a:top>
            <a:ln w="38100" cap="flat">
              <a:solidFill>
                <a:schemeClr val="accent1"/>
              </a:solidFill>
              <a:prstDash val="solid"/>
              <a:round/>
            </a:ln>
          </a:top>
          <a:bottom>
            <a:ln w="12700" cap="flat">
              <a:solidFill>
                <a:schemeClr val="accent1"/>
              </a:solidFill>
              <a:prstDash val="solid"/>
              <a:round/>
            </a:ln>
          </a:bottom>
          <a:insideH>
            <a:ln w="12700" cap="flat">
              <a:solidFill>
                <a:schemeClr val="accent1"/>
              </a:solidFill>
              <a:prstDash val="solid"/>
              <a:round/>
            </a:ln>
          </a:insideH>
          <a:insideV>
            <a:ln w="12700" cap="flat">
              <a:solidFill>
                <a:schemeClr val="accent1"/>
              </a:solidFill>
              <a:prstDash val="solid"/>
              <a:round/>
            </a:ln>
          </a:insideV>
        </a:tcBdr>
        <a:fill>
          <a:solidFill>
            <a:srgbClr val="000000"/>
          </a:solidFill>
        </a:fill>
      </a:tcStyle>
    </a:lastRow>
    <a:firstRow>
      <a:tcTxStyle b="on" i="off">
        <a:fontRef idx="minor">
          <a:schemeClr val="accent1"/>
        </a:fontRef>
        <a:schemeClr val="accent1"/>
      </a:tcTxStyle>
      <a:tcStyle>
        <a:tcBdr>
          <a:left>
            <a:ln w="12700" cap="flat">
              <a:solidFill>
                <a:schemeClr val="accent1"/>
              </a:solidFill>
              <a:prstDash val="solid"/>
              <a:round/>
            </a:ln>
          </a:left>
          <a:right>
            <a:ln w="12700" cap="flat">
              <a:solidFill>
                <a:schemeClr val="accent1"/>
              </a:solidFill>
              <a:prstDash val="solid"/>
              <a:round/>
            </a:ln>
          </a:right>
          <a:top>
            <a:ln w="12700" cap="flat">
              <a:solidFill>
                <a:schemeClr val="accent1"/>
              </a:solidFill>
              <a:prstDash val="solid"/>
              <a:round/>
            </a:ln>
          </a:top>
          <a:bottom>
            <a:ln w="38100" cap="flat">
              <a:solidFill>
                <a:schemeClr val="accent1"/>
              </a:solidFill>
              <a:prstDash val="solid"/>
              <a:round/>
            </a:ln>
          </a:bottom>
          <a:insideH>
            <a:ln w="12700" cap="flat">
              <a:solidFill>
                <a:schemeClr val="accent1"/>
              </a:solidFill>
              <a:prstDash val="solid"/>
              <a:round/>
            </a:ln>
          </a:insideH>
          <a:insideV>
            <a:ln w="12700" cap="flat">
              <a:solidFill>
                <a:schemeClr val="accent1"/>
              </a:solidFill>
              <a:prstDash val="solid"/>
              <a:round/>
            </a:ln>
          </a:insideV>
        </a:tcBdr>
        <a:fill>
          <a:solidFill>
            <a:srgbClr val="000000"/>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 styleId="{5940675A-B579-460E-94D1-54222C63F5DA}" styleName="Bez štýlu, mriežka tabuľky">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577" autoAdjust="0"/>
    <p:restoredTop sz="94660"/>
  </p:normalViewPr>
  <p:slideViewPr>
    <p:cSldViewPr snapToGrid="0">
      <p:cViewPr varScale="1">
        <p:scale>
          <a:sx n="91" d="100"/>
          <a:sy n="91" d="100"/>
        </p:scale>
        <p:origin x="153" y="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78" name="Shape 378"/>
          <p:cNvSpPr>
            <a:spLocks noGrp="1" noRot="1" noChangeAspect="1"/>
          </p:cNvSpPr>
          <p:nvPr>
            <p:ph type="sldImg"/>
          </p:nvPr>
        </p:nvSpPr>
        <p:spPr>
          <a:xfrm>
            <a:off x="406400" y="696913"/>
            <a:ext cx="6197600" cy="3486150"/>
          </a:xfrm>
          <a:prstGeom prst="rect">
            <a:avLst/>
          </a:prstGeom>
        </p:spPr>
        <p:txBody>
          <a:bodyPr/>
          <a:lstStyle/>
          <a:p>
            <a:endParaRPr/>
          </a:p>
        </p:txBody>
      </p:sp>
      <p:sp>
        <p:nvSpPr>
          <p:cNvPr id="379" name="Shape 379"/>
          <p:cNvSpPr>
            <a:spLocks noGrp="1"/>
          </p:cNvSpPr>
          <p:nvPr>
            <p:ph type="body" sz="quarter" idx="1"/>
          </p:nvPr>
        </p:nvSpPr>
        <p:spPr>
          <a:xfrm>
            <a:off x="934721" y="4415790"/>
            <a:ext cx="5140960" cy="418338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latinLnBrk="0">
      <a:defRPr sz="1200">
        <a:latin typeface="+mj-lt"/>
        <a:ea typeface="+mj-ea"/>
        <a:cs typeface="+mj-cs"/>
        <a:sym typeface="Calibri"/>
      </a:defRPr>
    </a:lvl1pPr>
    <a:lvl2pPr indent="228600" latinLnBrk="0">
      <a:defRPr sz="1200">
        <a:latin typeface="+mj-lt"/>
        <a:ea typeface="+mj-ea"/>
        <a:cs typeface="+mj-cs"/>
        <a:sym typeface="Calibri"/>
      </a:defRPr>
    </a:lvl2pPr>
    <a:lvl3pPr indent="457200" latinLnBrk="0">
      <a:defRPr sz="1200">
        <a:latin typeface="+mj-lt"/>
        <a:ea typeface="+mj-ea"/>
        <a:cs typeface="+mj-cs"/>
        <a:sym typeface="Calibri"/>
      </a:defRPr>
    </a:lvl3pPr>
    <a:lvl4pPr indent="685800" latinLnBrk="0">
      <a:defRPr sz="1200">
        <a:latin typeface="+mj-lt"/>
        <a:ea typeface="+mj-ea"/>
        <a:cs typeface="+mj-cs"/>
        <a:sym typeface="Calibri"/>
      </a:defRPr>
    </a:lvl4pPr>
    <a:lvl5pPr indent="914400" latinLnBrk="0">
      <a:defRPr sz="1200">
        <a:latin typeface="+mj-lt"/>
        <a:ea typeface="+mj-ea"/>
        <a:cs typeface="+mj-cs"/>
        <a:sym typeface="Calibri"/>
      </a:defRPr>
    </a:lvl5pPr>
    <a:lvl6pPr indent="1143000" latinLnBrk="0">
      <a:defRPr sz="1200">
        <a:latin typeface="+mj-lt"/>
        <a:ea typeface="+mj-ea"/>
        <a:cs typeface="+mj-cs"/>
        <a:sym typeface="Calibri"/>
      </a:defRPr>
    </a:lvl6pPr>
    <a:lvl7pPr indent="1371600" latinLnBrk="0">
      <a:defRPr sz="1200">
        <a:latin typeface="+mj-lt"/>
        <a:ea typeface="+mj-ea"/>
        <a:cs typeface="+mj-cs"/>
        <a:sym typeface="Calibri"/>
      </a:defRPr>
    </a:lvl7pPr>
    <a:lvl8pPr indent="1600200" latinLnBrk="0">
      <a:defRPr sz="1200">
        <a:latin typeface="+mj-lt"/>
        <a:ea typeface="+mj-ea"/>
        <a:cs typeface="+mj-cs"/>
        <a:sym typeface="Calibri"/>
      </a:defRPr>
    </a:lvl8pPr>
    <a:lvl9pPr indent="1828800" latinLnBrk="0">
      <a:defRPr sz="1200">
        <a:latin typeface="+mj-lt"/>
        <a:ea typeface="+mj-ea"/>
        <a:cs typeface="+mj-cs"/>
        <a:sym typeface="Calibri"/>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4.png"/><Relationship Id="rId4" Type="http://schemas.openxmlformats.org/officeDocument/2006/relationships/image" Target="../media/image2.png"/></Relationships>
</file>

<file path=ppt/slideLayouts/_rels/slideLayout5.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image" Target="../media/image9.png"/><Relationship Id="rId1" Type="http://schemas.openxmlformats.org/officeDocument/2006/relationships/slideMaster" Target="../slideMasters/slideMaster1.xml"/><Relationship Id="rId6" Type="http://schemas.openxmlformats.org/officeDocument/2006/relationships/image" Target="../media/image4.png"/><Relationship Id="rId5" Type="http://schemas.openxmlformats.org/officeDocument/2006/relationships/image" Target="../media/image2.png"/><Relationship Id="rId4" Type="http://schemas.openxmlformats.org/officeDocument/2006/relationships/image" Target="../media/image10.png"/></Relationships>
</file>

<file path=ppt/slideLayouts/_rels/slideLayout6.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image" Target="../media/image8.png"/><Relationship Id="rId1" Type="http://schemas.openxmlformats.org/officeDocument/2006/relationships/slideMaster" Target="../slideMasters/slideMaster1.xml"/><Relationship Id="rId6" Type="http://schemas.openxmlformats.org/officeDocument/2006/relationships/image" Target="../media/image4.png"/><Relationship Id="rId5" Type="http://schemas.openxmlformats.org/officeDocument/2006/relationships/image" Target="../media/image2.png"/><Relationship Id="rId4" Type="http://schemas.openxmlformats.org/officeDocument/2006/relationships/image" Target="../media/image10.png"/><Relationship Id="rId9" Type="http://schemas.openxmlformats.org/officeDocument/2006/relationships/image" Target="../media/image12.png"/></Relationships>
</file>

<file path=ppt/slideLayouts/_rels/slideLayout7.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image" Target="../media/image8.png"/><Relationship Id="rId1" Type="http://schemas.openxmlformats.org/officeDocument/2006/relationships/slideMaster" Target="../slideMasters/slideMaster1.xml"/><Relationship Id="rId6" Type="http://schemas.openxmlformats.org/officeDocument/2006/relationships/image" Target="../media/image4.png"/><Relationship Id="rId5" Type="http://schemas.openxmlformats.org/officeDocument/2006/relationships/image" Target="../media/image2.png"/><Relationship Id="rId4" Type="http://schemas.openxmlformats.org/officeDocument/2006/relationships/image" Target="../media/image10.png"/><Relationship Id="rId9" Type="http://schemas.openxmlformats.org/officeDocument/2006/relationships/image" Target="../media/image12.png"/></Relationships>
</file>

<file path=ppt/slideLayouts/_rels/slideLayout8.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4.png"/><Relationship Id="rId7" Type="http://schemas.openxmlformats.org/officeDocument/2006/relationships/image" Target="../media/image4.png"/><Relationship Id="rId2" Type="http://schemas.openxmlformats.org/officeDocument/2006/relationships/image" Target="../media/image13.png"/><Relationship Id="rId1" Type="http://schemas.openxmlformats.org/officeDocument/2006/relationships/slideMaster" Target="../slideMasters/slideMaster1.xml"/><Relationship Id="rId6" Type="http://schemas.openxmlformats.org/officeDocument/2006/relationships/image" Target="../media/image2.png"/><Relationship Id="rId5" Type="http://schemas.openxmlformats.org/officeDocument/2006/relationships/image" Target="../media/image15.png"/><Relationship Id="rId4" Type="http://schemas.openxmlformats.org/officeDocument/2006/relationships/image" Target="../media/image8.png"/></Relationships>
</file>

<file path=ppt/slideLayouts/_rels/slideLayout9.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7.png"/><Relationship Id="rId7" Type="http://schemas.openxmlformats.org/officeDocument/2006/relationships/image" Target="../media/image4.png"/><Relationship Id="rId2" Type="http://schemas.openxmlformats.org/officeDocument/2006/relationships/image" Target="../media/image13.png"/><Relationship Id="rId1" Type="http://schemas.openxmlformats.org/officeDocument/2006/relationships/slideMaster" Target="../slideMasters/slideMaster1.xml"/><Relationship Id="rId6" Type="http://schemas.openxmlformats.org/officeDocument/2006/relationships/image" Target="../media/image2.png"/><Relationship Id="rId5" Type="http://schemas.openxmlformats.org/officeDocument/2006/relationships/image" Target="../media/image18.png"/><Relationship Id="rId4" Type="http://schemas.openxmlformats.org/officeDocument/2006/relationships/image" Target="../media/image8.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Master" Target="../slideMasters/slideMaster1.xml"/><Relationship Id="rId6" Type="http://schemas.openxmlformats.org/officeDocument/2006/relationships/image" Target="../media/image4.png"/><Relationship Id="rId5" Type="http://schemas.openxmlformats.org/officeDocument/2006/relationships/image" Target="../media/image2.png"/><Relationship Id="rId4" Type="http://schemas.openxmlformats.org/officeDocument/2006/relationships/image" Target="../media/image20.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1.png"/><Relationship Id="rId1" Type="http://schemas.openxmlformats.org/officeDocument/2006/relationships/slideMaster" Target="../slideMasters/slideMaster1.xml"/><Relationship Id="rId6" Type="http://schemas.openxmlformats.org/officeDocument/2006/relationships/image" Target="../media/image16.png"/><Relationship Id="rId5" Type="http://schemas.openxmlformats.org/officeDocument/2006/relationships/image" Target="../media/image22.png"/><Relationship Id="rId4" Type="http://schemas.openxmlformats.org/officeDocument/2006/relationships/image" Target="../media/image2.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Master" Target="../slideMasters/slideMaster1.xml"/><Relationship Id="rId6" Type="http://schemas.openxmlformats.org/officeDocument/2006/relationships/image" Target="../media/image16.png"/><Relationship Id="rId5" Type="http://schemas.openxmlformats.org/officeDocument/2006/relationships/image" Target="../media/image22.png"/><Relationship Id="rId4" Type="http://schemas.openxmlformats.org/officeDocument/2006/relationships/image" Target="../media/image2.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image" Target="../media/image16.png"/><Relationship Id="rId2" Type="http://schemas.openxmlformats.org/officeDocument/2006/relationships/image" Target="../media/image25.png"/><Relationship Id="rId1" Type="http://schemas.openxmlformats.org/officeDocument/2006/relationships/slideMaster" Target="../slideMasters/slideMaster1.xml"/><Relationship Id="rId6" Type="http://schemas.openxmlformats.org/officeDocument/2006/relationships/image" Target="../media/image22.png"/><Relationship Id="rId5" Type="http://schemas.openxmlformats.org/officeDocument/2006/relationships/image" Target="../media/image2.png"/><Relationship Id="rId4" Type="http://schemas.openxmlformats.org/officeDocument/2006/relationships/image" Target="../media/image26.png"/></Relationships>
</file>

<file path=ppt/slideLayouts/_rels/slideLayout14.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27.png"/><Relationship Id="rId7" Type="http://schemas.openxmlformats.org/officeDocument/2006/relationships/image" Target="../media/image22.png"/><Relationship Id="rId2" Type="http://schemas.openxmlformats.org/officeDocument/2006/relationships/image" Target="../media/image24.png"/><Relationship Id="rId1" Type="http://schemas.openxmlformats.org/officeDocument/2006/relationships/slideMaster" Target="../slideMasters/slideMaster1.xml"/><Relationship Id="rId6" Type="http://schemas.openxmlformats.org/officeDocument/2006/relationships/image" Target="../media/image2.png"/><Relationship Id="rId5" Type="http://schemas.openxmlformats.org/officeDocument/2006/relationships/image" Target="../media/image28.png"/><Relationship Id="rId4" Type="http://schemas.openxmlformats.org/officeDocument/2006/relationships/image" Target="../media/image23.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image" Target="../media/image29.png"/><Relationship Id="rId1" Type="http://schemas.openxmlformats.org/officeDocument/2006/relationships/slideMaster" Target="../slideMasters/slideMaster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Master" Target="../slideMasters/slideMaster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Master" Target="../slideMasters/slideMaster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image" Target="../media/image29.png"/><Relationship Id="rId1" Type="http://schemas.openxmlformats.org/officeDocument/2006/relationships/slideMaster" Target="../slideMasters/slideMaster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Master" Target="../slideMasters/slideMaster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x">
  <p:cSld name="Title Slide">
    <p:spTree>
      <p:nvGrpSpPr>
        <p:cNvPr id="1" name=""/>
        <p:cNvGrpSpPr/>
        <p:nvPr/>
      </p:nvGrpSpPr>
      <p:grpSpPr>
        <a:xfrm>
          <a:off x="0" y="0"/>
          <a:ext cx="0" cy="0"/>
          <a:chOff x="0" y="0"/>
          <a:chExt cx="0" cy="0"/>
        </a:xfrm>
      </p:grpSpPr>
      <p:pic>
        <p:nvPicPr>
          <p:cNvPr id="17" name="Graphic 23" descr="Graphic 23"/>
          <p:cNvPicPr>
            <a:picLocks noChangeAspect="1"/>
          </p:cNvPicPr>
          <p:nvPr/>
        </p:nvPicPr>
        <p:blipFill>
          <a:blip r:embed="rId2"/>
          <a:srcRect r="65191"/>
          <a:stretch>
            <a:fillRect/>
          </a:stretch>
        </p:blipFill>
        <p:spPr>
          <a:xfrm>
            <a:off x="11182349" y="1714500"/>
            <a:ext cx="1009652" cy="2900565"/>
          </a:xfrm>
          <a:prstGeom prst="rect">
            <a:avLst/>
          </a:prstGeom>
          <a:ln w="12700">
            <a:miter lim="400000"/>
          </a:ln>
        </p:spPr>
      </p:pic>
      <p:pic>
        <p:nvPicPr>
          <p:cNvPr id="18" name="Picture 5" descr="Picture 5"/>
          <p:cNvPicPr>
            <a:picLocks noChangeAspect="1"/>
          </p:cNvPicPr>
          <p:nvPr/>
        </p:nvPicPr>
        <p:blipFill>
          <a:blip r:embed="rId3"/>
          <a:stretch>
            <a:fillRect/>
          </a:stretch>
        </p:blipFill>
        <p:spPr>
          <a:xfrm>
            <a:off x="8610600" y="0"/>
            <a:ext cx="3581400" cy="2603500"/>
          </a:xfrm>
          <a:prstGeom prst="rect">
            <a:avLst/>
          </a:prstGeom>
          <a:ln w="12700">
            <a:miter lim="400000"/>
          </a:ln>
        </p:spPr>
      </p:pic>
      <p:pic>
        <p:nvPicPr>
          <p:cNvPr id="19" name="Picture 13" descr="Picture 13"/>
          <p:cNvPicPr>
            <a:picLocks noChangeAspect="1"/>
          </p:cNvPicPr>
          <p:nvPr/>
        </p:nvPicPr>
        <p:blipFill>
          <a:blip r:embed="rId4"/>
          <a:srcRect r="59387"/>
          <a:stretch>
            <a:fillRect/>
          </a:stretch>
        </p:blipFill>
        <p:spPr>
          <a:xfrm>
            <a:off x="11160883" y="1371256"/>
            <a:ext cx="1031117" cy="2538866"/>
          </a:xfrm>
          <a:prstGeom prst="rect">
            <a:avLst/>
          </a:prstGeom>
          <a:ln w="12700">
            <a:miter lim="400000"/>
          </a:ln>
        </p:spPr>
      </p:pic>
      <p:pic>
        <p:nvPicPr>
          <p:cNvPr id="20" name="Graphic 19" descr="Graphic 19"/>
          <p:cNvPicPr>
            <a:picLocks noChangeAspect="1"/>
          </p:cNvPicPr>
          <p:nvPr/>
        </p:nvPicPr>
        <p:blipFill>
          <a:blip r:embed="rId5"/>
          <a:srcRect b="67012"/>
          <a:stretch>
            <a:fillRect/>
          </a:stretch>
        </p:blipFill>
        <p:spPr>
          <a:xfrm>
            <a:off x="325637" y="5676548"/>
            <a:ext cx="3581403" cy="1181454"/>
          </a:xfrm>
          <a:prstGeom prst="rect">
            <a:avLst/>
          </a:prstGeom>
          <a:ln w="12700">
            <a:miter lim="400000"/>
          </a:ln>
        </p:spPr>
      </p:pic>
      <p:pic>
        <p:nvPicPr>
          <p:cNvPr id="21" name="Picture 21" descr="Picture 21"/>
          <p:cNvPicPr>
            <a:picLocks noChangeAspect="1"/>
          </p:cNvPicPr>
          <p:nvPr/>
        </p:nvPicPr>
        <p:blipFill>
          <a:blip r:embed="rId6"/>
          <a:srcRect l="51819" t="51255" r="1938"/>
          <a:stretch>
            <a:fillRect/>
          </a:stretch>
        </p:blipFill>
        <p:spPr>
          <a:xfrm>
            <a:off x="0" y="-1"/>
            <a:ext cx="3023922" cy="3342934"/>
          </a:xfrm>
          <a:prstGeom prst="rect">
            <a:avLst/>
          </a:prstGeom>
          <a:ln w="12700">
            <a:miter lim="400000"/>
          </a:ln>
        </p:spPr>
      </p:pic>
      <p:sp>
        <p:nvSpPr>
          <p:cNvPr id="22" name="Text úrovne 1…"/>
          <p:cNvSpPr txBox="1">
            <a:spLocks noGrp="1"/>
          </p:cNvSpPr>
          <p:nvPr>
            <p:ph type="body" sz="quarter" idx="1" hasCustomPrompt="1"/>
          </p:nvPr>
        </p:nvSpPr>
        <p:spPr>
          <a:xfrm>
            <a:off x="3907039" y="3352076"/>
            <a:ext cx="6072188" cy="974726"/>
          </a:xfrm>
          <a:prstGeom prst="rect">
            <a:avLst/>
          </a:prstGeom>
        </p:spPr>
        <p:txBody>
          <a:bodyPr/>
          <a:lstStyle>
            <a:lvl1pPr algn="r">
              <a:defRPr b="1"/>
            </a:lvl1pPr>
            <a:lvl2pPr algn="r">
              <a:defRPr b="1"/>
            </a:lvl2pPr>
            <a:lvl3pPr algn="r">
              <a:defRPr b="1"/>
            </a:lvl3pPr>
            <a:lvl4pPr algn="r">
              <a:defRPr b="1"/>
            </a:lvl4pPr>
            <a:lvl5pPr algn="r">
              <a:defRPr b="1"/>
            </a:lvl5pPr>
          </a:lstStyle>
          <a:p>
            <a:r>
              <a:t>Názov prezentácie</a:t>
            </a:r>
          </a:p>
          <a:p>
            <a:pPr lvl="1"/>
            <a:endParaRPr/>
          </a:p>
          <a:p>
            <a:pPr lvl="2"/>
            <a:endParaRPr/>
          </a:p>
          <a:p>
            <a:pPr lvl="3"/>
            <a:endParaRPr/>
          </a:p>
          <a:p>
            <a:pPr lvl="4"/>
            <a:endParaRPr/>
          </a:p>
        </p:txBody>
      </p:sp>
      <p:sp>
        <p:nvSpPr>
          <p:cNvPr id="23" name="Text Placeholder 7"/>
          <p:cNvSpPr>
            <a:spLocks noGrp="1"/>
          </p:cNvSpPr>
          <p:nvPr>
            <p:ph type="body" sz="quarter" idx="21" hasCustomPrompt="1"/>
          </p:nvPr>
        </p:nvSpPr>
        <p:spPr>
          <a:xfrm>
            <a:off x="3907036" y="4121506"/>
            <a:ext cx="6072190" cy="1179420"/>
          </a:xfrm>
          <a:prstGeom prst="rect">
            <a:avLst/>
          </a:prstGeom>
        </p:spPr>
        <p:txBody>
          <a:bodyPr/>
          <a:lstStyle>
            <a:lvl1pPr algn="r" defTabSz="457200">
              <a:defRPr sz="3000" cap="none">
                <a:solidFill>
                  <a:schemeClr val="accent3"/>
                </a:solidFill>
                <a:latin typeface="Tahoma"/>
                <a:ea typeface="Tahoma"/>
                <a:cs typeface="Tahoma"/>
                <a:sym typeface="Tahoma"/>
              </a:defRPr>
            </a:lvl1pPr>
          </a:lstStyle>
          <a:p>
            <a:r>
              <a:t>Podnadpis a doplnenie názvu</a:t>
            </a:r>
          </a:p>
        </p:txBody>
      </p:sp>
      <p:sp>
        <p:nvSpPr>
          <p:cNvPr id="24" name="Text Placeholder 14"/>
          <p:cNvSpPr>
            <a:spLocks noGrp="1"/>
          </p:cNvSpPr>
          <p:nvPr>
            <p:ph type="body" sz="quarter" idx="22" hasCustomPrompt="1"/>
          </p:nvPr>
        </p:nvSpPr>
        <p:spPr>
          <a:xfrm>
            <a:off x="7901043" y="2470256"/>
            <a:ext cx="2028827" cy="277814"/>
          </a:xfrm>
          <a:prstGeom prst="rect">
            <a:avLst/>
          </a:prstGeom>
        </p:spPr>
        <p:txBody>
          <a:bodyPr/>
          <a:lstStyle>
            <a:lvl1pPr algn="r" defTabSz="713230">
              <a:spcBef>
                <a:spcPts val="700"/>
              </a:spcBef>
              <a:defRPr sz="1200" cap="none">
                <a:solidFill>
                  <a:schemeClr val="accent3"/>
                </a:solidFill>
                <a:latin typeface="Tahoma"/>
                <a:ea typeface="Tahoma"/>
                <a:cs typeface="Tahoma"/>
                <a:sym typeface="Tahoma"/>
              </a:defRPr>
            </a:lvl1pPr>
          </a:lstStyle>
          <a:p>
            <a:r>
              <a:t>Január 2020</a:t>
            </a:r>
          </a:p>
        </p:txBody>
      </p:sp>
      <p:sp>
        <p:nvSpPr>
          <p:cNvPr id="25" name="Číslo snímky"/>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1_Title Slide">
    <p:spTree>
      <p:nvGrpSpPr>
        <p:cNvPr id="1" name=""/>
        <p:cNvGrpSpPr/>
        <p:nvPr/>
      </p:nvGrpSpPr>
      <p:grpSpPr>
        <a:xfrm>
          <a:off x="0" y="0"/>
          <a:ext cx="0" cy="0"/>
          <a:chOff x="0" y="0"/>
          <a:chExt cx="0" cy="0"/>
        </a:xfrm>
      </p:grpSpPr>
      <p:sp>
        <p:nvSpPr>
          <p:cNvPr id="32" name="Text úrovne 1…"/>
          <p:cNvSpPr txBox="1">
            <a:spLocks noGrp="1"/>
          </p:cNvSpPr>
          <p:nvPr>
            <p:ph type="body" sz="quarter" idx="1" hasCustomPrompt="1"/>
          </p:nvPr>
        </p:nvSpPr>
        <p:spPr>
          <a:prstGeom prst="rect">
            <a:avLst/>
          </a:prstGeom>
        </p:spPr>
        <p:txBody>
          <a:bodyPr/>
          <a:lstStyle/>
          <a:p>
            <a:r>
              <a:t>ČASŤ ČISTO iba TEXTOVÁ</a:t>
            </a:r>
          </a:p>
          <a:p>
            <a:pPr lvl="1"/>
            <a:endParaRPr/>
          </a:p>
          <a:p>
            <a:pPr lvl="2"/>
            <a:endParaRPr/>
          </a:p>
          <a:p>
            <a:pPr lvl="3"/>
            <a:endParaRPr/>
          </a:p>
          <a:p>
            <a:pPr lvl="4"/>
            <a:endParaRPr/>
          </a:p>
        </p:txBody>
      </p:sp>
      <p:sp>
        <p:nvSpPr>
          <p:cNvPr id="33" name="Text Placeholder 15"/>
          <p:cNvSpPr>
            <a:spLocks noGrp="1"/>
          </p:cNvSpPr>
          <p:nvPr>
            <p:ph type="body" sz="quarter" idx="21" hasCustomPrompt="1"/>
          </p:nvPr>
        </p:nvSpPr>
        <p:spPr>
          <a:xfrm>
            <a:off x="695325" y="1916739"/>
            <a:ext cx="9872358" cy="1063627"/>
          </a:xfrm>
          <a:prstGeom prst="rect">
            <a:avLst/>
          </a:prstGeom>
        </p:spPr>
        <p:txBody>
          <a:bodyPr/>
          <a:lstStyle>
            <a:lvl1pPr>
              <a:defRPr sz="3000" cap="none">
                <a:solidFill>
                  <a:schemeClr val="accent3"/>
                </a:solidFill>
                <a:latin typeface="Tahoma"/>
                <a:ea typeface="Tahoma"/>
                <a:cs typeface="Tahoma"/>
                <a:sym typeface="Tahoma"/>
              </a:defRPr>
            </a:lvl1pPr>
          </a:lstStyle>
          <a:p>
            <a:r>
              <a:t>Podnadpis a doplnenie názvu</a:t>
            </a:r>
          </a:p>
        </p:txBody>
      </p:sp>
      <p:sp>
        <p:nvSpPr>
          <p:cNvPr id="34" name="Text Placeholder 20"/>
          <p:cNvSpPr>
            <a:spLocks noGrp="1"/>
          </p:cNvSpPr>
          <p:nvPr>
            <p:ph type="body" sz="half" idx="22" hasCustomPrompt="1"/>
          </p:nvPr>
        </p:nvSpPr>
        <p:spPr>
          <a:xfrm>
            <a:off x="2035731" y="3220447"/>
            <a:ext cx="8832293" cy="3418200"/>
          </a:xfrm>
          <a:prstGeom prst="rect">
            <a:avLst/>
          </a:prstGeom>
        </p:spPr>
        <p:txBody>
          <a:bodyPr numCol="2" spcCol="179999"/>
          <a:lstStyle>
            <a:lvl1pPr>
              <a:defRPr sz="1400" cap="none">
                <a:solidFill>
                  <a:srgbClr val="BFBFBF"/>
                </a:solidFill>
                <a:latin typeface="Tahoma"/>
                <a:ea typeface="Tahoma"/>
                <a:cs typeface="Tahoma"/>
                <a:sym typeface="Tahoma"/>
              </a:defRPr>
            </a:lvl1pPr>
          </a:lstStyle>
          <a:p>
            <a:r>
              <a:t>Natur, quatem. Sum doluptatur, con pa velest estrum imperspid estorep repelignam, ulluptatqui debis dolorem est, ut posam doluptatur, solorepel excerum is alit audandaes expla vendi blant ut quatam fugia consed ut a dolo coribus cvon pos sima volendande sunt quis min cuptat.
Soles es et fugit, conse optat.
Ictam, secto quo eos et, qui blabo. Cus derisinvendi blam illigent.
El ipidem acestiossi dellabo restia quo vollorit ma prem ratur?
Everchillam, sundandebis adia dis moditem iscient eum unt ut as se reperit atempostis ea cullaut pos andus, assit ut es expella borpore henesecta eaquas sam sintem. Num fugia accatur sint qui omniet iunto corrum fuga. Et ea pos aut laborep erspers pellat vellit od unt pa sunt, neceaquo quid quiscil listibus, od quatior sediae volorumetum que volecte ctatempore num vellate esequuntibus il modicium et exerchi ctusam que porehentis ex est, quas nonsequi rem. </a:t>
            </a:r>
          </a:p>
        </p:txBody>
      </p:sp>
      <p:sp>
        <p:nvSpPr>
          <p:cNvPr id="35" name="Text Placeholder 22"/>
          <p:cNvSpPr>
            <a:spLocks noGrp="1"/>
          </p:cNvSpPr>
          <p:nvPr>
            <p:ph type="body" sz="quarter" idx="23" hasCustomPrompt="1"/>
          </p:nvPr>
        </p:nvSpPr>
        <p:spPr>
          <a:xfrm>
            <a:off x="5416825" y="219354"/>
            <a:ext cx="4455574" cy="334965"/>
          </a:xfrm>
          <a:prstGeom prst="rect">
            <a:avLst/>
          </a:prstGeom>
        </p:spPr>
        <p:txBody>
          <a:bodyPr/>
          <a:lstStyle>
            <a:lvl1pPr algn="r">
              <a:defRPr sz="1400" cap="none">
                <a:solidFill>
                  <a:schemeClr val="accent3"/>
                </a:solidFill>
                <a:latin typeface="Tahoma"/>
                <a:ea typeface="Tahoma"/>
                <a:cs typeface="Tahoma"/>
                <a:sym typeface="Tahoma"/>
              </a:defRPr>
            </a:lvl1pPr>
          </a:lstStyle>
          <a:p>
            <a:r>
              <a:t>Názov prezentácie</a:t>
            </a:r>
          </a:p>
        </p:txBody>
      </p:sp>
      <p:sp>
        <p:nvSpPr>
          <p:cNvPr id="36" name="Číslo snímky"/>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x">
  <p:cSld name="18_Title Slide 2">
    <p:spTree>
      <p:nvGrpSpPr>
        <p:cNvPr id="1" name=""/>
        <p:cNvGrpSpPr/>
        <p:nvPr/>
      </p:nvGrpSpPr>
      <p:grpSpPr>
        <a:xfrm>
          <a:off x="0" y="0"/>
          <a:ext cx="0" cy="0"/>
          <a:chOff x="0" y="0"/>
          <a:chExt cx="0" cy="0"/>
        </a:xfrm>
      </p:grpSpPr>
      <p:pic>
        <p:nvPicPr>
          <p:cNvPr id="43" name="Graphic 25" descr="Graphic 25"/>
          <p:cNvPicPr>
            <a:picLocks noChangeAspect="1"/>
          </p:cNvPicPr>
          <p:nvPr/>
        </p:nvPicPr>
        <p:blipFill>
          <a:blip r:embed="rId2"/>
          <a:srcRect r="64494" b="2"/>
          <a:stretch>
            <a:fillRect/>
          </a:stretch>
        </p:blipFill>
        <p:spPr>
          <a:xfrm>
            <a:off x="11226369" y="1737419"/>
            <a:ext cx="965631" cy="2719578"/>
          </a:xfrm>
          <a:prstGeom prst="rect">
            <a:avLst/>
          </a:prstGeom>
          <a:ln w="12700">
            <a:miter lim="400000"/>
          </a:ln>
        </p:spPr>
      </p:pic>
      <p:pic>
        <p:nvPicPr>
          <p:cNvPr id="44" name="Graphic 4" descr="Graphic 4"/>
          <p:cNvPicPr>
            <a:picLocks noChangeAspect="1"/>
          </p:cNvPicPr>
          <p:nvPr/>
        </p:nvPicPr>
        <p:blipFill>
          <a:blip r:embed="rId2"/>
          <a:srcRect t="76569"/>
          <a:stretch>
            <a:fillRect/>
          </a:stretch>
        </p:blipFill>
        <p:spPr>
          <a:xfrm>
            <a:off x="1215603" y="-1"/>
            <a:ext cx="4318002" cy="1011736"/>
          </a:xfrm>
          <a:prstGeom prst="rect">
            <a:avLst/>
          </a:prstGeom>
          <a:ln w="12700">
            <a:miter lim="400000"/>
          </a:ln>
        </p:spPr>
      </p:pic>
      <p:pic>
        <p:nvPicPr>
          <p:cNvPr id="45" name="Picture 5" descr="Picture 5"/>
          <p:cNvPicPr>
            <a:picLocks noChangeAspect="1"/>
          </p:cNvPicPr>
          <p:nvPr/>
        </p:nvPicPr>
        <p:blipFill>
          <a:blip r:embed="rId3"/>
          <a:stretch>
            <a:fillRect/>
          </a:stretch>
        </p:blipFill>
        <p:spPr>
          <a:xfrm>
            <a:off x="9717923" y="0"/>
            <a:ext cx="2474077" cy="1798530"/>
          </a:xfrm>
          <a:prstGeom prst="rect">
            <a:avLst/>
          </a:prstGeom>
          <a:ln w="12700">
            <a:miter lim="400000"/>
          </a:ln>
        </p:spPr>
      </p:pic>
      <p:pic>
        <p:nvPicPr>
          <p:cNvPr id="46" name="Picture 13" descr="Picture 13"/>
          <p:cNvPicPr>
            <a:picLocks noChangeAspect="1"/>
          </p:cNvPicPr>
          <p:nvPr/>
        </p:nvPicPr>
        <p:blipFill>
          <a:blip r:embed="rId4"/>
          <a:srcRect r="59387"/>
          <a:stretch>
            <a:fillRect/>
          </a:stretch>
        </p:blipFill>
        <p:spPr>
          <a:xfrm>
            <a:off x="11160883" y="1371256"/>
            <a:ext cx="1031117" cy="2538866"/>
          </a:xfrm>
          <a:prstGeom prst="rect">
            <a:avLst/>
          </a:prstGeom>
          <a:ln w="12700">
            <a:miter lim="400000"/>
          </a:ln>
        </p:spPr>
      </p:pic>
      <p:pic>
        <p:nvPicPr>
          <p:cNvPr id="47" name="Graphic 2" descr="Graphic 2"/>
          <p:cNvPicPr>
            <a:picLocks noChangeAspect="1"/>
          </p:cNvPicPr>
          <p:nvPr/>
        </p:nvPicPr>
        <p:blipFill>
          <a:blip r:embed="rId5"/>
          <a:srcRect t="64312"/>
          <a:stretch>
            <a:fillRect/>
          </a:stretch>
        </p:blipFill>
        <p:spPr>
          <a:xfrm>
            <a:off x="1842354" y="-1"/>
            <a:ext cx="2407593" cy="871271"/>
          </a:xfrm>
          <a:prstGeom prst="rect">
            <a:avLst/>
          </a:prstGeom>
          <a:ln w="12700">
            <a:miter lim="400000"/>
          </a:ln>
        </p:spPr>
      </p:pic>
      <p:pic>
        <p:nvPicPr>
          <p:cNvPr id="48" name="Graphic 24" descr="Graphic 24"/>
          <p:cNvPicPr>
            <a:picLocks noChangeAspect="1"/>
          </p:cNvPicPr>
          <p:nvPr/>
        </p:nvPicPr>
        <p:blipFill>
          <a:blip r:embed="rId6"/>
          <a:srcRect l="46954" b="41615"/>
          <a:stretch>
            <a:fillRect/>
          </a:stretch>
        </p:blipFill>
        <p:spPr>
          <a:xfrm>
            <a:off x="-2" y="4767088"/>
            <a:ext cx="1899786" cy="2090913"/>
          </a:xfrm>
          <a:prstGeom prst="rect">
            <a:avLst/>
          </a:prstGeom>
          <a:ln w="12700">
            <a:miter lim="400000"/>
          </a:ln>
        </p:spPr>
      </p:pic>
      <p:sp>
        <p:nvSpPr>
          <p:cNvPr id="49" name="Text úrovne 1…"/>
          <p:cNvSpPr txBox="1">
            <a:spLocks noGrp="1"/>
          </p:cNvSpPr>
          <p:nvPr>
            <p:ph type="body" sz="quarter" idx="1" hasCustomPrompt="1"/>
          </p:nvPr>
        </p:nvSpPr>
        <p:spPr>
          <a:prstGeom prst="rect">
            <a:avLst/>
          </a:prstGeom>
        </p:spPr>
        <p:txBody>
          <a:bodyPr/>
          <a:lstStyle/>
          <a:p>
            <a:r>
              <a:t>ČASŤ ČISTO iba TEXTOVÁ</a:t>
            </a:r>
          </a:p>
          <a:p>
            <a:pPr lvl="1"/>
            <a:endParaRPr/>
          </a:p>
          <a:p>
            <a:pPr lvl="2"/>
            <a:endParaRPr/>
          </a:p>
          <a:p>
            <a:pPr lvl="3"/>
            <a:endParaRPr/>
          </a:p>
          <a:p>
            <a:pPr lvl="4"/>
            <a:endParaRPr/>
          </a:p>
        </p:txBody>
      </p:sp>
      <p:sp>
        <p:nvSpPr>
          <p:cNvPr id="50" name="Text Placeholder 15"/>
          <p:cNvSpPr>
            <a:spLocks noGrp="1"/>
          </p:cNvSpPr>
          <p:nvPr>
            <p:ph type="body" sz="quarter" idx="21" hasCustomPrompt="1"/>
          </p:nvPr>
        </p:nvSpPr>
        <p:spPr>
          <a:xfrm>
            <a:off x="695325" y="1916739"/>
            <a:ext cx="9872358" cy="1063627"/>
          </a:xfrm>
          <a:prstGeom prst="rect">
            <a:avLst/>
          </a:prstGeom>
        </p:spPr>
        <p:txBody>
          <a:bodyPr/>
          <a:lstStyle>
            <a:lvl1pPr>
              <a:defRPr sz="3000" cap="none">
                <a:solidFill>
                  <a:schemeClr val="accent3"/>
                </a:solidFill>
                <a:latin typeface="Tahoma"/>
                <a:ea typeface="Tahoma"/>
                <a:cs typeface="Tahoma"/>
                <a:sym typeface="Tahoma"/>
              </a:defRPr>
            </a:lvl1pPr>
          </a:lstStyle>
          <a:p>
            <a:r>
              <a:t>Podnadpis a doplnenie názvu</a:t>
            </a:r>
          </a:p>
        </p:txBody>
      </p:sp>
      <p:sp>
        <p:nvSpPr>
          <p:cNvPr id="51" name="Text Placeholder 20"/>
          <p:cNvSpPr>
            <a:spLocks noGrp="1"/>
          </p:cNvSpPr>
          <p:nvPr>
            <p:ph type="body" sz="half" idx="22" hasCustomPrompt="1"/>
          </p:nvPr>
        </p:nvSpPr>
        <p:spPr>
          <a:xfrm>
            <a:off x="2035731" y="3220447"/>
            <a:ext cx="8832293" cy="3418200"/>
          </a:xfrm>
          <a:prstGeom prst="rect">
            <a:avLst/>
          </a:prstGeom>
        </p:spPr>
        <p:txBody>
          <a:bodyPr numCol="2" spcCol="179999"/>
          <a:lstStyle>
            <a:lvl1pPr>
              <a:defRPr sz="1400" cap="none">
                <a:solidFill>
                  <a:srgbClr val="BFBFBF"/>
                </a:solidFill>
                <a:latin typeface="Tahoma"/>
                <a:ea typeface="Tahoma"/>
                <a:cs typeface="Tahoma"/>
                <a:sym typeface="Tahoma"/>
              </a:defRPr>
            </a:lvl1pPr>
          </a:lstStyle>
          <a:p>
            <a:r>
              <a:t>Natur, quatem. Sum doluptatur, con pa velest estrum imperspid estorep repelignam, ulluptatqui debis dolorem est, ut posam doluptatur, solorepel excerum is alit audandaes expla vendi blant ut quatam fugia consed ut a dolo coribus cvon pos sima volendande sunt quis min cuptat.
Soles es et fugit, conse optat.
Ictam, secto quo eos et, qui blabo. Cus derisinvendi blam illigent.
El ipidem acestiossi dellabo restia quo vollorit ma prem ratur?
Everchillam, sundandebis adia dis moditem iscient eum unt ut as se reperit atempostis ea cullaut pos andus, assit ut es expella borpore henesecta eaquas sam sintem. Num fugia accatur sint qui omniet iunto corrum fuga. Et ea pos aut laborep erspers pellat vellit od unt pa sunt, neceaquo quid quiscil listibus, od quatior sediae volorumetum que volecte ctatempore num vellate esequuntibus il modicium et exerchi ctusam que porehentis ex est, quas nonsequi rem. </a:t>
            </a:r>
          </a:p>
        </p:txBody>
      </p:sp>
      <p:sp>
        <p:nvSpPr>
          <p:cNvPr id="52" name="Text Placeholder 22"/>
          <p:cNvSpPr>
            <a:spLocks noGrp="1"/>
          </p:cNvSpPr>
          <p:nvPr>
            <p:ph type="body" sz="quarter" idx="23" hasCustomPrompt="1"/>
          </p:nvPr>
        </p:nvSpPr>
        <p:spPr>
          <a:xfrm>
            <a:off x="4876696" y="219354"/>
            <a:ext cx="4995703" cy="334965"/>
          </a:xfrm>
          <a:prstGeom prst="rect">
            <a:avLst/>
          </a:prstGeom>
        </p:spPr>
        <p:txBody>
          <a:bodyPr/>
          <a:lstStyle>
            <a:lvl1pPr algn="r">
              <a:defRPr sz="1400" cap="none">
                <a:solidFill>
                  <a:schemeClr val="accent3"/>
                </a:solidFill>
                <a:latin typeface="Tahoma"/>
                <a:ea typeface="Tahoma"/>
                <a:cs typeface="Tahoma"/>
                <a:sym typeface="Tahoma"/>
              </a:defRPr>
            </a:lvl1pPr>
          </a:lstStyle>
          <a:p>
            <a:r>
              <a:t>Názov prezentácie</a:t>
            </a:r>
          </a:p>
        </p:txBody>
      </p:sp>
      <p:sp>
        <p:nvSpPr>
          <p:cNvPr id="53" name="Číslo snímky"/>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x">
  <p:cSld name="2_Title Slide">
    <p:spTree>
      <p:nvGrpSpPr>
        <p:cNvPr id="1" name=""/>
        <p:cNvGrpSpPr/>
        <p:nvPr/>
      </p:nvGrpSpPr>
      <p:grpSpPr>
        <a:xfrm>
          <a:off x="0" y="0"/>
          <a:ext cx="0" cy="0"/>
          <a:chOff x="0" y="0"/>
          <a:chExt cx="0" cy="0"/>
        </a:xfrm>
      </p:grpSpPr>
      <p:pic>
        <p:nvPicPr>
          <p:cNvPr id="60" name="Graphic 25" descr="Graphic 25"/>
          <p:cNvPicPr>
            <a:picLocks noChangeAspect="1"/>
          </p:cNvPicPr>
          <p:nvPr/>
        </p:nvPicPr>
        <p:blipFill>
          <a:blip r:embed="rId2"/>
          <a:srcRect r="64494" b="1"/>
          <a:stretch>
            <a:fillRect/>
          </a:stretch>
        </p:blipFill>
        <p:spPr>
          <a:xfrm>
            <a:off x="11384415" y="1730381"/>
            <a:ext cx="807585" cy="2274460"/>
          </a:xfrm>
          <a:prstGeom prst="rect">
            <a:avLst/>
          </a:prstGeom>
          <a:ln w="12700">
            <a:miter lim="400000"/>
          </a:ln>
        </p:spPr>
      </p:pic>
      <p:pic>
        <p:nvPicPr>
          <p:cNvPr id="61" name="Graphic 10" descr="Graphic 10"/>
          <p:cNvPicPr>
            <a:picLocks noChangeAspect="1"/>
          </p:cNvPicPr>
          <p:nvPr/>
        </p:nvPicPr>
        <p:blipFill>
          <a:blip r:embed="rId3"/>
          <a:srcRect r="5257" b="12255"/>
          <a:stretch>
            <a:fillRect/>
          </a:stretch>
        </p:blipFill>
        <p:spPr>
          <a:xfrm>
            <a:off x="8606401" y="2233457"/>
            <a:ext cx="3585599" cy="4624545"/>
          </a:xfrm>
          <a:prstGeom prst="rect">
            <a:avLst/>
          </a:prstGeom>
          <a:ln w="12700">
            <a:miter lim="400000"/>
          </a:ln>
          <a:effectLst>
            <a:outerShdw blurRad="254000" dist="139700" dir="10800000" rotWithShape="0">
              <a:srgbClr val="000000">
                <a:alpha val="33000"/>
              </a:srgbClr>
            </a:outerShdw>
          </a:effectLst>
        </p:spPr>
      </p:pic>
      <p:pic>
        <p:nvPicPr>
          <p:cNvPr id="62" name="Graphic 4" descr="Graphic 4"/>
          <p:cNvPicPr>
            <a:picLocks noChangeAspect="1"/>
          </p:cNvPicPr>
          <p:nvPr/>
        </p:nvPicPr>
        <p:blipFill>
          <a:blip r:embed="rId2"/>
          <a:srcRect t="76569"/>
          <a:stretch>
            <a:fillRect/>
          </a:stretch>
        </p:blipFill>
        <p:spPr>
          <a:xfrm>
            <a:off x="1215603" y="-1"/>
            <a:ext cx="4318002" cy="1011736"/>
          </a:xfrm>
          <a:prstGeom prst="rect">
            <a:avLst/>
          </a:prstGeom>
          <a:ln w="12700">
            <a:miter lim="400000"/>
          </a:ln>
        </p:spPr>
      </p:pic>
      <p:pic>
        <p:nvPicPr>
          <p:cNvPr id="63" name="Picture 5" descr="Picture 5"/>
          <p:cNvPicPr>
            <a:picLocks noChangeAspect="1"/>
          </p:cNvPicPr>
          <p:nvPr/>
        </p:nvPicPr>
        <p:blipFill>
          <a:blip r:embed="rId4"/>
          <a:stretch>
            <a:fillRect/>
          </a:stretch>
        </p:blipFill>
        <p:spPr>
          <a:xfrm>
            <a:off x="9717923" y="0"/>
            <a:ext cx="2474077" cy="1798530"/>
          </a:xfrm>
          <a:prstGeom prst="rect">
            <a:avLst/>
          </a:prstGeom>
          <a:ln w="12700">
            <a:miter lim="400000"/>
          </a:ln>
        </p:spPr>
      </p:pic>
      <p:pic>
        <p:nvPicPr>
          <p:cNvPr id="64" name="Graphic 2" descr="Graphic 2"/>
          <p:cNvPicPr>
            <a:picLocks noChangeAspect="1"/>
          </p:cNvPicPr>
          <p:nvPr/>
        </p:nvPicPr>
        <p:blipFill>
          <a:blip r:embed="rId5"/>
          <a:srcRect t="64312"/>
          <a:stretch>
            <a:fillRect/>
          </a:stretch>
        </p:blipFill>
        <p:spPr>
          <a:xfrm>
            <a:off x="1842354" y="-1"/>
            <a:ext cx="2407593" cy="871271"/>
          </a:xfrm>
          <a:prstGeom prst="rect">
            <a:avLst/>
          </a:prstGeom>
          <a:ln w="12700">
            <a:miter lim="400000"/>
          </a:ln>
        </p:spPr>
      </p:pic>
      <p:pic>
        <p:nvPicPr>
          <p:cNvPr id="65" name="Graphic 3" descr="Graphic 3"/>
          <p:cNvPicPr>
            <a:picLocks noChangeAspect="1"/>
          </p:cNvPicPr>
          <p:nvPr/>
        </p:nvPicPr>
        <p:blipFill>
          <a:blip r:embed="rId6"/>
          <a:srcRect l="47245" t="7116" b="10202"/>
          <a:stretch>
            <a:fillRect/>
          </a:stretch>
        </p:blipFill>
        <p:spPr>
          <a:xfrm>
            <a:off x="-1" y="0"/>
            <a:ext cx="1570888" cy="6858000"/>
          </a:xfrm>
          <a:prstGeom prst="rect">
            <a:avLst/>
          </a:prstGeom>
          <a:ln w="12700">
            <a:miter lim="400000"/>
          </a:ln>
          <a:effectLst>
            <a:outerShdw blurRad="165100" dist="127000" rotWithShape="0">
              <a:srgbClr val="000000">
                <a:alpha val="29000"/>
              </a:srgbClr>
            </a:outerShdw>
          </a:effectLst>
        </p:spPr>
      </p:pic>
      <p:pic>
        <p:nvPicPr>
          <p:cNvPr id="66" name="Graphic 24" descr="Graphic 24"/>
          <p:cNvPicPr>
            <a:picLocks noChangeAspect="1"/>
          </p:cNvPicPr>
          <p:nvPr/>
        </p:nvPicPr>
        <p:blipFill>
          <a:blip r:embed="rId7"/>
          <a:srcRect l="46954" b="41615"/>
          <a:stretch>
            <a:fillRect/>
          </a:stretch>
        </p:blipFill>
        <p:spPr>
          <a:xfrm>
            <a:off x="-1" y="4767088"/>
            <a:ext cx="1899786" cy="2090912"/>
          </a:xfrm>
          <a:prstGeom prst="rect">
            <a:avLst/>
          </a:prstGeom>
          <a:ln w="12700">
            <a:miter lim="400000"/>
          </a:ln>
        </p:spPr>
      </p:pic>
      <p:sp>
        <p:nvSpPr>
          <p:cNvPr id="67" name="Text úrovne 1…"/>
          <p:cNvSpPr txBox="1">
            <a:spLocks noGrp="1"/>
          </p:cNvSpPr>
          <p:nvPr>
            <p:ph type="body" sz="quarter" idx="1" hasCustomPrompt="1"/>
          </p:nvPr>
        </p:nvSpPr>
        <p:spPr>
          <a:prstGeom prst="rect">
            <a:avLst/>
          </a:prstGeom>
        </p:spPr>
        <p:txBody>
          <a:bodyPr/>
          <a:lstStyle/>
          <a:p>
            <a:r>
              <a:t>ČASŤ ČISTO iba TEXTOVÁ</a:t>
            </a:r>
          </a:p>
          <a:p>
            <a:pPr lvl="1"/>
            <a:endParaRPr/>
          </a:p>
          <a:p>
            <a:pPr lvl="2"/>
            <a:endParaRPr/>
          </a:p>
          <a:p>
            <a:pPr lvl="3"/>
            <a:endParaRPr/>
          </a:p>
          <a:p>
            <a:pPr lvl="4"/>
            <a:endParaRPr/>
          </a:p>
        </p:txBody>
      </p:sp>
      <p:sp>
        <p:nvSpPr>
          <p:cNvPr id="68" name="Text Placeholder 15"/>
          <p:cNvSpPr>
            <a:spLocks noGrp="1"/>
          </p:cNvSpPr>
          <p:nvPr>
            <p:ph type="body" sz="quarter" idx="21" hasCustomPrompt="1"/>
          </p:nvPr>
        </p:nvSpPr>
        <p:spPr>
          <a:xfrm>
            <a:off x="695325" y="1916739"/>
            <a:ext cx="9872358" cy="1063627"/>
          </a:xfrm>
          <a:prstGeom prst="rect">
            <a:avLst/>
          </a:prstGeom>
        </p:spPr>
        <p:txBody>
          <a:bodyPr/>
          <a:lstStyle>
            <a:lvl1pPr>
              <a:defRPr sz="3000" cap="none">
                <a:solidFill>
                  <a:schemeClr val="accent3"/>
                </a:solidFill>
                <a:latin typeface="Tahoma"/>
                <a:ea typeface="Tahoma"/>
                <a:cs typeface="Tahoma"/>
                <a:sym typeface="Tahoma"/>
              </a:defRPr>
            </a:lvl1pPr>
          </a:lstStyle>
          <a:p>
            <a:r>
              <a:t>Podnadpis a doplnenie názvu</a:t>
            </a:r>
          </a:p>
        </p:txBody>
      </p:sp>
      <p:sp>
        <p:nvSpPr>
          <p:cNvPr id="69" name="Text Placeholder 20"/>
          <p:cNvSpPr>
            <a:spLocks noGrp="1"/>
          </p:cNvSpPr>
          <p:nvPr>
            <p:ph type="body" sz="half" idx="22" hasCustomPrompt="1"/>
          </p:nvPr>
        </p:nvSpPr>
        <p:spPr>
          <a:xfrm>
            <a:off x="2035731" y="3220446"/>
            <a:ext cx="8832293" cy="3353351"/>
          </a:xfrm>
          <a:prstGeom prst="rect">
            <a:avLst/>
          </a:prstGeom>
        </p:spPr>
        <p:txBody>
          <a:bodyPr numCol="2" spcCol="179999"/>
          <a:lstStyle>
            <a:lvl1pPr>
              <a:defRPr sz="1400" cap="none">
                <a:solidFill>
                  <a:srgbClr val="BFBFBF"/>
                </a:solidFill>
                <a:latin typeface="Tahoma"/>
                <a:ea typeface="Tahoma"/>
                <a:cs typeface="Tahoma"/>
                <a:sym typeface="Tahoma"/>
              </a:defRPr>
            </a:lvl1pPr>
          </a:lstStyle>
          <a:p>
            <a:r>
              <a:t>Natur, quatem. Sum doluptatur, con pa velest estrum imperspid estorep repelignam, ulluptatqui debis dolorem est, ut posam doluptatur, solorepel excerum is alit audandaes expla vendi blant ut quatam fugia consed ut a dolo coribus cvon pos sima volendande sunt quis min cuptat.
Soles es et fugit, conse optat.
Ictam, secto quo eos et, qui blabo. Cus derisinvendi blam illigent.
El ipidem acestiossi dellabo restia quo vollorit ma prem ratur?
Everchillam, sundandebis adia dis moditem iscient eum unt ut as se reperit atempostis ea cullaut pos andus, assit ut es expella borpore henesecta eaquas sam sintem. Num fugia accatur sint qui omniet iunto corrum fuga. Et ea pos aut laborep erspers pellat vellit od unt pa sunt, neceaquo quid quiscil listibus, od quatior sediae volorumetum que volecte ctatempore num vellate esequuntibus il modicium et exerchi ctusam que porehentis ex est, quas nonsequi rem. </a:t>
            </a:r>
          </a:p>
        </p:txBody>
      </p:sp>
      <p:sp>
        <p:nvSpPr>
          <p:cNvPr id="70" name="Text Placeholder 22"/>
          <p:cNvSpPr>
            <a:spLocks noGrp="1"/>
          </p:cNvSpPr>
          <p:nvPr>
            <p:ph type="body" sz="quarter" idx="23" hasCustomPrompt="1"/>
          </p:nvPr>
        </p:nvSpPr>
        <p:spPr>
          <a:xfrm>
            <a:off x="5416825" y="219354"/>
            <a:ext cx="4455574" cy="334965"/>
          </a:xfrm>
          <a:prstGeom prst="rect">
            <a:avLst/>
          </a:prstGeom>
        </p:spPr>
        <p:txBody>
          <a:bodyPr/>
          <a:lstStyle>
            <a:lvl1pPr algn="r">
              <a:defRPr sz="1400" cap="none">
                <a:solidFill>
                  <a:schemeClr val="accent3"/>
                </a:solidFill>
                <a:latin typeface="Tahoma"/>
                <a:ea typeface="Tahoma"/>
                <a:cs typeface="Tahoma"/>
                <a:sym typeface="Tahoma"/>
              </a:defRPr>
            </a:lvl1pPr>
          </a:lstStyle>
          <a:p>
            <a:r>
              <a:t>Názov prezentácie</a:t>
            </a:r>
          </a:p>
        </p:txBody>
      </p:sp>
      <p:sp>
        <p:nvSpPr>
          <p:cNvPr id="71" name="Číslo snímky"/>
          <p:cNvSpPr txBox="1">
            <a:spLocks noGrp="1"/>
          </p:cNvSpPr>
          <p:nvPr>
            <p:ph type="sldNum" sz="quarter" idx="2"/>
          </p:nvPr>
        </p:nvSpPr>
        <p:spPr>
          <a:prstGeom prst="rect">
            <a:avLst/>
          </a:prstGeom>
          <a:solidFill>
            <a:schemeClr val="accent1">
              <a:alpha val="70000"/>
            </a:schemeClr>
          </a:solidFill>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x">
  <p:cSld name="3_Title Slide">
    <p:spTree>
      <p:nvGrpSpPr>
        <p:cNvPr id="1" name=""/>
        <p:cNvGrpSpPr/>
        <p:nvPr/>
      </p:nvGrpSpPr>
      <p:grpSpPr>
        <a:xfrm>
          <a:off x="0" y="0"/>
          <a:ext cx="0" cy="0"/>
          <a:chOff x="0" y="0"/>
          <a:chExt cx="0" cy="0"/>
        </a:xfrm>
      </p:grpSpPr>
      <p:pic>
        <p:nvPicPr>
          <p:cNvPr id="78" name="Graphic 6" descr="Graphic 6"/>
          <p:cNvPicPr>
            <a:picLocks noChangeAspect="1"/>
          </p:cNvPicPr>
          <p:nvPr/>
        </p:nvPicPr>
        <p:blipFill>
          <a:blip r:embed="rId2"/>
          <a:srcRect l="7848" b="28724"/>
          <a:stretch>
            <a:fillRect/>
          </a:stretch>
        </p:blipFill>
        <p:spPr>
          <a:xfrm>
            <a:off x="0" y="3725988"/>
            <a:ext cx="9106373" cy="3132013"/>
          </a:xfrm>
          <a:prstGeom prst="rect">
            <a:avLst/>
          </a:prstGeom>
          <a:ln w="12700">
            <a:miter lim="400000"/>
          </a:ln>
          <a:effectLst>
            <a:outerShdw blurRad="292100" dir="18900000" rotWithShape="0">
              <a:srgbClr val="000000">
                <a:alpha val="39000"/>
              </a:srgbClr>
            </a:outerShdw>
          </a:effectLst>
        </p:spPr>
      </p:pic>
      <p:pic>
        <p:nvPicPr>
          <p:cNvPr id="79" name="Graphic 25" descr="Graphic 25"/>
          <p:cNvPicPr>
            <a:picLocks noChangeAspect="1"/>
          </p:cNvPicPr>
          <p:nvPr/>
        </p:nvPicPr>
        <p:blipFill>
          <a:blip r:embed="rId3"/>
          <a:srcRect r="64494" b="1"/>
          <a:stretch>
            <a:fillRect/>
          </a:stretch>
        </p:blipFill>
        <p:spPr>
          <a:xfrm>
            <a:off x="11384415" y="1730381"/>
            <a:ext cx="807585" cy="2274460"/>
          </a:xfrm>
          <a:prstGeom prst="rect">
            <a:avLst/>
          </a:prstGeom>
          <a:ln w="12700">
            <a:miter lim="400000"/>
          </a:ln>
        </p:spPr>
      </p:pic>
      <p:pic>
        <p:nvPicPr>
          <p:cNvPr id="80" name="Graphic 10" descr="Graphic 10"/>
          <p:cNvPicPr>
            <a:picLocks noChangeAspect="1"/>
          </p:cNvPicPr>
          <p:nvPr/>
        </p:nvPicPr>
        <p:blipFill>
          <a:blip r:embed="rId4"/>
          <a:srcRect r="5257" b="12255"/>
          <a:stretch>
            <a:fillRect/>
          </a:stretch>
        </p:blipFill>
        <p:spPr>
          <a:xfrm>
            <a:off x="8606401" y="2233457"/>
            <a:ext cx="3585599" cy="4624545"/>
          </a:xfrm>
          <a:prstGeom prst="rect">
            <a:avLst/>
          </a:prstGeom>
          <a:ln w="12700">
            <a:miter lim="400000"/>
          </a:ln>
          <a:effectLst>
            <a:outerShdw blurRad="254000" dist="139700" dir="10800000" rotWithShape="0">
              <a:srgbClr val="000000">
                <a:alpha val="33000"/>
              </a:srgbClr>
            </a:outerShdw>
          </a:effectLst>
        </p:spPr>
      </p:pic>
      <p:pic>
        <p:nvPicPr>
          <p:cNvPr id="81" name="Graphic 4" descr="Graphic 4"/>
          <p:cNvPicPr>
            <a:picLocks noChangeAspect="1"/>
          </p:cNvPicPr>
          <p:nvPr/>
        </p:nvPicPr>
        <p:blipFill>
          <a:blip r:embed="rId3"/>
          <a:srcRect t="76569"/>
          <a:stretch>
            <a:fillRect/>
          </a:stretch>
        </p:blipFill>
        <p:spPr>
          <a:xfrm>
            <a:off x="1215603" y="-1"/>
            <a:ext cx="4318002" cy="1011736"/>
          </a:xfrm>
          <a:prstGeom prst="rect">
            <a:avLst/>
          </a:prstGeom>
          <a:ln w="12700">
            <a:miter lim="400000"/>
          </a:ln>
        </p:spPr>
      </p:pic>
      <p:pic>
        <p:nvPicPr>
          <p:cNvPr id="82" name="Picture 5" descr="Picture 5"/>
          <p:cNvPicPr>
            <a:picLocks noChangeAspect="1"/>
          </p:cNvPicPr>
          <p:nvPr/>
        </p:nvPicPr>
        <p:blipFill>
          <a:blip r:embed="rId5"/>
          <a:stretch>
            <a:fillRect/>
          </a:stretch>
        </p:blipFill>
        <p:spPr>
          <a:xfrm>
            <a:off x="9717923" y="0"/>
            <a:ext cx="2474077" cy="1798530"/>
          </a:xfrm>
          <a:prstGeom prst="rect">
            <a:avLst/>
          </a:prstGeom>
          <a:ln w="12700">
            <a:miter lim="400000"/>
          </a:ln>
        </p:spPr>
      </p:pic>
      <p:pic>
        <p:nvPicPr>
          <p:cNvPr id="83" name="Graphic 2" descr="Graphic 2"/>
          <p:cNvPicPr>
            <a:picLocks noChangeAspect="1"/>
          </p:cNvPicPr>
          <p:nvPr/>
        </p:nvPicPr>
        <p:blipFill>
          <a:blip r:embed="rId6"/>
          <a:srcRect t="64312"/>
          <a:stretch>
            <a:fillRect/>
          </a:stretch>
        </p:blipFill>
        <p:spPr>
          <a:xfrm>
            <a:off x="1842354" y="-1"/>
            <a:ext cx="2407593" cy="871271"/>
          </a:xfrm>
          <a:prstGeom prst="rect">
            <a:avLst/>
          </a:prstGeom>
          <a:ln w="12700">
            <a:miter lim="400000"/>
          </a:ln>
        </p:spPr>
      </p:pic>
      <p:pic>
        <p:nvPicPr>
          <p:cNvPr id="84" name="Graphic 24" descr="Graphic 24"/>
          <p:cNvPicPr>
            <a:picLocks noChangeAspect="1"/>
          </p:cNvPicPr>
          <p:nvPr/>
        </p:nvPicPr>
        <p:blipFill>
          <a:blip r:embed="rId7"/>
          <a:srcRect l="46954" b="41615"/>
          <a:stretch>
            <a:fillRect/>
          </a:stretch>
        </p:blipFill>
        <p:spPr>
          <a:xfrm>
            <a:off x="-1" y="4767088"/>
            <a:ext cx="1899786" cy="2090912"/>
          </a:xfrm>
          <a:prstGeom prst="rect">
            <a:avLst/>
          </a:prstGeom>
          <a:ln w="12700">
            <a:miter lim="400000"/>
          </a:ln>
        </p:spPr>
      </p:pic>
      <p:pic>
        <p:nvPicPr>
          <p:cNvPr id="85" name="Graphic 9" descr="Graphic 9"/>
          <p:cNvPicPr>
            <a:picLocks noChangeAspect="1"/>
          </p:cNvPicPr>
          <p:nvPr/>
        </p:nvPicPr>
        <p:blipFill>
          <a:blip r:embed="rId8"/>
          <a:srcRect b="57298"/>
          <a:stretch>
            <a:fillRect/>
          </a:stretch>
        </p:blipFill>
        <p:spPr>
          <a:xfrm>
            <a:off x="279647" y="6176926"/>
            <a:ext cx="1572870" cy="681076"/>
          </a:xfrm>
          <a:prstGeom prst="rect">
            <a:avLst/>
          </a:prstGeom>
          <a:ln w="12700">
            <a:miter lim="400000"/>
          </a:ln>
        </p:spPr>
      </p:pic>
      <p:sp>
        <p:nvSpPr>
          <p:cNvPr id="86" name="Text úrovne 1…"/>
          <p:cNvSpPr txBox="1">
            <a:spLocks noGrp="1"/>
          </p:cNvSpPr>
          <p:nvPr>
            <p:ph type="body" sz="quarter" idx="1" hasCustomPrompt="1"/>
          </p:nvPr>
        </p:nvSpPr>
        <p:spPr>
          <a:prstGeom prst="rect">
            <a:avLst/>
          </a:prstGeom>
        </p:spPr>
        <p:txBody>
          <a:bodyPr/>
          <a:lstStyle/>
          <a:p>
            <a:r>
              <a:t>ČASŤ ČISTO iba TEXTOVÁ</a:t>
            </a:r>
          </a:p>
          <a:p>
            <a:pPr lvl="1"/>
            <a:endParaRPr/>
          </a:p>
          <a:p>
            <a:pPr lvl="2"/>
            <a:endParaRPr/>
          </a:p>
          <a:p>
            <a:pPr lvl="3"/>
            <a:endParaRPr/>
          </a:p>
          <a:p>
            <a:pPr lvl="4"/>
            <a:endParaRPr/>
          </a:p>
        </p:txBody>
      </p:sp>
      <p:sp>
        <p:nvSpPr>
          <p:cNvPr id="87" name="Text Placeholder 15"/>
          <p:cNvSpPr>
            <a:spLocks noGrp="1"/>
          </p:cNvSpPr>
          <p:nvPr>
            <p:ph type="body" sz="quarter" idx="21" hasCustomPrompt="1"/>
          </p:nvPr>
        </p:nvSpPr>
        <p:spPr>
          <a:xfrm>
            <a:off x="695325" y="1916739"/>
            <a:ext cx="9872358" cy="1063627"/>
          </a:xfrm>
          <a:prstGeom prst="rect">
            <a:avLst/>
          </a:prstGeom>
        </p:spPr>
        <p:txBody>
          <a:bodyPr/>
          <a:lstStyle>
            <a:lvl1pPr>
              <a:defRPr sz="3000" cap="none">
                <a:solidFill>
                  <a:schemeClr val="accent3"/>
                </a:solidFill>
                <a:latin typeface="Tahoma"/>
                <a:ea typeface="Tahoma"/>
                <a:cs typeface="Tahoma"/>
                <a:sym typeface="Tahoma"/>
              </a:defRPr>
            </a:lvl1pPr>
          </a:lstStyle>
          <a:p>
            <a:r>
              <a:t>Podnadpis a doplnenie názvu</a:t>
            </a:r>
          </a:p>
        </p:txBody>
      </p:sp>
      <p:sp>
        <p:nvSpPr>
          <p:cNvPr id="88" name="Text Placeholder 20"/>
          <p:cNvSpPr>
            <a:spLocks noGrp="1"/>
          </p:cNvSpPr>
          <p:nvPr>
            <p:ph type="body" sz="half" idx="22" hasCustomPrompt="1"/>
          </p:nvPr>
        </p:nvSpPr>
        <p:spPr>
          <a:xfrm>
            <a:off x="2035731" y="3220447"/>
            <a:ext cx="8832293" cy="3132012"/>
          </a:xfrm>
          <a:prstGeom prst="rect">
            <a:avLst/>
          </a:prstGeom>
        </p:spPr>
        <p:txBody>
          <a:bodyPr numCol="2" spcCol="179999"/>
          <a:lstStyle>
            <a:lvl1pPr>
              <a:defRPr sz="1400" cap="none">
                <a:solidFill>
                  <a:srgbClr val="BFBFBF"/>
                </a:solidFill>
                <a:latin typeface="Tahoma"/>
                <a:ea typeface="Tahoma"/>
                <a:cs typeface="Tahoma"/>
                <a:sym typeface="Tahoma"/>
              </a:defRPr>
            </a:lvl1pPr>
          </a:lstStyle>
          <a:p>
            <a:r>
              <a:t>Natur, quatem. Sum doluptatur, con pa velest estrum imperspid estorep repelignam, ulluptatqui debis dolorem est, ut posam doluptatur, solorepel excerum is alit audandaes expla vendi blant ut quatam fugia consed ut a dolo coribus cvon pos sima volendande sunt quis min cuptat.
Soles es et fugit, conse optat.
Ictam, secto quo eos et, qui blabo. Cus derisinvendi blam illigent.
El ipidem acestiossi dellabo restia quo vollorit ma prem ratur?
Everchillam, sundandebis adia dis moditem iscient eum unt ut as se reperit atempostis ea cullaut pos andus, assit ut es expella borpore henesecta eaquas sam sintem. Num fugia accatur sint qui omniet iunto corrum fuga. Et ea pos aut laborep erspers pellat vellit od unt pa sunt, neceaquo quid quiscil listibus, od quatior sediae volorumetum que volecte ctatempore num vellate esequuntibus il modicium et exerchi ctusam que porehentis ex est, quas nonsequi rem. </a:t>
            </a:r>
          </a:p>
        </p:txBody>
      </p:sp>
      <p:sp>
        <p:nvSpPr>
          <p:cNvPr id="89" name="Text Placeholder 22"/>
          <p:cNvSpPr>
            <a:spLocks noGrp="1"/>
          </p:cNvSpPr>
          <p:nvPr>
            <p:ph type="body" sz="quarter" idx="23" hasCustomPrompt="1"/>
          </p:nvPr>
        </p:nvSpPr>
        <p:spPr>
          <a:xfrm>
            <a:off x="5416825" y="219354"/>
            <a:ext cx="4455574" cy="334965"/>
          </a:xfrm>
          <a:prstGeom prst="rect">
            <a:avLst/>
          </a:prstGeom>
        </p:spPr>
        <p:txBody>
          <a:bodyPr/>
          <a:lstStyle>
            <a:lvl1pPr algn="r">
              <a:defRPr sz="1400" cap="none">
                <a:solidFill>
                  <a:schemeClr val="accent3"/>
                </a:solidFill>
                <a:latin typeface="Tahoma"/>
                <a:ea typeface="Tahoma"/>
                <a:cs typeface="Tahoma"/>
                <a:sym typeface="Tahoma"/>
              </a:defRPr>
            </a:lvl1pPr>
          </a:lstStyle>
          <a:p>
            <a:r>
              <a:t>Názov prezentácie</a:t>
            </a:r>
          </a:p>
        </p:txBody>
      </p:sp>
      <p:sp>
        <p:nvSpPr>
          <p:cNvPr id="90" name="Číslo snímky"/>
          <p:cNvSpPr txBox="1">
            <a:spLocks noGrp="1"/>
          </p:cNvSpPr>
          <p:nvPr>
            <p:ph type="sldNum" sz="quarter" idx="2"/>
          </p:nvPr>
        </p:nvSpPr>
        <p:spPr>
          <a:prstGeom prst="rect">
            <a:avLst/>
          </a:prstGeom>
          <a:solidFill>
            <a:schemeClr val="accent1">
              <a:alpha val="70000"/>
            </a:schemeClr>
          </a:solidFill>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x">
  <p:cSld name="4_Title Slide">
    <p:spTree>
      <p:nvGrpSpPr>
        <p:cNvPr id="1" name=""/>
        <p:cNvGrpSpPr/>
        <p:nvPr/>
      </p:nvGrpSpPr>
      <p:grpSpPr>
        <a:xfrm>
          <a:off x="0" y="0"/>
          <a:ext cx="0" cy="0"/>
          <a:chOff x="0" y="0"/>
          <a:chExt cx="0" cy="0"/>
        </a:xfrm>
      </p:grpSpPr>
      <p:pic>
        <p:nvPicPr>
          <p:cNvPr id="97" name="Graphic 14" descr="Graphic 14"/>
          <p:cNvPicPr>
            <a:picLocks noChangeAspect="1"/>
          </p:cNvPicPr>
          <p:nvPr/>
        </p:nvPicPr>
        <p:blipFill>
          <a:blip r:embed="rId2"/>
          <a:srcRect l="47245" t="7116" b="10202"/>
          <a:stretch>
            <a:fillRect/>
          </a:stretch>
        </p:blipFill>
        <p:spPr>
          <a:xfrm>
            <a:off x="-1" y="0"/>
            <a:ext cx="1570888" cy="6858000"/>
          </a:xfrm>
          <a:prstGeom prst="rect">
            <a:avLst/>
          </a:prstGeom>
          <a:ln w="12700">
            <a:miter lim="400000"/>
          </a:ln>
          <a:effectLst>
            <a:outerShdw blurRad="165100" dist="127000" rotWithShape="0">
              <a:srgbClr val="000000">
                <a:alpha val="29000"/>
              </a:srgbClr>
            </a:outerShdw>
          </a:effectLst>
        </p:spPr>
      </p:pic>
      <p:pic>
        <p:nvPicPr>
          <p:cNvPr id="98" name="Graphic 25" descr="Graphic 25"/>
          <p:cNvPicPr>
            <a:picLocks noChangeAspect="1"/>
          </p:cNvPicPr>
          <p:nvPr/>
        </p:nvPicPr>
        <p:blipFill>
          <a:blip r:embed="rId3"/>
          <a:srcRect r="64494" b="1"/>
          <a:stretch>
            <a:fillRect/>
          </a:stretch>
        </p:blipFill>
        <p:spPr>
          <a:xfrm>
            <a:off x="11384415" y="1730381"/>
            <a:ext cx="807585" cy="2274460"/>
          </a:xfrm>
          <a:prstGeom prst="rect">
            <a:avLst/>
          </a:prstGeom>
          <a:ln w="12700">
            <a:miter lim="400000"/>
          </a:ln>
        </p:spPr>
      </p:pic>
      <p:pic>
        <p:nvPicPr>
          <p:cNvPr id="99" name="Graphic 10" descr="Graphic 10"/>
          <p:cNvPicPr>
            <a:picLocks noChangeAspect="1"/>
          </p:cNvPicPr>
          <p:nvPr/>
        </p:nvPicPr>
        <p:blipFill>
          <a:blip r:embed="rId4"/>
          <a:srcRect r="5257" b="12255"/>
          <a:stretch>
            <a:fillRect/>
          </a:stretch>
        </p:blipFill>
        <p:spPr>
          <a:xfrm>
            <a:off x="8606401" y="2233457"/>
            <a:ext cx="3585599" cy="4624545"/>
          </a:xfrm>
          <a:prstGeom prst="rect">
            <a:avLst/>
          </a:prstGeom>
          <a:ln w="12700">
            <a:miter lim="400000"/>
          </a:ln>
          <a:effectLst>
            <a:outerShdw blurRad="254000" dist="139700" dir="10800000" rotWithShape="0">
              <a:srgbClr val="000000">
                <a:alpha val="33000"/>
              </a:srgbClr>
            </a:outerShdw>
          </a:effectLst>
        </p:spPr>
      </p:pic>
      <p:pic>
        <p:nvPicPr>
          <p:cNvPr id="100" name="Graphic 4" descr="Graphic 4"/>
          <p:cNvPicPr>
            <a:picLocks noChangeAspect="1"/>
          </p:cNvPicPr>
          <p:nvPr/>
        </p:nvPicPr>
        <p:blipFill>
          <a:blip r:embed="rId3"/>
          <a:srcRect t="76569"/>
          <a:stretch>
            <a:fillRect/>
          </a:stretch>
        </p:blipFill>
        <p:spPr>
          <a:xfrm>
            <a:off x="1215603" y="-1"/>
            <a:ext cx="4318002" cy="1011736"/>
          </a:xfrm>
          <a:prstGeom prst="rect">
            <a:avLst/>
          </a:prstGeom>
          <a:ln w="12700">
            <a:miter lim="400000"/>
          </a:ln>
        </p:spPr>
      </p:pic>
      <p:pic>
        <p:nvPicPr>
          <p:cNvPr id="101" name="Picture 5" descr="Picture 5"/>
          <p:cNvPicPr>
            <a:picLocks noChangeAspect="1"/>
          </p:cNvPicPr>
          <p:nvPr/>
        </p:nvPicPr>
        <p:blipFill>
          <a:blip r:embed="rId5"/>
          <a:stretch>
            <a:fillRect/>
          </a:stretch>
        </p:blipFill>
        <p:spPr>
          <a:xfrm>
            <a:off x="9717923" y="0"/>
            <a:ext cx="2474077" cy="1798530"/>
          </a:xfrm>
          <a:prstGeom prst="rect">
            <a:avLst/>
          </a:prstGeom>
          <a:ln w="12700">
            <a:miter lim="400000"/>
          </a:ln>
        </p:spPr>
      </p:pic>
      <p:pic>
        <p:nvPicPr>
          <p:cNvPr id="102" name="Graphic 2" descr="Graphic 2"/>
          <p:cNvPicPr>
            <a:picLocks noChangeAspect="1"/>
          </p:cNvPicPr>
          <p:nvPr/>
        </p:nvPicPr>
        <p:blipFill>
          <a:blip r:embed="rId6"/>
          <a:srcRect t="64312"/>
          <a:stretch>
            <a:fillRect/>
          </a:stretch>
        </p:blipFill>
        <p:spPr>
          <a:xfrm>
            <a:off x="1842354" y="-1"/>
            <a:ext cx="2407593" cy="871271"/>
          </a:xfrm>
          <a:prstGeom prst="rect">
            <a:avLst/>
          </a:prstGeom>
          <a:ln w="12700">
            <a:miter lim="400000"/>
          </a:ln>
        </p:spPr>
      </p:pic>
      <p:pic>
        <p:nvPicPr>
          <p:cNvPr id="103" name="Graphic 24" descr="Graphic 24"/>
          <p:cNvPicPr>
            <a:picLocks noChangeAspect="1"/>
          </p:cNvPicPr>
          <p:nvPr/>
        </p:nvPicPr>
        <p:blipFill>
          <a:blip r:embed="rId7"/>
          <a:srcRect l="46954" b="41615"/>
          <a:stretch>
            <a:fillRect/>
          </a:stretch>
        </p:blipFill>
        <p:spPr>
          <a:xfrm>
            <a:off x="-1" y="4767088"/>
            <a:ext cx="1899786" cy="2090912"/>
          </a:xfrm>
          <a:prstGeom prst="rect">
            <a:avLst/>
          </a:prstGeom>
          <a:ln w="12700">
            <a:miter lim="400000"/>
          </a:ln>
        </p:spPr>
      </p:pic>
      <p:pic>
        <p:nvPicPr>
          <p:cNvPr id="104" name="Graphic 9" descr="Graphic 9"/>
          <p:cNvPicPr>
            <a:picLocks noChangeAspect="1"/>
          </p:cNvPicPr>
          <p:nvPr/>
        </p:nvPicPr>
        <p:blipFill>
          <a:blip r:embed="rId8"/>
          <a:srcRect b="77068"/>
          <a:stretch>
            <a:fillRect/>
          </a:stretch>
        </p:blipFill>
        <p:spPr>
          <a:xfrm>
            <a:off x="10215339" y="6517602"/>
            <a:ext cx="1572870" cy="365762"/>
          </a:xfrm>
          <a:prstGeom prst="rect">
            <a:avLst/>
          </a:prstGeom>
          <a:ln w="12700">
            <a:miter lim="400000"/>
          </a:ln>
        </p:spPr>
      </p:pic>
      <p:pic>
        <p:nvPicPr>
          <p:cNvPr id="105" name="Picture 3" descr="Picture 3"/>
          <p:cNvPicPr>
            <a:picLocks noChangeAspect="1"/>
          </p:cNvPicPr>
          <p:nvPr/>
        </p:nvPicPr>
        <p:blipFill>
          <a:blip r:embed="rId9"/>
          <a:srcRect b="23774"/>
          <a:stretch>
            <a:fillRect/>
          </a:stretch>
        </p:blipFill>
        <p:spPr>
          <a:xfrm>
            <a:off x="8504614" y="1630471"/>
            <a:ext cx="3599660" cy="5227528"/>
          </a:xfrm>
          <a:prstGeom prst="rect">
            <a:avLst/>
          </a:prstGeom>
          <a:ln w="12700">
            <a:miter lim="400000"/>
          </a:ln>
          <a:effectLst>
            <a:outerShdw blurRad="50800" dist="304800" dir="7800000" rotWithShape="0">
              <a:srgbClr val="000000">
                <a:alpha val="30000"/>
              </a:srgbClr>
            </a:outerShdw>
          </a:effectLst>
        </p:spPr>
      </p:pic>
      <p:sp>
        <p:nvSpPr>
          <p:cNvPr id="106" name="Text úrovne 1…"/>
          <p:cNvSpPr txBox="1">
            <a:spLocks noGrp="1"/>
          </p:cNvSpPr>
          <p:nvPr>
            <p:ph type="body" sz="quarter" idx="1" hasCustomPrompt="1"/>
          </p:nvPr>
        </p:nvSpPr>
        <p:spPr>
          <a:prstGeom prst="rect">
            <a:avLst/>
          </a:prstGeom>
        </p:spPr>
        <p:txBody>
          <a:bodyPr/>
          <a:lstStyle/>
          <a:p>
            <a:r>
              <a:t>ČASŤ s vyrezaným obrázkom</a:t>
            </a:r>
          </a:p>
          <a:p>
            <a:pPr lvl="1"/>
            <a:endParaRPr/>
          </a:p>
          <a:p>
            <a:pPr lvl="2"/>
            <a:endParaRPr/>
          </a:p>
          <a:p>
            <a:pPr lvl="3"/>
            <a:endParaRPr/>
          </a:p>
          <a:p>
            <a:pPr lvl="4"/>
            <a:endParaRPr/>
          </a:p>
        </p:txBody>
      </p:sp>
      <p:sp>
        <p:nvSpPr>
          <p:cNvPr id="107" name="Text Placeholder 15"/>
          <p:cNvSpPr>
            <a:spLocks noGrp="1"/>
          </p:cNvSpPr>
          <p:nvPr>
            <p:ph type="body" sz="quarter" idx="21" hasCustomPrompt="1"/>
          </p:nvPr>
        </p:nvSpPr>
        <p:spPr>
          <a:xfrm>
            <a:off x="695325" y="1916739"/>
            <a:ext cx="9872358" cy="1063627"/>
          </a:xfrm>
          <a:prstGeom prst="rect">
            <a:avLst/>
          </a:prstGeom>
        </p:spPr>
        <p:txBody>
          <a:bodyPr/>
          <a:lstStyle>
            <a:lvl1pPr>
              <a:defRPr sz="3000" cap="none">
                <a:solidFill>
                  <a:schemeClr val="accent3"/>
                </a:solidFill>
                <a:latin typeface="Tahoma"/>
                <a:ea typeface="Tahoma"/>
                <a:cs typeface="Tahoma"/>
                <a:sym typeface="Tahoma"/>
              </a:defRPr>
            </a:lvl1pPr>
          </a:lstStyle>
          <a:p>
            <a:r>
              <a:t>Podnadpis a doplnenie názvu</a:t>
            </a:r>
          </a:p>
        </p:txBody>
      </p:sp>
      <p:sp>
        <p:nvSpPr>
          <p:cNvPr id="108" name="Text Placeholder 20"/>
          <p:cNvSpPr>
            <a:spLocks noGrp="1"/>
          </p:cNvSpPr>
          <p:nvPr>
            <p:ph type="body" sz="half" idx="22" hasCustomPrompt="1"/>
          </p:nvPr>
        </p:nvSpPr>
        <p:spPr>
          <a:xfrm>
            <a:off x="2035731" y="3220446"/>
            <a:ext cx="6381160" cy="2902060"/>
          </a:xfrm>
          <a:prstGeom prst="rect">
            <a:avLst/>
          </a:prstGeom>
        </p:spPr>
        <p:txBody>
          <a:bodyPr/>
          <a:lstStyle>
            <a:lvl1pPr>
              <a:defRPr sz="1400" cap="none">
                <a:solidFill>
                  <a:srgbClr val="BFBFBF"/>
                </a:solidFill>
                <a:latin typeface="Tahoma"/>
                <a:ea typeface="Tahoma"/>
                <a:cs typeface="Tahoma"/>
                <a:sym typeface="Tahoma"/>
              </a:defRPr>
            </a:lvl1pPr>
          </a:lstStyle>
          <a:p>
            <a:r>
              <a:t>Natur, quatem. Sum doluptatur, con pa velest estrum imperspid estorep repelignam, ulluptatqui debis dolorem est, ut posam doluptatur, solorepel excerum is alit audandaes expla vendi blant ut quatam fugia consed ut a dolo coribus cvon pos sima volendande sunt quis min cuptat.
Everchillam, sundandebis adia dis moditem iscient eum unt ut as se reperit atempostis ea cullaut pos andus, assit ut es expella borpore henesecta eaquas sam sintem. Num fugia accatur sint qui omniet iunto corrum fuga. Et ea pos aut laborep erspers pellat vellit od unt pa sunt, neceaquo quid quiscil listibus, od quatior sediae volorumetum que volecte ctatempore num vellate esequuntibus il modicium et exerchi ctusam que porehentis ex est, quas nonsequi rem. </a:t>
            </a:r>
          </a:p>
        </p:txBody>
      </p:sp>
      <p:sp>
        <p:nvSpPr>
          <p:cNvPr id="109" name="Text Placeholder 22"/>
          <p:cNvSpPr>
            <a:spLocks noGrp="1"/>
          </p:cNvSpPr>
          <p:nvPr>
            <p:ph type="body" sz="quarter" idx="23" hasCustomPrompt="1"/>
          </p:nvPr>
        </p:nvSpPr>
        <p:spPr>
          <a:xfrm>
            <a:off x="5416825" y="219354"/>
            <a:ext cx="4455574" cy="334965"/>
          </a:xfrm>
          <a:prstGeom prst="rect">
            <a:avLst/>
          </a:prstGeom>
        </p:spPr>
        <p:txBody>
          <a:bodyPr/>
          <a:lstStyle>
            <a:lvl1pPr algn="r">
              <a:defRPr sz="1400" cap="none">
                <a:solidFill>
                  <a:schemeClr val="accent3"/>
                </a:solidFill>
                <a:latin typeface="Tahoma"/>
                <a:ea typeface="Tahoma"/>
                <a:cs typeface="Tahoma"/>
                <a:sym typeface="Tahoma"/>
              </a:defRPr>
            </a:lvl1pPr>
          </a:lstStyle>
          <a:p>
            <a:r>
              <a:t>Názov prezentácie</a:t>
            </a:r>
          </a:p>
        </p:txBody>
      </p:sp>
      <p:sp>
        <p:nvSpPr>
          <p:cNvPr id="110" name="Číslo snímky"/>
          <p:cNvSpPr txBox="1">
            <a:spLocks noGrp="1"/>
          </p:cNvSpPr>
          <p:nvPr>
            <p:ph type="sldNum" sz="quarter" idx="2"/>
          </p:nvPr>
        </p:nvSpPr>
        <p:spPr>
          <a:prstGeom prst="rect">
            <a:avLst/>
          </a:prstGeom>
          <a:solidFill>
            <a:schemeClr val="accent1">
              <a:alpha val="70000"/>
            </a:schemeClr>
          </a:solidFill>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x">
  <p:cSld name="5_Title Slide">
    <p:spTree>
      <p:nvGrpSpPr>
        <p:cNvPr id="1" name=""/>
        <p:cNvGrpSpPr/>
        <p:nvPr/>
      </p:nvGrpSpPr>
      <p:grpSpPr>
        <a:xfrm>
          <a:off x="0" y="0"/>
          <a:ext cx="0" cy="0"/>
          <a:chOff x="0" y="0"/>
          <a:chExt cx="0" cy="0"/>
        </a:xfrm>
      </p:grpSpPr>
      <p:pic>
        <p:nvPicPr>
          <p:cNvPr id="117" name="Graphic 14" descr="Graphic 14"/>
          <p:cNvPicPr>
            <a:picLocks noChangeAspect="1"/>
          </p:cNvPicPr>
          <p:nvPr/>
        </p:nvPicPr>
        <p:blipFill>
          <a:blip r:embed="rId2"/>
          <a:srcRect l="47245" t="7116" b="10202"/>
          <a:stretch>
            <a:fillRect/>
          </a:stretch>
        </p:blipFill>
        <p:spPr>
          <a:xfrm>
            <a:off x="-1" y="0"/>
            <a:ext cx="1570888" cy="6858000"/>
          </a:xfrm>
          <a:prstGeom prst="rect">
            <a:avLst/>
          </a:prstGeom>
          <a:ln w="12700">
            <a:miter lim="400000"/>
          </a:ln>
          <a:effectLst>
            <a:outerShdw blurRad="165100" dist="127000" rotWithShape="0">
              <a:srgbClr val="000000">
                <a:alpha val="29000"/>
              </a:srgbClr>
            </a:outerShdw>
          </a:effectLst>
        </p:spPr>
      </p:pic>
      <p:pic>
        <p:nvPicPr>
          <p:cNvPr id="118" name="Graphic 25" descr="Graphic 25"/>
          <p:cNvPicPr>
            <a:picLocks noChangeAspect="1"/>
          </p:cNvPicPr>
          <p:nvPr/>
        </p:nvPicPr>
        <p:blipFill>
          <a:blip r:embed="rId3"/>
          <a:srcRect r="64494" b="1"/>
          <a:stretch>
            <a:fillRect/>
          </a:stretch>
        </p:blipFill>
        <p:spPr>
          <a:xfrm>
            <a:off x="11384415" y="1730381"/>
            <a:ext cx="807585" cy="2274460"/>
          </a:xfrm>
          <a:prstGeom prst="rect">
            <a:avLst/>
          </a:prstGeom>
          <a:ln w="12700">
            <a:miter lim="400000"/>
          </a:ln>
        </p:spPr>
      </p:pic>
      <p:pic>
        <p:nvPicPr>
          <p:cNvPr id="119" name="Graphic 10" descr="Graphic 10"/>
          <p:cNvPicPr>
            <a:picLocks noChangeAspect="1"/>
          </p:cNvPicPr>
          <p:nvPr/>
        </p:nvPicPr>
        <p:blipFill>
          <a:blip r:embed="rId4"/>
          <a:srcRect r="5257" b="12255"/>
          <a:stretch>
            <a:fillRect/>
          </a:stretch>
        </p:blipFill>
        <p:spPr>
          <a:xfrm>
            <a:off x="8606401" y="2233457"/>
            <a:ext cx="3585599" cy="4624545"/>
          </a:xfrm>
          <a:prstGeom prst="rect">
            <a:avLst/>
          </a:prstGeom>
          <a:ln w="12700">
            <a:miter lim="400000"/>
          </a:ln>
          <a:effectLst>
            <a:outerShdw blurRad="254000" dist="139700" dir="10800000" rotWithShape="0">
              <a:srgbClr val="000000">
                <a:alpha val="33000"/>
              </a:srgbClr>
            </a:outerShdw>
          </a:effectLst>
        </p:spPr>
      </p:pic>
      <p:pic>
        <p:nvPicPr>
          <p:cNvPr id="120" name="Graphic 4" descr="Graphic 4"/>
          <p:cNvPicPr>
            <a:picLocks noChangeAspect="1"/>
          </p:cNvPicPr>
          <p:nvPr/>
        </p:nvPicPr>
        <p:blipFill>
          <a:blip r:embed="rId3"/>
          <a:srcRect t="76569"/>
          <a:stretch>
            <a:fillRect/>
          </a:stretch>
        </p:blipFill>
        <p:spPr>
          <a:xfrm>
            <a:off x="1215603" y="-1"/>
            <a:ext cx="4318002" cy="1011736"/>
          </a:xfrm>
          <a:prstGeom prst="rect">
            <a:avLst/>
          </a:prstGeom>
          <a:ln w="12700">
            <a:miter lim="400000"/>
          </a:ln>
        </p:spPr>
      </p:pic>
      <p:pic>
        <p:nvPicPr>
          <p:cNvPr id="121" name="Picture 5" descr="Picture 5"/>
          <p:cNvPicPr>
            <a:picLocks noChangeAspect="1"/>
          </p:cNvPicPr>
          <p:nvPr/>
        </p:nvPicPr>
        <p:blipFill>
          <a:blip r:embed="rId5"/>
          <a:stretch>
            <a:fillRect/>
          </a:stretch>
        </p:blipFill>
        <p:spPr>
          <a:xfrm>
            <a:off x="9717923" y="0"/>
            <a:ext cx="2474077" cy="1798530"/>
          </a:xfrm>
          <a:prstGeom prst="rect">
            <a:avLst/>
          </a:prstGeom>
          <a:ln w="12700">
            <a:miter lim="400000"/>
          </a:ln>
        </p:spPr>
      </p:pic>
      <p:pic>
        <p:nvPicPr>
          <p:cNvPr id="122" name="Graphic 2" descr="Graphic 2"/>
          <p:cNvPicPr>
            <a:picLocks noChangeAspect="1"/>
          </p:cNvPicPr>
          <p:nvPr/>
        </p:nvPicPr>
        <p:blipFill>
          <a:blip r:embed="rId6"/>
          <a:srcRect t="64312"/>
          <a:stretch>
            <a:fillRect/>
          </a:stretch>
        </p:blipFill>
        <p:spPr>
          <a:xfrm>
            <a:off x="1842354" y="-1"/>
            <a:ext cx="2407593" cy="871271"/>
          </a:xfrm>
          <a:prstGeom prst="rect">
            <a:avLst/>
          </a:prstGeom>
          <a:ln w="12700">
            <a:miter lim="400000"/>
          </a:ln>
        </p:spPr>
      </p:pic>
      <p:pic>
        <p:nvPicPr>
          <p:cNvPr id="123" name="Graphic 24" descr="Graphic 24"/>
          <p:cNvPicPr>
            <a:picLocks noChangeAspect="1"/>
          </p:cNvPicPr>
          <p:nvPr/>
        </p:nvPicPr>
        <p:blipFill>
          <a:blip r:embed="rId7"/>
          <a:srcRect l="46954" b="41615"/>
          <a:stretch>
            <a:fillRect/>
          </a:stretch>
        </p:blipFill>
        <p:spPr>
          <a:xfrm>
            <a:off x="-1" y="4767088"/>
            <a:ext cx="1899786" cy="2090912"/>
          </a:xfrm>
          <a:prstGeom prst="rect">
            <a:avLst/>
          </a:prstGeom>
          <a:ln w="12700">
            <a:miter lim="400000"/>
          </a:ln>
        </p:spPr>
      </p:pic>
      <p:pic>
        <p:nvPicPr>
          <p:cNvPr id="124" name="Graphic 9" descr="Graphic 9"/>
          <p:cNvPicPr>
            <a:picLocks noChangeAspect="1"/>
          </p:cNvPicPr>
          <p:nvPr/>
        </p:nvPicPr>
        <p:blipFill>
          <a:blip r:embed="rId8"/>
          <a:srcRect b="77068"/>
          <a:stretch>
            <a:fillRect/>
          </a:stretch>
        </p:blipFill>
        <p:spPr>
          <a:xfrm>
            <a:off x="10215339" y="6517602"/>
            <a:ext cx="1572870" cy="365762"/>
          </a:xfrm>
          <a:prstGeom prst="rect">
            <a:avLst/>
          </a:prstGeom>
          <a:ln w="12700">
            <a:miter lim="400000"/>
          </a:ln>
        </p:spPr>
      </p:pic>
      <p:pic>
        <p:nvPicPr>
          <p:cNvPr id="125" name="Picture 3" descr="Picture 3"/>
          <p:cNvPicPr>
            <a:picLocks noChangeAspect="1"/>
          </p:cNvPicPr>
          <p:nvPr/>
        </p:nvPicPr>
        <p:blipFill>
          <a:blip r:embed="rId9"/>
          <a:srcRect b="41811"/>
          <a:stretch>
            <a:fillRect/>
          </a:stretch>
        </p:blipFill>
        <p:spPr>
          <a:xfrm>
            <a:off x="464900" y="2591293"/>
            <a:ext cx="3848704" cy="4266707"/>
          </a:xfrm>
          <a:prstGeom prst="rect">
            <a:avLst/>
          </a:prstGeom>
          <a:ln w="12700">
            <a:miter lim="400000"/>
          </a:ln>
          <a:effectLst>
            <a:outerShdw blurRad="50800" dist="304800" dir="7800000" rotWithShape="0">
              <a:srgbClr val="000000">
                <a:alpha val="30000"/>
              </a:srgbClr>
            </a:outerShdw>
          </a:effectLst>
        </p:spPr>
      </p:pic>
      <p:sp>
        <p:nvSpPr>
          <p:cNvPr id="126" name="Text úrovne 1…"/>
          <p:cNvSpPr txBox="1">
            <a:spLocks noGrp="1"/>
          </p:cNvSpPr>
          <p:nvPr>
            <p:ph type="body" sz="quarter" idx="1" hasCustomPrompt="1"/>
          </p:nvPr>
        </p:nvSpPr>
        <p:spPr>
          <a:prstGeom prst="rect">
            <a:avLst/>
          </a:prstGeom>
        </p:spPr>
        <p:txBody>
          <a:bodyPr/>
          <a:lstStyle/>
          <a:p>
            <a:r>
              <a:t>ČASŤ s vyrezaným obrázkom</a:t>
            </a:r>
          </a:p>
          <a:p>
            <a:pPr lvl="1"/>
            <a:endParaRPr/>
          </a:p>
          <a:p>
            <a:pPr lvl="2"/>
            <a:endParaRPr/>
          </a:p>
          <a:p>
            <a:pPr lvl="3"/>
            <a:endParaRPr/>
          </a:p>
          <a:p>
            <a:pPr lvl="4"/>
            <a:endParaRPr/>
          </a:p>
        </p:txBody>
      </p:sp>
      <p:sp>
        <p:nvSpPr>
          <p:cNvPr id="127" name="Text Placeholder 15"/>
          <p:cNvSpPr>
            <a:spLocks noGrp="1"/>
          </p:cNvSpPr>
          <p:nvPr>
            <p:ph type="body" sz="quarter" idx="21" hasCustomPrompt="1"/>
          </p:nvPr>
        </p:nvSpPr>
        <p:spPr>
          <a:xfrm>
            <a:off x="695325" y="1916739"/>
            <a:ext cx="9872358" cy="1063627"/>
          </a:xfrm>
          <a:prstGeom prst="rect">
            <a:avLst/>
          </a:prstGeom>
        </p:spPr>
        <p:txBody>
          <a:bodyPr/>
          <a:lstStyle>
            <a:lvl1pPr>
              <a:defRPr sz="3000" cap="none">
                <a:solidFill>
                  <a:schemeClr val="accent3"/>
                </a:solidFill>
                <a:latin typeface="Tahoma"/>
                <a:ea typeface="Tahoma"/>
                <a:cs typeface="Tahoma"/>
                <a:sym typeface="Tahoma"/>
              </a:defRPr>
            </a:lvl1pPr>
          </a:lstStyle>
          <a:p>
            <a:r>
              <a:t>Podnadpis a doplnenie názvu</a:t>
            </a:r>
          </a:p>
        </p:txBody>
      </p:sp>
      <p:sp>
        <p:nvSpPr>
          <p:cNvPr id="128" name="Text Placeholder 20"/>
          <p:cNvSpPr>
            <a:spLocks noGrp="1"/>
          </p:cNvSpPr>
          <p:nvPr>
            <p:ph type="body" sz="half" idx="22" hasCustomPrompt="1"/>
          </p:nvPr>
        </p:nvSpPr>
        <p:spPr>
          <a:xfrm>
            <a:off x="4454031" y="3220447"/>
            <a:ext cx="6381160" cy="3184858"/>
          </a:xfrm>
          <a:prstGeom prst="rect">
            <a:avLst/>
          </a:prstGeom>
        </p:spPr>
        <p:txBody>
          <a:bodyPr/>
          <a:lstStyle>
            <a:lvl1pPr>
              <a:defRPr sz="1400" cap="none">
                <a:solidFill>
                  <a:srgbClr val="BFBFBF"/>
                </a:solidFill>
                <a:latin typeface="Tahoma"/>
                <a:ea typeface="Tahoma"/>
                <a:cs typeface="Tahoma"/>
                <a:sym typeface="Tahoma"/>
              </a:defRPr>
            </a:lvl1pPr>
          </a:lstStyle>
          <a:p>
            <a:r>
              <a:t>Natur, quatem. Sum doluptatur, con pa velest estrum imperspid estorep repelignam, ulluptatqui debis dolorem est, ut posam doluptatur, solorepel excerum is alit audandaes expla vendi blant ut quatam fugia consed ut a dolo coribus cvon pos sima volendande sunt quis min cuptat.
Everchillam, sundandebis adia dis moditem iscient eum unt ut as se reperit atempostis ea cullaut pos andus, assit ut es expella borpore henesecta eaquas sam sintem. Num fugia accatur sint qui omniet iunto corrum fuga. Et ea pos aut laborep erspers pellat vellit od unt pa sunt, neceaquo quid quiscil listibus, od quatior sediae volorumetum que volecte ctatempore num vellate esequuntibus il modicium et exerchi ctusam que porehentis ex est, quas nonsequi rem. </a:t>
            </a:r>
          </a:p>
        </p:txBody>
      </p:sp>
      <p:sp>
        <p:nvSpPr>
          <p:cNvPr id="129" name="Text Placeholder 22"/>
          <p:cNvSpPr>
            <a:spLocks noGrp="1"/>
          </p:cNvSpPr>
          <p:nvPr>
            <p:ph type="body" sz="quarter" idx="23" hasCustomPrompt="1"/>
          </p:nvPr>
        </p:nvSpPr>
        <p:spPr>
          <a:xfrm>
            <a:off x="5416825" y="219354"/>
            <a:ext cx="4455574" cy="334965"/>
          </a:xfrm>
          <a:prstGeom prst="rect">
            <a:avLst/>
          </a:prstGeom>
        </p:spPr>
        <p:txBody>
          <a:bodyPr/>
          <a:lstStyle>
            <a:lvl1pPr algn="r">
              <a:defRPr sz="1400" cap="none">
                <a:solidFill>
                  <a:schemeClr val="accent3"/>
                </a:solidFill>
                <a:latin typeface="Tahoma"/>
                <a:ea typeface="Tahoma"/>
                <a:cs typeface="Tahoma"/>
                <a:sym typeface="Tahoma"/>
              </a:defRPr>
            </a:lvl1pPr>
          </a:lstStyle>
          <a:p>
            <a:r>
              <a:t>Názov prezentácie</a:t>
            </a:r>
          </a:p>
        </p:txBody>
      </p:sp>
      <p:sp>
        <p:nvSpPr>
          <p:cNvPr id="130" name="Číslo snímky"/>
          <p:cNvSpPr txBox="1">
            <a:spLocks noGrp="1"/>
          </p:cNvSpPr>
          <p:nvPr>
            <p:ph type="sldNum" sz="quarter" idx="2"/>
          </p:nvPr>
        </p:nvSpPr>
        <p:spPr>
          <a:prstGeom prst="rect">
            <a:avLst/>
          </a:prstGeom>
          <a:solidFill>
            <a:schemeClr val="accent1">
              <a:alpha val="70000"/>
            </a:schemeClr>
          </a:solidFill>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tx">
  <p:cSld name="6_Title Slide">
    <p:spTree>
      <p:nvGrpSpPr>
        <p:cNvPr id="1" name=""/>
        <p:cNvGrpSpPr/>
        <p:nvPr/>
      </p:nvGrpSpPr>
      <p:grpSpPr>
        <a:xfrm>
          <a:off x="0" y="0"/>
          <a:ext cx="0" cy="0"/>
          <a:chOff x="0" y="0"/>
          <a:chExt cx="0" cy="0"/>
        </a:xfrm>
      </p:grpSpPr>
      <p:pic>
        <p:nvPicPr>
          <p:cNvPr id="137" name="Graphic 25" descr="Graphic 25"/>
          <p:cNvPicPr>
            <a:picLocks noChangeAspect="1"/>
          </p:cNvPicPr>
          <p:nvPr/>
        </p:nvPicPr>
        <p:blipFill>
          <a:blip r:embed="rId2"/>
          <a:srcRect r="64494" b="1"/>
          <a:stretch>
            <a:fillRect/>
          </a:stretch>
        </p:blipFill>
        <p:spPr>
          <a:xfrm>
            <a:off x="11384415" y="3641376"/>
            <a:ext cx="807585" cy="2274460"/>
          </a:xfrm>
          <a:prstGeom prst="rect">
            <a:avLst/>
          </a:prstGeom>
          <a:ln w="12700">
            <a:miter lim="400000"/>
          </a:ln>
        </p:spPr>
      </p:pic>
      <p:pic>
        <p:nvPicPr>
          <p:cNvPr id="138" name="Graphic 9" descr="Graphic 9"/>
          <p:cNvPicPr>
            <a:picLocks noChangeAspect="1"/>
          </p:cNvPicPr>
          <p:nvPr/>
        </p:nvPicPr>
        <p:blipFill>
          <a:blip r:embed="rId3"/>
          <a:srcRect r="45981" b="37926"/>
          <a:stretch>
            <a:fillRect/>
          </a:stretch>
        </p:blipFill>
        <p:spPr>
          <a:xfrm>
            <a:off x="9672869" y="3922597"/>
            <a:ext cx="2519134" cy="2935404"/>
          </a:xfrm>
          <a:prstGeom prst="rect">
            <a:avLst/>
          </a:prstGeom>
          <a:ln w="12700">
            <a:miter lim="400000"/>
          </a:ln>
        </p:spPr>
      </p:pic>
      <p:pic>
        <p:nvPicPr>
          <p:cNvPr id="139" name="Graphic 14" descr="Graphic 14"/>
          <p:cNvPicPr>
            <a:picLocks noChangeAspect="1"/>
          </p:cNvPicPr>
          <p:nvPr/>
        </p:nvPicPr>
        <p:blipFill>
          <a:blip r:embed="rId4"/>
          <a:srcRect l="47245" t="7116" b="10202"/>
          <a:stretch>
            <a:fillRect/>
          </a:stretch>
        </p:blipFill>
        <p:spPr>
          <a:xfrm>
            <a:off x="-1" y="0"/>
            <a:ext cx="1570888" cy="6858000"/>
          </a:xfrm>
          <a:prstGeom prst="rect">
            <a:avLst/>
          </a:prstGeom>
          <a:ln w="12700">
            <a:miter lim="400000"/>
          </a:ln>
          <a:effectLst>
            <a:outerShdw blurRad="165100" dist="127000" rotWithShape="0">
              <a:srgbClr val="000000">
                <a:alpha val="29000"/>
              </a:srgbClr>
            </a:outerShdw>
          </a:effectLst>
        </p:spPr>
      </p:pic>
      <p:pic>
        <p:nvPicPr>
          <p:cNvPr id="140" name="Graphic 4" descr="Graphic 4"/>
          <p:cNvPicPr>
            <a:picLocks noChangeAspect="1"/>
          </p:cNvPicPr>
          <p:nvPr/>
        </p:nvPicPr>
        <p:blipFill>
          <a:blip r:embed="rId5"/>
          <a:srcRect t="76569"/>
          <a:stretch>
            <a:fillRect/>
          </a:stretch>
        </p:blipFill>
        <p:spPr>
          <a:xfrm>
            <a:off x="1215603" y="-1"/>
            <a:ext cx="4318002" cy="1011736"/>
          </a:xfrm>
          <a:prstGeom prst="rect">
            <a:avLst/>
          </a:prstGeom>
          <a:ln w="12700">
            <a:miter lim="400000"/>
          </a:ln>
        </p:spPr>
      </p:pic>
      <p:pic>
        <p:nvPicPr>
          <p:cNvPr id="141" name="Picture 5" descr="Picture 5"/>
          <p:cNvPicPr>
            <a:picLocks noChangeAspect="1"/>
          </p:cNvPicPr>
          <p:nvPr/>
        </p:nvPicPr>
        <p:blipFill>
          <a:blip r:embed="rId6"/>
          <a:stretch>
            <a:fillRect/>
          </a:stretch>
        </p:blipFill>
        <p:spPr>
          <a:xfrm>
            <a:off x="9717923" y="0"/>
            <a:ext cx="2474077" cy="1798530"/>
          </a:xfrm>
          <a:prstGeom prst="rect">
            <a:avLst/>
          </a:prstGeom>
          <a:ln w="12700">
            <a:miter lim="400000"/>
          </a:ln>
        </p:spPr>
      </p:pic>
      <p:pic>
        <p:nvPicPr>
          <p:cNvPr id="142" name="Graphic 2" descr="Graphic 2"/>
          <p:cNvPicPr>
            <a:picLocks noChangeAspect="1"/>
          </p:cNvPicPr>
          <p:nvPr/>
        </p:nvPicPr>
        <p:blipFill>
          <a:blip r:embed="rId7"/>
          <a:srcRect t="64312"/>
          <a:stretch>
            <a:fillRect/>
          </a:stretch>
        </p:blipFill>
        <p:spPr>
          <a:xfrm>
            <a:off x="1842354" y="-1"/>
            <a:ext cx="2407593" cy="871271"/>
          </a:xfrm>
          <a:prstGeom prst="rect">
            <a:avLst/>
          </a:prstGeom>
          <a:ln w="12700">
            <a:miter lim="400000"/>
          </a:ln>
        </p:spPr>
      </p:pic>
      <p:pic>
        <p:nvPicPr>
          <p:cNvPr id="143" name="Graphic 24" descr="Graphic 24"/>
          <p:cNvPicPr>
            <a:picLocks noChangeAspect="1"/>
          </p:cNvPicPr>
          <p:nvPr/>
        </p:nvPicPr>
        <p:blipFill>
          <a:blip r:embed="rId8"/>
          <a:srcRect l="80998" b="46991"/>
          <a:stretch>
            <a:fillRect/>
          </a:stretch>
        </p:blipFill>
        <p:spPr>
          <a:xfrm>
            <a:off x="-1" y="4959586"/>
            <a:ext cx="680548" cy="1898415"/>
          </a:xfrm>
          <a:prstGeom prst="rect">
            <a:avLst/>
          </a:prstGeom>
          <a:ln w="12700">
            <a:miter lim="400000"/>
          </a:ln>
        </p:spPr>
      </p:pic>
      <p:sp>
        <p:nvSpPr>
          <p:cNvPr id="144" name="Picture Placeholder 6"/>
          <p:cNvSpPr>
            <a:spLocks noGrp="1"/>
          </p:cNvSpPr>
          <p:nvPr>
            <p:ph type="pic" sz="quarter" idx="21"/>
          </p:nvPr>
        </p:nvSpPr>
        <p:spPr>
          <a:xfrm>
            <a:off x="6464300" y="2705100"/>
            <a:ext cx="2044700" cy="2882900"/>
          </a:xfrm>
          <a:prstGeom prst="rect">
            <a:avLst/>
          </a:prstGeom>
        </p:spPr>
        <p:txBody>
          <a:bodyPr lIns="91439" tIns="45719" rIns="91439" bIns="45719">
            <a:noAutofit/>
          </a:bodyPr>
          <a:lstStyle/>
          <a:p>
            <a:endParaRPr/>
          </a:p>
        </p:txBody>
      </p:sp>
      <p:sp>
        <p:nvSpPr>
          <p:cNvPr id="145" name="Picture Placeholder 6"/>
          <p:cNvSpPr>
            <a:spLocks noGrp="1"/>
          </p:cNvSpPr>
          <p:nvPr>
            <p:ph type="pic" sz="quarter" idx="22"/>
          </p:nvPr>
        </p:nvSpPr>
        <p:spPr>
          <a:xfrm>
            <a:off x="8699500" y="2717800"/>
            <a:ext cx="3213100" cy="2882900"/>
          </a:xfrm>
          <a:prstGeom prst="rect">
            <a:avLst/>
          </a:prstGeom>
        </p:spPr>
        <p:txBody>
          <a:bodyPr lIns="91439" tIns="45719" rIns="91439" bIns="45719">
            <a:noAutofit/>
          </a:bodyPr>
          <a:lstStyle/>
          <a:p>
            <a:endParaRPr/>
          </a:p>
        </p:txBody>
      </p:sp>
      <p:sp>
        <p:nvSpPr>
          <p:cNvPr id="146" name="Text úrovne 1…"/>
          <p:cNvSpPr txBox="1">
            <a:spLocks noGrp="1"/>
          </p:cNvSpPr>
          <p:nvPr>
            <p:ph type="body" sz="quarter" idx="1" hasCustomPrompt="1"/>
          </p:nvPr>
        </p:nvSpPr>
        <p:spPr>
          <a:prstGeom prst="rect">
            <a:avLst/>
          </a:prstGeom>
        </p:spPr>
        <p:txBody>
          <a:bodyPr/>
          <a:lstStyle/>
          <a:p>
            <a:r>
              <a:t>ČASŤ s textom a fotkami</a:t>
            </a:r>
          </a:p>
          <a:p>
            <a:pPr lvl="1"/>
            <a:endParaRPr/>
          </a:p>
          <a:p>
            <a:pPr lvl="2"/>
            <a:endParaRPr/>
          </a:p>
          <a:p>
            <a:pPr lvl="3"/>
            <a:endParaRPr/>
          </a:p>
          <a:p>
            <a:pPr lvl="4"/>
            <a:endParaRPr/>
          </a:p>
        </p:txBody>
      </p:sp>
      <p:sp>
        <p:nvSpPr>
          <p:cNvPr id="147" name="Text Placeholder 15"/>
          <p:cNvSpPr>
            <a:spLocks noGrp="1"/>
          </p:cNvSpPr>
          <p:nvPr>
            <p:ph type="body" sz="quarter" idx="23" hasCustomPrompt="1"/>
          </p:nvPr>
        </p:nvSpPr>
        <p:spPr>
          <a:xfrm>
            <a:off x="695325" y="1916739"/>
            <a:ext cx="9872358" cy="1063627"/>
          </a:xfrm>
          <a:prstGeom prst="rect">
            <a:avLst/>
          </a:prstGeom>
        </p:spPr>
        <p:txBody>
          <a:bodyPr/>
          <a:lstStyle>
            <a:lvl1pPr>
              <a:defRPr sz="3000" cap="none">
                <a:solidFill>
                  <a:schemeClr val="accent3"/>
                </a:solidFill>
                <a:latin typeface="Tahoma"/>
                <a:ea typeface="Tahoma"/>
                <a:cs typeface="Tahoma"/>
                <a:sym typeface="Tahoma"/>
              </a:defRPr>
            </a:lvl1pPr>
          </a:lstStyle>
          <a:p>
            <a:r>
              <a:t>Podnadpis a doplnenie názvu</a:t>
            </a:r>
          </a:p>
        </p:txBody>
      </p:sp>
      <p:sp>
        <p:nvSpPr>
          <p:cNvPr id="148" name="Text Placeholder 20"/>
          <p:cNvSpPr>
            <a:spLocks noGrp="1"/>
          </p:cNvSpPr>
          <p:nvPr>
            <p:ph type="body" sz="quarter" idx="24" hasCustomPrompt="1"/>
          </p:nvPr>
        </p:nvSpPr>
        <p:spPr>
          <a:xfrm>
            <a:off x="1761386" y="3220447"/>
            <a:ext cx="4512416" cy="3418200"/>
          </a:xfrm>
          <a:prstGeom prst="rect">
            <a:avLst/>
          </a:prstGeom>
        </p:spPr>
        <p:txBody>
          <a:bodyPr/>
          <a:lstStyle>
            <a:lvl1pPr>
              <a:defRPr sz="1400" cap="none">
                <a:solidFill>
                  <a:srgbClr val="BFBFBF"/>
                </a:solidFill>
                <a:latin typeface="Tahoma"/>
                <a:ea typeface="Tahoma"/>
                <a:cs typeface="Tahoma"/>
                <a:sym typeface="Tahoma"/>
              </a:defRPr>
            </a:lvl1pPr>
          </a:lstStyle>
          <a:p>
            <a:r>
              <a:t>Natur, quatem. Sum doluptatur, con pa velest estrum imperspid estorep repelignam, ulluptatqui debis dolorem est, ut posam doluptatur, solorepel excerum is alit audandaes expla vendi blant ut quatam fugia consed ut a dolo coribus cvon pos sima volendande sunt quis min cuptat.
Everchillam, sundandebis adia dis moditem iscient eum unt ut pellat vellit od unt pa sunt, neceaquo quid quiscil listibus, od quatior sediae volorumetum que volecte ctatempore num vellate esequuntibus il modicium et exerchi ctusam que porehentis ex est, quas nonsequi rem. </a:t>
            </a:r>
          </a:p>
        </p:txBody>
      </p:sp>
      <p:sp>
        <p:nvSpPr>
          <p:cNvPr id="149" name="Text Placeholder 22"/>
          <p:cNvSpPr>
            <a:spLocks noGrp="1"/>
          </p:cNvSpPr>
          <p:nvPr>
            <p:ph type="body" sz="quarter" idx="25" hasCustomPrompt="1"/>
          </p:nvPr>
        </p:nvSpPr>
        <p:spPr>
          <a:xfrm>
            <a:off x="5416825" y="219354"/>
            <a:ext cx="4455574" cy="334965"/>
          </a:xfrm>
          <a:prstGeom prst="rect">
            <a:avLst/>
          </a:prstGeom>
        </p:spPr>
        <p:txBody>
          <a:bodyPr/>
          <a:lstStyle>
            <a:lvl1pPr algn="r">
              <a:defRPr sz="1400" cap="none">
                <a:solidFill>
                  <a:schemeClr val="accent3"/>
                </a:solidFill>
                <a:latin typeface="Tahoma"/>
                <a:ea typeface="Tahoma"/>
                <a:cs typeface="Tahoma"/>
                <a:sym typeface="Tahoma"/>
              </a:defRPr>
            </a:lvl1pPr>
          </a:lstStyle>
          <a:p>
            <a:r>
              <a:t>Názov prezentácie</a:t>
            </a:r>
          </a:p>
        </p:txBody>
      </p:sp>
      <p:sp>
        <p:nvSpPr>
          <p:cNvPr id="150" name="Číslo snímky"/>
          <p:cNvSpPr txBox="1">
            <a:spLocks noGrp="1"/>
          </p:cNvSpPr>
          <p:nvPr>
            <p:ph type="sldNum" sz="quarter" idx="2"/>
          </p:nvPr>
        </p:nvSpPr>
        <p:spPr>
          <a:prstGeom prst="rect">
            <a:avLst/>
          </a:prstGeom>
          <a:solidFill>
            <a:schemeClr val="accent1">
              <a:alpha val="70000"/>
            </a:schemeClr>
          </a:solidFill>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x">
  <p:cSld name="8_Title Slide">
    <p:bg>
      <p:bgPr>
        <a:solidFill>
          <a:schemeClr val="accent3"/>
        </a:solidFill>
        <a:effectLst/>
      </p:bgPr>
    </p:bg>
    <p:spTree>
      <p:nvGrpSpPr>
        <p:cNvPr id="1" name=""/>
        <p:cNvGrpSpPr/>
        <p:nvPr/>
      </p:nvGrpSpPr>
      <p:grpSpPr>
        <a:xfrm>
          <a:off x="0" y="0"/>
          <a:ext cx="0" cy="0"/>
          <a:chOff x="0" y="0"/>
          <a:chExt cx="0" cy="0"/>
        </a:xfrm>
      </p:grpSpPr>
      <p:pic>
        <p:nvPicPr>
          <p:cNvPr id="157" name="Graphic 25" descr="Graphic 25"/>
          <p:cNvPicPr>
            <a:picLocks noChangeAspect="1"/>
          </p:cNvPicPr>
          <p:nvPr/>
        </p:nvPicPr>
        <p:blipFill>
          <a:blip r:embed="rId2"/>
          <a:srcRect r="64494" b="1"/>
          <a:stretch>
            <a:fillRect/>
          </a:stretch>
        </p:blipFill>
        <p:spPr>
          <a:xfrm>
            <a:off x="11384415" y="3641376"/>
            <a:ext cx="807585" cy="2274460"/>
          </a:xfrm>
          <a:prstGeom prst="rect">
            <a:avLst/>
          </a:prstGeom>
          <a:ln w="12700">
            <a:miter lim="400000"/>
          </a:ln>
        </p:spPr>
      </p:pic>
      <p:pic>
        <p:nvPicPr>
          <p:cNvPr id="158" name="Graphic 9" descr="Graphic 9"/>
          <p:cNvPicPr>
            <a:picLocks noChangeAspect="1"/>
          </p:cNvPicPr>
          <p:nvPr/>
        </p:nvPicPr>
        <p:blipFill>
          <a:blip r:embed="rId3"/>
          <a:srcRect r="45981" b="37926"/>
          <a:stretch>
            <a:fillRect/>
          </a:stretch>
        </p:blipFill>
        <p:spPr>
          <a:xfrm>
            <a:off x="9672869" y="3922597"/>
            <a:ext cx="2519134" cy="2935404"/>
          </a:xfrm>
          <a:prstGeom prst="rect">
            <a:avLst/>
          </a:prstGeom>
          <a:ln w="12700">
            <a:miter lim="400000"/>
          </a:ln>
        </p:spPr>
      </p:pic>
      <p:pic>
        <p:nvPicPr>
          <p:cNvPr id="159" name="Graphic 14" descr="Graphic 14"/>
          <p:cNvPicPr>
            <a:picLocks noChangeAspect="1"/>
          </p:cNvPicPr>
          <p:nvPr/>
        </p:nvPicPr>
        <p:blipFill>
          <a:blip r:embed="rId4"/>
          <a:srcRect l="47245" t="7116" b="10202"/>
          <a:stretch>
            <a:fillRect/>
          </a:stretch>
        </p:blipFill>
        <p:spPr>
          <a:xfrm>
            <a:off x="-1" y="0"/>
            <a:ext cx="1570888" cy="6858000"/>
          </a:xfrm>
          <a:prstGeom prst="rect">
            <a:avLst/>
          </a:prstGeom>
          <a:ln w="12700">
            <a:miter lim="400000"/>
          </a:ln>
          <a:effectLst>
            <a:outerShdw blurRad="165100" dist="127000" rotWithShape="0">
              <a:srgbClr val="000000">
                <a:alpha val="29000"/>
              </a:srgbClr>
            </a:outerShdw>
          </a:effectLst>
        </p:spPr>
      </p:pic>
      <p:pic>
        <p:nvPicPr>
          <p:cNvPr id="160" name="Graphic 4" descr="Graphic 4"/>
          <p:cNvPicPr>
            <a:picLocks noChangeAspect="1"/>
          </p:cNvPicPr>
          <p:nvPr/>
        </p:nvPicPr>
        <p:blipFill>
          <a:blip r:embed="rId5"/>
          <a:srcRect t="76569"/>
          <a:stretch>
            <a:fillRect/>
          </a:stretch>
        </p:blipFill>
        <p:spPr>
          <a:xfrm>
            <a:off x="1215603" y="-1"/>
            <a:ext cx="4318002" cy="1011736"/>
          </a:xfrm>
          <a:prstGeom prst="rect">
            <a:avLst/>
          </a:prstGeom>
          <a:ln w="12700">
            <a:miter lim="400000"/>
          </a:ln>
        </p:spPr>
      </p:pic>
      <p:pic>
        <p:nvPicPr>
          <p:cNvPr id="161" name="Picture 5" descr="Picture 5"/>
          <p:cNvPicPr>
            <a:picLocks noChangeAspect="1"/>
          </p:cNvPicPr>
          <p:nvPr/>
        </p:nvPicPr>
        <p:blipFill>
          <a:blip r:embed="rId6"/>
          <a:stretch>
            <a:fillRect/>
          </a:stretch>
        </p:blipFill>
        <p:spPr>
          <a:xfrm>
            <a:off x="9717923" y="0"/>
            <a:ext cx="2474077" cy="1798530"/>
          </a:xfrm>
          <a:prstGeom prst="rect">
            <a:avLst/>
          </a:prstGeom>
          <a:ln w="12700">
            <a:miter lim="400000"/>
          </a:ln>
        </p:spPr>
      </p:pic>
      <p:pic>
        <p:nvPicPr>
          <p:cNvPr id="162" name="Graphic 2" descr="Graphic 2"/>
          <p:cNvPicPr>
            <a:picLocks noChangeAspect="1"/>
          </p:cNvPicPr>
          <p:nvPr/>
        </p:nvPicPr>
        <p:blipFill>
          <a:blip r:embed="rId7"/>
          <a:srcRect t="64312"/>
          <a:stretch>
            <a:fillRect/>
          </a:stretch>
        </p:blipFill>
        <p:spPr>
          <a:xfrm>
            <a:off x="1842354" y="-1"/>
            <a:ext cx="2407593" cy="871271"/>
          </a:xfrm>
          <a:prstGeom prst="rect">
            <a:avLst/>
          </a:prstGeom>
          <a:ln w="12700">
            <a:miter lim="400000"/>
          </a:ln>
        </p:spPr>
      </p:pic>
      <p:pic>
        <p:nvPicPr>
          <p:cNvPr id="163" name="Graphic 24" descr="Graphic 24"/>
          <p:cNvPicPr>
            <a:picLocks noChangeAspect="1"/>
          </p:cNvPicPr>
          <p:nvPr/>
        </p:nvPicPr>
        <p:blipFill>
          <a:blip r:embed="rId8"/>
          <a:srcRect l="80998" b="46991"/>
          <a:stretch>
            <a:fillRect/>
          </a:stretch>
        </p:blipFill>
        <p:spPr>
          <a:xfrm>
            <a:off x="-1" y="4959586"/>
            <a:ext cx="680548" cy="1898415"/>
          </a:xfrm>
          <a:prstGeom prst="rect">
            <a:avLst/>
          </a:prstGeom>
          <a:ln w="12700">
            <a:miter lim="400000"/>
          </a:ln>
        </p:spPr>
      </p:pic>
      <p:sp>
        <p:nvSpPr>
          <p:cNvPr id="164" name="Picture Placeholder 6"/>
          <p:cNvSpPr>
            <a:spLocks noGrp="1"/>
          </p:cNvSpPr>
          <p:nvPr>
            <p:ph type="pic" sz="quarter" idx="21"/>
          </p:nvPr>
        </p:nvSpPr>
        <p:spPr>
          <a:xfrm>
            <a:off x="6464300" y="2705100"/>
            <a:ext cx="2044700" cy="2882900"/>
          </a:xfrm>
          <a:prstGeom prst="rect">
            <a:avLst/>
          </a:prstGeom>
        </p:spPr>
        <p:txBody>
          <a:bodyPr lIns="91439" tIns="45719" rIns="91439" bIns="45719">
            <a:noAutofit/>
          </a:bodyPr>
          <a:lstStyle/>
          <a:p>
            <a:endParaRPr/>
          </a:p>
        </p:txBody>
      </p:sp>
      <p:sp>
        <p:nvSpPr>
          <p:cNvPr id="165" name="Picture Placeholder 6"/>
          <p:cNvSpPr>
            <a:spLocks noGrp="1"/>
          </p:cNvSpPr>
          <p:nvPr>
            <p:ph type="pic" sz="quarter" idx="22"/>
          </p:nvPr>
        </p:nvSpPr>
        <p:spPr>
          <a:xfrm>
            <a:off x="8699500" y="2717800"/>
            <a:ext cx="3213100" cy="2882900"/>
          </a:xfrm>
          <a:prstGeom prst="rect">
            <a:avLst/>
          </a:prstGeom>
        </p:spPr>
        <p:txBody>
          <a:bodyPr lIns="91439" tIns="45719" rIns="91439" bIns="45719">
            <a:noAutofit/>
          </a:bodyPr>
          <a:lstStyle/>
          <a:p>
            <a:endParaRPr/>
          </a:p>
        </p:txBody>
      </p:sp>
      <p:sp>
        <p:nvSpPr>
          <p:cNvPr id="166" name="Text úrovne 1…"/>
          <p:cNvSpPr txBox="1">
            <a:spLocks noGrp="1"/>
          </p:cNvSpPr>
          <p:nvPr>
            <p:ph type="body" sz="quarter" idx="1" hasCustomPrompt="1"/>
          </p:nvPr>
        </p:nvSpPr>
        <p:spPr>
          <a:prstGeom prst="rect">
            <a:avLst/>
          </a:prstGeom>
        </p:spPr>
        <p:txBody>
          <a:bodyPr/>
          <a:lstStyle>
            <a:lvl1pPr>
              <a:defRPr>
                <a:solidFill>
                  <a:schemeClr val="accent2"/>
                </a:solidFill>
              </a:defRPr>
            </a:lvl1pPr>
            <a:lvl2pPr>
              <a:defRPr>
                <a:solidFill>
                  <a:schemeClr val="accent2"/>
                </a:solidFill>
              </a:defRPr>
            </a:lvl2pPr>
            <a:lvl3pPr>
              <a:defRPr>
                <a:solidFill>
                  <a:schemeClr val="accent2"/>
                </a:solidFill>
              </a:defRPr>
            </a:lvl3pPr>
            <a:lvl4pPr>
              <a:defRPr>
                <a:solidFill>
                  <a:schemeClr val="accent2"/>
                </a:solidFill>
              </a:defRPr>
            </a:lvl4pPr>
            <a:lvl5pPr>
              <a:defRPr>
                <a:solidFill>
                  <a:schemeClr val="accent2"/>
                </a:solidFill>
              </a:defRPr>
            </a:lvl5pPr>
          </a:lstStyle>
          <a:p>
            <a:r>
              <a:t>ČASŤ s textom a fotkami</a:t>
            </a:r>
          </a:p>
          <a:p>
            <a:pPr lvl="1"/>
            <a:endParaRPr/>
          </a:p>
          <a:p>
            <a:pPr lvl="2"/>
            <a:endParaRPr/>
          </a:p>
          <a:p>
            <a:pPr lvl="3"/>
            <a:endParaRPr/>
          </a:p>
          <a:p>
            <a:pPr lvl="4"/>
            <a:endParaRPr/>
          </a:p>
        </p:txBody>
      </p:sp>
      <p:sp>
        <p:nvSpPr>
          <p:cNvPr id="167" name="Text Placeholder 15"/>
          <p:cNvSpPr>
            <a:spLocks noGrp="1"/>
          </p:cNvSpPr>
          <p:nvPr>
            <p:ph type="body" sz="quarter" idx="23" hasCustomPrompt="1"/>
          </p:nvPr>
        </p:nvSpPr>
        <p:spPr>
          <a:xfrm>
            <a:off x="695325" y="1916739"/>
            <a:ext cx="9872358" cy="1063627"/>
          </a:xfrm>
          <a:prstGeom prst="rect">
            <a:avLst/>
          </a:prstGeom>
        </p:spPr>
        <p:txBody>
          <a:bodyPr/>
          <a:lstStyle>
            <a:lvl1pPr>
              <a:defRPr sz="3000" cap="none">
                <a:solidFill>
                  <a:srgbClr val="2F2E72"/>
                </a:solidFill>
                <a:latin typeface="Tahoma"/>
                <a:ea typeface="Tahoma"/>
                <a:cs typeface="Tahoma"/>
                <a:sym typeface="Tahoma"/>
              </a:defRPr>
            </a:lvl1pPr>
          </a:lstStyle>
          <a:p>
            <a:r>
              <a:t>Podnadpis a doplnenie názvu</a:t>
            </a:r>
          </a:p>
        </p:txBody>
      </p:sp>
      <p:sp>
        <p:nvSpPr>
          <p:cNvPr id="168" name="Text Placeholder 20"/>
          <p:cNvSpPr>
            <a:spLocks noGrp="1"/>
          </p:cNvSpPr>
          <p:nvPr>
            <p:ph type="body" sz="quarter" idx="24" hasCustomPrompt="1"/>
          </p:nvPr>
        </p:nvSpPr>
        <p:spPr>
          <a:xfrm>
            <a:off x="1761386" y="3220447"/>
            <a:ext cx="4512416" cy="3320398"/>
          </a:xfrm>
          <a:prstGeom prst="rect">
            <a:avLst/>
          </a:prstGeom>
        </p:spPr>
        <p:txBody>
          <a:bodyPr/>
          <a:lstStyle>
            <a:lvl1pPr>
              <a:defRPr sz="1400" cap="none">
                <a:solidFill>
                  <a:srgbClr val="D9D9D9"/>
                </a:solidFill>
                <a:latin typeface="Tahoma"/>
                <a:ea typeface="Tahoma"/>
                <a:cs typeface="Tahoma"/>
                <a:sym typeface="Tahoma"/>
              </a:defRPr>
            </a:lvl1pPr>
          </a:lstStyle>
          <a:p>
            <a:r>
              <a:t>Natur, quatem. Sum doluptatur, con pa velest estrum imperspid estorep repelignam, ulluptatqui debis dolorem est, ut posam doluptatur, solorepel excerum is alit audandaes expla vendi blant ut quatam fugia consed ut a dolo coribus cvon pos sima volendande sunt quis min cuptat.
Everchillam, sundandebis adia dis moditem iscient eum unt ut pellat vellit od unt pa sunt, neceaquo quid quiscil listibus, od quatior sediae volorumetum que volecte ctatempore num vellate esequuntibus il modicium et exerchi ctusam que porehentis ex est, quas nonsequi rem. </a:t>
            </a:r>
          </a:p>
        </p:txBody>
      </p:sp>
      <p:sp>
        <p:nvSpPr>
          <p:cNvPr id="169" name="Text Placeholder 22"/>
          <p:cNvSpPr>
            <a:spLocks noGrp="1"/>
          </p:cNvSpPr>
          <p:nvPr>
            <p:ph type="body" sz="quarter" idx="25" hasCustomPrompt="1"/>
          </p:nvPr>
        </p:nvSpPr>
        <p:spPr>
          <a:xfrm>
            <a:off x="5416825" y="219354"/>
            <a:ext cx="4455574" cy="334965"/>
          </a:xfrm>
          <a:prstGeom prst="rect">
            <a:avLst/>
          </a:prstGeom>
        </p:spPr>
        <p:txBody>
          <a:bodyPr/>
          <a:lstStyle>
            <a:lvl1pPr algn="r">
              <a:defRPr sz="1400" cap="none">
                <a:solidFill>
                  <a:srgbClr val="2F2E72"/>
                </a:solidFill>
                <a:latin typeface="Tahoma"/>
                <a:ea typeface="Tahoma"/>
                <a:cs typeface="Tahoma"/>
                <a:sym typeface="Tahoma"/>
              </a:defRPr>
            </a:lvl1pPr>
          </a:lstStyle>
          <a:p>
            <a:r>
              <a:t>Názov prezentácie</a:t>
            </a:r>
          </a:p>
        </p:txBody>
      </p:sp>
      <p:sp>
        <p:nvSpPr>
          <p:cNvPr id="170" name="Číslo snímky"/>
          <p:cNvSpPr txBox="1">
            <a:spLocks noGrp="1"/>
          </p:cNvSpPr>
          <p:nvPr>
            <p:ph type="sldNum" sz="quarter" idx="2"/>
          </p:nvPr>
        </p:nvSpPr>
        <p:spPr>
          <a:prstGeom prst="rect">
            <a:avLst/>
          </a:prstGeom>
          <a:solidFill>
            <a:schemeClr val="accent1">
              <a:alpha val="70000"/>
            </a:schemeClr>
          </a:solidFill>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tx">
  <p:cSld name="7_Title Slide">
    <p:bg>
      <p:bgPr>
        <a:solidFill>
          <a:schemeClr val="accent2"/>
        </a:solidFill>
        <a:effectLst/>
      </p:bgPr>
    </p:bg>
    <p:spTree>
      <p:nvGrpSpPr>
        <p:cNvPr id="1" name=""/>
        <p:cNvGrpSpPr/>
        <p:nvPr/>
      </p:nvGrpSpPr>
      <p:grpSpPr>
        <a:xfrm>
          <a:off x="0" y="0"/>
          <a:ext cx="0" cy="0"/>
          <a:chOff x="0" y="0"/>
          <a:chExt cx="0" cy="0"/>
        </a:xfrm>
      </p:grpSpPr>
      <p:pic>
        <p:nvPicPr>
          <p:cNvPr id="177" name="Graphic 25" descr="Graphic 25"/>
          <p:cNvPicPr>
            <a:picLocks noChangeAspect="1"/>
          </p:cNvPicPr>
          <p:nvPr/>
        </p:nvPicPr>
        <p:blipFill>
          <a:blip r:embed="rId2"/>
          <a:srcRect r="64494" b="1"/>
          <a:stretch>
            <a:fillRect/>
          </a:stretch>
        </p:blipFill>
        <p:spPr>
          <a:xfrm>
            <a:off x="11384415" y="3641376"/>
            <a:ext cx="807585" cy="2274460"/>
          </a:xfrm>
          <a:prstGeom prst="rect">
            <a:avLst/>
          </a:prstGeom>
          <a:ln w="12700">
            <a:miter lim="400000"/>
          </a:ln>
        </p:spPr>
      </p:pic>
      <p:pic>
        <p:nvPicPr>
          <p:cNvPr id="178" name="Graphic 9" descr="Graphic 9"/>
          <p:cNvPicPr>
            <a:picLocks noChangeAspect="1"/>
          </p:cNvPicPr>
          <p:nvPr/>
        </p:nvPicPr>
        <p:blipFill>
          <a:blip r:embed="rId3"/>
          <a:srcRect r="45981" b="37926"/>
          <a:stretch>
            <a:fillRect/>
          </a:stretch>
        </p:blipFill>
        <p:spPr>
          <a:xfrm>
            <a:off x="9672869" y="3922597"/>
            <a:ext cx="2519134" cy="2935404"/>
          </a:xfrm>
          <a:prstGeom prst="rect">
            <a:avLst/>
          </a:prstGeom>
          <a:ln w="12700">
            <a:miter lim="400000"/>
          </a:ln>
        </p:spPr>
      </p:pic>
      <p:pic>
        <p:nvPicPr>
          <p:cNvPr id="179" name="Graphic 14" descr="Graphic 14"/>
          <p:cNvPicPr>
            <a:picLocks noChangeAspect="1"/>
          </p:cNvPicPr>
          <p:nvPr/>
        </p:nvPicPr>
        <p:blipFill>
          <a:blip r:embed="rId4"/>
          <a:srcRect l="47245" t="7116" b="10202"/>
          <a:stretch>
            <a:fillRect/>
          </a:stretch>
        </p:blipFill>
        <p:spPr>
          <a:xfrm>
            <a:off x="-1" y="0"/>
            <a:ext cx="1570888" cy="6858000"/>
          </a:xfrm>
          <a:prstGeom prst="rect">
            <a:avLst/>
          </a:prstGeom>
          <a:ln w="12700">
            <a:miter lim="400000"/>
          </a:ln>
          <a:effectLst>
            <a:outerShdw blurRad="165100" dist="127000" rotWithShape="0">
              <a:srgbClr val="000000">
                <a:alpha val="29000"/>
              </a:srgbClr>
            </a:outerShdw>
          </a:effectLst>
        </p:spPr>
      </p:pic>
      <p:pic>
        <p:nvPicPr>
          <p:cNvPr id="180" name="Graphic 4" descr="Graphic 4"/>
          <p:cNvPicPr>
            <a:picLocks noChangeAspect="1"/>
          </p:cNvPicPr>
          <p:nvPr/>
        </p:nvPicPr>
        <p:blipFill>
          <a:blip r:embed="rId2"/>
          <a:srcRect t="76569"/>
          <a:stretch>
            <a:fillRect/>
          </a:stretch>
        </p:blipFill>
        <p:spPr>
          <a:xfrm>
            <a:off x="1215603" y="-1"/>
            <a:ext cx="4318002" cy="1011736"/>
          </a:xfrm>
          <a:prstGeom prst="rect">
            <a:avLst/>
          </a:prstGeom>
          <a:ln w="12700">
            <a:miter lim="400000"/>
          </a:ln>
        </p:spPr>
      </p:pic>
      <p:pic>
        <p:nvPicPr>
          <p:cNvPr id="181" name="Picture 5" descr="Picture 5"/>
          <p:cNvPicPr>
            <a:picLocks noChangeAspect="1"/>
          </p:cNvPicPr>
          <p:nvPr/>
        </p:nvPicPr>
        <p:blipFill>
          <a:blip r:embed="rId5"/>
          <a:stretch>
            <a:fillRect/>
          </a:stretch>
        </p:blipFill>
        <p:spPr>
          <a:xfrm>
            <a:off x="9717923" y="0"/>
            <a:ext cx="2474077" cy="1798530"/>
          </a:xfrm>
          <a:prstGeom prst="rect">
            <a:avLst/>
          </a:prstGeom>
          <a:ln w="12700">
            <a:miter lim="400000"/>
          </a:ln>
        </p:spPr>
      </p:pic>
      <p:pic>
        <p:nvPicPr>
          <p:cNvPr id="182" name="Graphic 2" descr="Graphic 2"/>
          <p:cNvPicPr>
            <a:picLocks noChangeAspect="1"/>
          </p:cNvPicPr>
          <p:nvPr/>
        </p:nvPicPr>
        <p:blipFill>
          <a:blip r:embed="rId6"/>
          <a:srcRect t="64312"/>
          <a:stretch>
            <a:fillRect/>
          </a:stretch>
        </p:blipFill>
        <p:spPr>
          <a:xfrm>
            <a:off x="1842354" y="-1"/>
            <a:ext cx="2407593" cy="871271"/>
          </a:xfrm>
          <a:prstGeom prst="rect">
            <a:avLst/>
          </a:prstGeom>
          <a:ln w="12700">
            <a:miter lim="400000"/>
          </a:ln>
        </p:spPr>
      </p:pic>
      <p:pic>
        <p:nvPicPr>
          <p:cNvPr id="183" name="Graphic 24" descr="Graphic 24"/>
          <p:cNvPicPr>
            <a:picLocks noChangeAspect="1"/>
          </p:cNvPicPr>
          <p:nvPr/>
        </p:nvPicPr>
        <p:blipFill>
          <a:blip r:embed="rId7"/>
          <a:srcRect l="80998" b="46991"/>
          <a:stretch>
            <a:fillRect/>
          </a:stretch>
        </p:blipFill>
        <p:spPr>
          <a:xfrm>
            <a:off x="-1" y="4959586"/>
            <a:ext cx="680548" cy="1898415"/>
          </a:xfrm>
          <a:prstGeom prst="rect">
            <a:avLst/>
          </a:prstGeom>
          <a:ln w="12700">
            <a:miter lim="400000"/>
          </a:ln>
        </p:spPr>
      </p:pic>
      <p:sp>
        <p:nvSpPr>
          <p:cNvPr id="184" name="Picture Placeholder 6"/>
          <p:cNvSpPr>
            <a:spLocks noGrp="1"/>
          </p:cNvSpPr>
          <p:nvPr>
            <p:ph type="pic" sz="quarter" idx="21"/>
          </p:nvPr>
        </p:nvSpPr>
        <p:spPr>
          <a:xfrm>
            <a:off x="6464300" y="2705100"/>
            <a:ext cx="2044700" cy="2882900"/>
          </a:xfrm>
          <a:prstGeom prst="rect">
            <a:avLst/>
          </a:prstGeom>
        </p:spPr>
        <p:txBody>
          <a:bodyPr lIns="91439" tIns="45719" rIns="91439" bIns="45719">
            <a:noAutofit/>
          </a:bodyPr>
          <a:lstStyle/>
          <a:p>
            <a:endParaRPr/>
          </a:p>
        </p:txBody>
      </p:sp>
      <p:sp>
        <p:nvSpPr>
          <p:cNvPr id="185" name="Picture Placeholder 6"/>
          <p:cNvSpPr>
            <a:spLocks noGrp="1"/>
          </p:cNvSpPr>
          <p:nvPr>
            <p:ph type="pic" sz="quarter" idx="22"/>
          </p:nvPr>
        </p:nvSpPr>
        <p:spPr>
          <a:xfrm>
            <a:off x="8699500" y="2717800"/>
            <a:ext cx="3213100" cy="2882900"/>
          </a:xfrm>
          <a:prstGeom prst="rect">
            <a:avLst/>
          </a:prstGeom>
        </p:spPr>
        <p:txBody>
          <a:bodyPr lIns="91439" tIns="45719" rIns="91439" bIns="45719">
            <a:noAutofit/>
          </a:bodyPr>
          <a:lstStyle/>
          <a:p>
            <a:endParaRPr/>
          </a:p>
        </p:txBody>
      </p:sp>
      <p:sp>
        <p:nvSpPr>
          <p:cNvPr id="186" name="Text úrovne 1…"/>
          <p:cNvSpPr txBox="1">
            <a:spLocks noGrp="1"/>
          </p:cNvSpPr>
          <p:nvPr>
            <p:ph type="body" sz="quarter" idx="1" hasCustomPrompt="1"/>
          </p:nvPr>
        </p:nvSpPr>
        <p:spPr>
          <a:prstGeom prst="rect">
            <a:avLst/>
          </a:prstGeom>
        </p:spPr>
        <p:txBody>
          <a:bodyPr/>
          <a:lstStyle>
            <a:lvl1pPr>
              <a:defRPr>
                <a:solidFill>
                  <a:schemeClr val="accent4"/>
                </a:solidFill>
              </a:defRPr>
            </a:lvl1pPr>
            <a:lvl2pPr>
              <a:defRPr>
                <a:solidFill>
                  <a:schemeClr val="accent4"/>
                </a:solidFill>
              </a:defRPr>
            </a:lvl2pPr>
            <a:lvl3pPr>
              <a:defRPr>
                <a:solidFill>
                  <a:schemeClr val="accent4"/>
                </a:solidFill>
              </a:defRPr>
            </a:lvl3pPr>
            <a:lvl4pPr>
              <a:defRPr>
                <a:solidFill>
                  <a:schemeClr val="accent4"/>
                </a:solidFill>
              </a:defRPr>
            </a:lvl4pPr>
            <a:lvl5pPr>
              <a:defRPr>
                <a:solidFill>
                  <a:schemeClr val="accent4"/>
                </a:solidFill>
              </a:defRPr>
            </a:lvl5pPr>
          </a:lstStyle>
          <a:p>
            <a:r>
              <a:t>ČASŤ s textom a fotkami</a:t>
            </a:r>
          </a:p>
          <a:p>
            <a:pPr lvl="1"/>
            <a:endParaRPr/>
          </a:p>
          <a:p>
            <a:pPr lvl="2"/>
            <a:endParaRPr/>
          </a:p>
          <a:p>
            <a:pPr lvl="3"/>
            <a:endParaRPr/>
          </a:p>
          <a:p>
            <a:pPr lvl="4"/>
            <a:endParaRPr/>
          </a:p>
        </p:txBody>
      </p:sp>
      <p:sp>
        <p:nvSpPr>
          <p:cNvPr id="187" name="Text Placeholder 15"/>
          <p:cNvSpPr>
            <a:spLocks noGrp="1"/>
          </p:cNvSpPr>
          <p:nvPr>
            <p:ph type="body" sz="quarter" idx="23" hasCustomPrompt="1"/>
          </p:nvPr>
        </p:nvSpPr>
        <p:spPr>
          <a:xfrm>
            <a:off x="695325" y="1916739"/>
            <a:ext cx="9872358" cy="1063627"/>
          </a:xfrm>
          <a:prstGeom prst="rect">
            <a:avLst/>
          </a:prstGeom>
        </p:spPr>
        <p:txBody>
          <a:bodyPr/>
          <a:lstStyle>
            <a:lvl1pPr>
              <a:defRPr sz="3000" cap="none">
                <a:solidFill>
                  <a:schemeClr val="accent3"/>
                </a:solidFill>
                <a:latin typeface="Tahoma"/>
                <a:ea typeface="Tahoma"/>
                <a:cs typeface="Tahoma"/>
                <a:sym typeface="Tahoma"/>
              </a:defRPr>
            </a:lvl1pPr>
          </a:lstStyle>
          <a:p>
            <a:r>
              <a:t>Podnadpis a doplnenie názvu</a:t>
            </a:r>
          </a:p>
        </p:txBody>
      </p:sp>
      <p:sp>
        <p:nvSpPr>
          <p:cNvPr id="188" name="Text Placeholder 20"/>
          <p:cNvSpPr>
            <a:spLocks noGrp="1"/>
          </p:cNvSpPr>
          <p:nvPr>
            <p:ph type="body" sz="quarter" idx="24" hasCustomPrompt="1"/>
          </p:nvPr>
        </p:nvSpPr>
        <p:spPr>
          <a:xfrm>
            <a:off x="1761386" y="3220447"/>
            <a:ext cx="4512416" cy="3320398"/>
          </a:xfrm>
          <a:prstGeom prst="rect">
            <a:avLst/>
          </a:prstGeom>
        </p:spPr>
        <p:txBody>
          <a:bodyPr/>
          <a:lstStyle>
            <a:lvl1pPr>
              <a:defRPr sz="1400" cap="none">
                <a:solidFill>
                  <a:srgbClr val="DFAB2C"/>
                </a:solidFill>
                <a:latin typeface="Tahoma"/>
                <a:ea typeface="Tahoma"/>
                <a:cs typeface="Tahoma"/>
                <a:sym typeface="Tahoma"/>
              </a:defRPr>
            </a:lvl1pPr>
          </a:lstStyle>
          <a:p>
            <a:r>
              <a:t>Natur, quatem. Sum doluptatur, con pa velest estrum imperspid estorep repelignam, ulluptatqui debis dolorem est, ut posam doluptatur, solorepel excerum is alit audandaes expla vendi blant ut quatam fugia consed ut a dolo coribus cvon pos sima volendande sunt quis min cuptat.
Everchillam, sundandebis adia dis moditem iscient eum unt ut pellat vellit od unt pa sunt, neceaquo quid quiscil listibus, od quatior sediae volorumetum que volecte ctatempore num vellate esequuntibus il modicium et exerchi ctusam que porehentis ex est, quas nonsequi rem. </a:t>
            </a:r>
          </a:p>
        </p:txBody>
      </p:sp>
      <p:sp>
        <p:nvSpPr>
          <p:cNvPr id="189" name="Text Placeholder 22"/>
          <p:cNvSpPr>
            <a:spLocks noGrp="1"/>
          </p:cNvSpPr>
          <p:nvPr>
            <p:ph type="body" sz="quarter" idx="25" hasCustomPrompt="1"/>
          </p:nvPr>
        </p:nvSpPr>
        <p:spPr>
          <a:xfrm>
            <a:off x="5416825" y="219354"/>
            <a:ext cx="4455574" cy="334965"/>
          </a:xfrm>
          <a:prstGeom prst="rect">
            <a:avLst/>
          </a:prstGeom>
        </p:spPr>
        <p:txBody>
          <a:bodyPr/>
          <a:lstStyle>
            <a:lvl1pPr algn="r">
              <a:defRPr sz="1400" cap="none">
                <a:solidFill>
                  <a:schemeClr val="accent3"/>
                </a:solidFill>
                <a:latin typeface="Tahoma"/>
                <a:ea typeface="Tahoma"/>
                <a:cs typeface="Tahoma"/>
                <a:sym typeface="Tahoma"/>
              </a:defRPr>
            </a:lvl1pPr>
          </a:lstStyle>
          <a:p>
            <a:r>
              <a:t>Názov prezentácie</a:t>
            </a:r>
          </a:p>
        </p:txBody>
      </p:sp>
      <p:sp>
        <p:nvSpPr>
          <p:cNvPr id="190" name="Číslo snímky"/>
          <p:cNvSpPr txBox="1">
            <a:spLocks noGrp="1"/>
          </p:cNvSpPr>
          <p:nvPr>
            <p:ph type="sldNum" sz="quarter" idx="2"/>
          </p:nvPr>
        </p:nvSpPr>
        <p:spPr>
          <a:prstGeom prst="rect">
            <a:avLst/>
          </a:prstGeom>
          <a:solidFill>
            <a:schemeClr val="accent1">
              <a:alpha val="70000"/>
            </a:schemeClr>
          </a:solidFill>
        </p:spPr>
        <p:txBody>
          <a:body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x">
  <p:cSld name="9_Title Slide">
    <p:spTree>
      <p:nvGrpSpPr>
        <p:cNvPr id="1" name=""/>
        <p:cNvGrpSpPr/>
        <p:nvPr/>
      </p:nvGrpSpPr>
      <p:grpSpPr>
        <a:xfrm>
          <a:off x="0" y="0"/>
          <a:ext cx="0" cy="0"/>
          <a:chOff x="0" y="0"/>
          <a:chExt cx="0" cy="0"/>
        </a:xfrm>
      </p:grpSpPr>
      <p:pic>
        <p:nvPicPr>
          <p:cNvPr id="197" name="Graphic 23" descr="Graphic 23"/>
          <p:cNvPicPr>
            <a:picLocks noChangeAspect="1"/>
          </p:cNvPicPr>
          <p:nvPr/>
        </p:nvPicPr>
        <p:blipFill>
          <a:blip r:embed="rId2"/>
          <a:srcRect l="42762" t="10576"/>
          <a:stretch>
            <a:fillRect/>
          </a:stretch>
        </p:blipFill>
        <p:spPr>
          <a:xfrm>
            <a:off x="0" y="-88901"/>
            <a:ext cx="3228446" cy="5110119"/>
          </a:xfrm>
          <a:prstGeom prst="rect">
            <a:avLst/>
          </a:prstGeom>
          <a:ln w="12700">
            <a:miter lim="400000"/>
          </a:ln>
        </p:spPr>
      </p:pic>
      <p:pic>
        <p:nvPicPr>
          <p:cNvPr id="198" name="Graphic 9" descr="Graphic 9"/>
          <p:cNvPicPr>
            <a:picLocks noChangeAspect="1"/>
          </p:cNvPicPr>
          <p:nvPr/>
        </p:nvPicPr>
        <p:blipFill>
          <a:blip r:embed="rId2"/>
          <a:srcRect r="45981" b="37926"/>
          <a:stretch>
            <a:fillRect/>
          </a:stretch>
        </p:blipFill>
        <p:spPr>
          <a:xfrm>
            <a:off x="9672869" y="3922597"/>
            <a:ext cx="2519134" cy="2935404"/>
          </a:xfrm>
          <a:prstGeom prst="rect">
            <a:avLst/>
          </a:prstGeom>
          <a:ln w="12700">
            <a:miter lim="400000"/>
          </a:ln>
        </p:spPr>
      </p:pic>
      <p:pic>
        <p:nvPicPr>
          <p:cNvPr id="199" name="Graphic 4" descr="Graphic 4"/>
          <p:cNvPicPr>
            <a:picLocks noChangeAspect="1"/>
          </p:cNvPicPr>
          <p:nvPr/>
        </p:nvPicPr>
        <p:blipFill>
          <a:blip r:embed="rId3"/>
          <a:srcRect t="81585"/>
          <a:stretch>
            <a:fillRect/>
          </a:stretch>
        </p:blipFill>
        <p:spPr>
          <a:xfrm>
            <a:off x="3590761" y="0"/>
            <a:ext cx="4318002" cy="795143"/>
          </a:xfrm>
          <a:prstGeom prst="rect">
            <a:avLst/>
          </a:prstGeom>
          <a:ln w="12700">
            <a:miter lim="400000"/>
          </a:ln>
        </p:spPr>
      </p:pic>
      <p:pic>
        <p:nvPicPr>
          <p:cNvPr id="200" name="Picture 5" descr="Picture 5"/>
          <p:cNvPicPr>
            <a:picLocks noChangeAspect="1"/>
          </p:cNvPicPr>
          <p:nvPr/>
        </p:nvPicPr>
        <p:blipFill>
          <a:blip r:embed="rId4"/>
          <a:stretch>
            <a:fillRect/>
          </a:stretch>
        </p:blipFill>
        <p:spPr>
          <a:xfrm>
            <a:off x="9717923" y="0"/>
            <a:ext cx="2474077" cy="1798530"/>
          </a:xfrm>
          <a:prstGeom prst="rect">
            <a:avLst/>
          </a:prstGeom>
          <a:ln w="12700">
            <a:miter lim="400000"/>
          </a:ln>
        </p:spPr>
      </p:pic>
      <p:pic>
        <p:nvPicPr>
          <p:cNvPr id="201" name="Graphic 2" descr="Graphic 2"/>
          <p:cNvPicPr>
            <a:picLocks noChangeAspect="1"/>
          </p:cNvPicPr>
          <p:nvPr/>
        </p:nvPicPr>
        <p:blipFill>
          <a:blip r:embed="rId5"/>
          <a:srcRect t="64312"/>
          <a:stretch>
            <a:fillRect/>
          </a:stretch>
        </p:blipFill>
        <p:spPr>
          <a:xfrm>
            <a:off x="5189211" y="16437"/>
            <a:ext cx="2407593" cy="871271"/>
          </a:xfrm>
          <a:prstGeom prst="rect">
            <a:avLst/>
          </a:prstGeom>
          <a:ln w="12700">
            <a:miter lim="400000"/>
          </a:ln>
        </p:spPr>
      </p:pic>
      <p:pic>
        <p:nvPicPr>
          <p:cNvPr id="202" name="Graphic 24" descr="Graphic 24"/>
          <p:cNvPicPr>
            <a:picLocks noChangeAspect="1"/>
          </p:cNvPicPr>
          <p:nvPr/>
        </p:nvPicPr>
        <p:blipFill>
          <a:blip r:embed="rId6"/>
          <a:srcRect l="80998" b="46991"/>
          <a:stretch>
            <a:fillRect/>
          </a:stretch>
        </p:blipFill>
        <p:spPr>
          <a:xfrm>
            <a:off x="-1" y="4959586"/>
            <a:ext cx="680548" cy="1898415"/>
          </a:xfrm>
          <a:prstGeom prst="rect">
            <a:avLst/>
          </a:prstGeom>
          <a:ln w="12700">
            <a:miter lim="400000"/>
          </a:ln>
        </p:spPr>
      </p:pic>
      <p:sp>
        <p:nvSpPr>
          <p:cNvPr id="203" name="Picture Placeholder 6"/>
          <p:cNvSpPr>
            <a:spLocks noGrp="1"/>
          </p:cNvSpPr>
          <p:nvPr>
            <p:ph type="pic" sz="half" idx="21"/>
          </p:nvPr>
        </p:nvSpPr>
        <p:spPr>
          <a:xfrm>
            <a:off x="839787" y="2174182"/>
            <a:ext cx="4513999" cy="3957436"/>
          </a:xfrm>
          <a:prstGeom prst="rect">
            <a:avLst/>
          </a:prstGeom>
        </p:spPr>
        <p:txBody>
          <a:bodyPr lIns="91439" tIns="45719" rIns="91439" bIns="45719">
            <a:noAutofit/>
          </a:bodyPr>
          <a:lstStyle/>
          <a:p>
            <a:endParaRPr/>
          </a:p>
        </p:txBody>
      </p:sp>
      <p:sp>
        <p:nvSpPr>
          <p:cNvPr id="204" name="Picture Placeholder 6"/>
          <p:cNvSpPr>
            <a:spLocks noGrp="1"/>
          </p:cNvSpPr>
          <p:nvPr>
            <p:ph type="pic" sz="quarter" idx="22"/>
          </p:nvPr>
        </p:nvSpPr>
        <p:spPr>
          <a:xfrm>
            <a:off x="5452843" y="2163966"/>
            <a:ext cx="3213102" cy="1988934"/>
          </a:xfrm>
          <a:prstGeom prst="rect">
            <a:avLst/>
          </a:prstGeom>
        </p:spPr>
        <p:txBody>
          <a:bodyPr lIns="91439" tIns="45719" rIns="91439" bIns="45719">
            <a:noAutofit/>
          </a:bodyPr>
          <a:lstStyle/>
          <a:p>
            <a:endParaRPr/>
          </a:p>
        </p:txBody>
      </p:sp>
      <p:sp>
        <p:nvSpPr>
          <p:cNvPr id="205" name="Picture Placeholder 6"/>
          <p:cNvSpPr>
            <a:spLocks noGrp="1"/>
          </p:cNvSpPr>
          <p:nvPr>
            <p:ph type="pic" sz="quarter" idx="23"/>
          </p:nvPr>
        </p:nvSpPr>
        <p:spPr>
          <a:xfrm>
            <a:off x="5452843" y="4299277"/>
            <a:ext cx="3213102" cy="1822123"/>
          </a:xfrm>
          <a:prstGeom prst="rect">
            <a:avLst/>
          </a:prstGeom>
        </p:spPr>
        <p:txBody>
          <a:bodyPr lIns="91439" tIns="45719" rIns="91439" bIns="45719">
            <a:noAutofit/>
          </a:bodyPr>
          <a:lstStyle/>
          <a:p>
            <a:endParaRPr/>
          </a:p>
        </p:txBody>
      </p:sp>
      <p:sp>
        <p:nvSpPr>
          <p:cNvPr id="206" name="Picture Placeholder 6"/>
          <p:cNvSpPr>
            <a:spLocks noGrp="1"/>
          </p:cNvSpPr>
          <p:nvPr>
            <p:ph type="pic" sz="quarter" idx="24"/>
          </p:nvPr>
        </p:nvSpPr>
        <p:spPr>
          <a:xfrm>
            <a:off x="8784787" y="2174182"/>
            <a:ext cx="2932351" cy="3957436"/>
          </a:xfrm>
          <a:prstGeom prst="rect">
            <a:avLst/>
          </a:prstGeom>
        </p:spPr>
        <p:txBody>
          <a:bodyPr lIns="91439" tIns="45719" rIns="91439" bIns="45719">
            <a:noAutofit/>
          </a:bodyPr>
          <a:lstStyle/>
          <a:p>
            <a:endParaRPr/>
          </a:p>
        </p:txBody>
      </p:sp>
      <p:sp>
        <p:nvSpPr>
          <p:cNvPr id="207" name="Text úrovne 1…"/>
          <p:cNvSpPr txBox="1">
            <a:spLocks noGrp="1"/>
          </p:cNvSpPr>
          <p:nvPr>
            <p:ph type="body" sz="quarter" idx="1" hasCustomPrompt="1"/>
          </p:nvPr>
        </p:nvSpPr>
        <p:spPr>
          <a:prstGeom prst="rect">
            <a:avLst/>
          </a:prstGeom>
        </p:spPr>
        <p:txBody>
          <a:bodyPr/>
          <a:lstStyle/>
          <a:p>
            <a:r>
              <a:t>ČASŤ iba s fotkami</a:t>
            </a:r>
          </a:p>
          <a:p>
            <a:pPr lvl="1"/>
            <a:endParaRPr/>
          </a:p>
          <a:p>
            <a:pPr lvl="2"/>
            <a:endParaRPr/>
          </a:p>
          <a:p>
            <a:pPr lvl="3"/>
            <a:endParaRPr/>
          </a:p>
          <a:p>
            <a:pPr lvl="4"/>
            <a:endParaRPr/>
          </a:p>
        </p:txBody>
      </p:sp>
      <p:sp>
        <p:nvSpPr>
          <p:cNvPr id="208" name="Text Placeholder 22"/>
          <p:cNvSpPr>
            <a:spLocks noGrp="1"/>
          </p:cNvSpPr>
          <p:nvPr>
            <p:ph type="body" sz="quarter" idx="25" hasCustomPrompt="1"/>
          </p:nvPr>
        </p:nvSpPr>
        <p:spPr>
          <a:xfrm>
            <a:off x="5416825" y="219354"/>
            <a:ext cx="4455574" cy="334965"/>
          </a:xfrm>
          <a:prstGeom prst="rect">
            <a:avLst/>
          </a:prstGeom>
        </p:spPr>
        <p:txBody>
          <a:bodyPr/>
          <a:lstStyle>
            <a:lvl1pPr algn="r">
              <a:defRPr sz="1400" cap="none">
                <a:solidFill>
                  <a:schemeClr val="accent3"/>
                </a:solidFill>
                <a:latin typeface="Tahoma"/>
                <a:ea typeface="Tahoma"/>
                <a:cs typeface="Tahoma"/>
                <a:sym typeface="Tahoma"/>
              </a:defRPr>
            </a:lvl1pPr>
          </a:lstStyle>
          <a:p>
            <a:r>
              <a:t>Názov prezentácie</a:t>
            </a:r>
          </a:p>
        </p:txBody>
      </p:sp>
      <p:sp>
        <p:nvSpPr>
          <p:cNvPr id="209" name="Číslo snímky"/>
          <p:cNvSpPr txBox="1">
            <a:spLocks noGrp="1"/>
          </p:cNvSpPr>
          <p:nvPr>
            <p:ph type="sldNum" sz="quarter" idx="2"/>
          </p:nvPr>
        </p:nvSpPr>
        <p:spPr>
          <a:prstGeom prst="rect">
            <a:avLst/>
          </a:prstGeom>
          <a:solidFill>
            <a:schemeClr val="accent1">
              <a:alpha val="70000"/>
            </a:schemeClr>
          </a:solidFill>
        </p:spPr>
        <p:txBody>
          <a:bodyPr/>
          <a:lstStyle/>
          <a:p>
            <a:fld id="{86CB4B4D-7CA3-9044-876B-883B54F8677D}" type="slidenum">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x">
  <p:cSld name="10_Title Slide">
    <p:bg>
      <p:bgPr>
        <a:solidFill>
          <a:schemeClr val="accent3"/>
        </a:solidFill>
        <a:effectLst/>
      </p:bgPr>
    </p:bg>
    <p:spTree>
      <p:nvGrpSpPr>
        <p:cNvPr id="1" name=""/>
        <p:cNvGrpSpPr/>
        <p:nvPr/>
      </p:nvGrpSpPr>
      <p:grpSpPr>
        <a:xfrm>
          <a:off x="0" y="0"/>
          <a:ext cx="0" cy="0"/>
          <a:chOff x="0" y="0"/>
          <a:chExt cx="0" cy="0"/>
        </a:xfrm>
      </p:grpSpPr>
      <p:pic>
        <p:nvPicPr>
          <p:cNvPr id="216" name="Graphic 23" descr="Graphic 23"/>
          <p:cNvPicPr>
            <a:picLocks noChangeAspect="1"/>
          </p:cNvPicPr>
          <p:nvPr/>
        </p:nvPicPr>
        <p:blipFill>
          <a:blip r:embed="rId2"/>
          <a:srcRect l="42762" t="10576"/>
          <a:stretch>
            <a:fillRect/>
          </a:stretch>
        </p:blipFill>
        <p:spPr>
          <a:xfrm>
            <a:off x="0" y="-88901"/>
            <a:ext cx="3228446" cy="5110119"/>
          </a:xfrm>
          <a:prstGeom prst="rect">
            <a:avLst/>
          </a:prstGeom>
          <a:ln w="12700">
            <a:miter lim="400000"/>
          </a:ln>
        </p:spPr>
      </p:pic>
      <p:pic>
        <p:nvPicPr>
          <p:cNvPr id="217" name="Graphic 9" descr="Graphic 9"/>
          <p:cNvPicPr>
            <a:picLocks noChangeAspect="1"/>
          </p:cNvPicPr>
          <p:nvPr/>
        </p:nvPicPr>
        <p:blipFill>
          <a:blip r:embed="rId2"/>
          <a:srcRect r="45981" b="37926"/>
          <a:stretch>
            <a:fillRect/>
          </a:stretch>
        </p:blipFill>
        <p:spPr>
          <a:xfrm>
            <a:off x="9717923" y="3935279"/>
            <a:ext cx="2519135" cy="2935404"/>
          </a:xfrm>
          <a:prstGeom prst="rect">
            <a:avLst/>
          </a:prstGeom>
          <a:ln w="12700">
            <a:miter lim="400000"/>
          </a:ln>
        </p:spPr>
      </p:pic>
      <p:pic>
        <p:nvPicPr>
          <p:cNvPr id="218" name="Graphic 4" descr="Graphic 4"/>
          <p:cNvPicPr>
            <a:picLocks noChangeAspect="1"/>
          </p:cNvPicPr>
          <p:nvPr/>
        </p:nvPicPr>
        <p:blipFill>
          <a:blip r:embed="rId3"/>
          <a:srcRect t="81585"/>
          <a:stretch>
            <a:fillRect/>
          </a:stretch>
        </p:blipFill>
        <p:spPr>
          <a:xfrm>
            <a:off x="3590761" y="0"/>
            <a:ext cx="4318002" cy="795143"/>
          </a:xfrm>
          <a:prstGeom prst="rect">
            <a:avLst/>
          </a:prstGeom>
          <a:ln w="12700">
            <a:miter lim="400000"/>
          </a:ln>
        </p:spPr>
      </p:pic>
      <p:pic>
        <p:nvPicPr>
          <p:cNvPr id="219" name="Picture 5" descr="Picture 5"/>
          <p:cNvPicPr>
            <a:picLocks noChangeAspect="1"/>
          </p:cNvPicPr>
          <p:nvPr/>
        </p:nvPicPr>
        <p:blipFill>
          <a:blip r:embed="rId4"/>
          <a:stretch>
            <a:fillRect/>
          </a:stretch>
        </p:blipFill>
        <p:spPr>
          <a:xfrm>
            <a:off x="9717923" y="0"/>
            <a:ext cx="2474077" cy="1798530"/>
          </a:xfrm>
          <a:prstGeom prst="rect">
            <a:avLst/>
          </a:prstGeom>
          <a:ln w="12700">
            <a:miter lim="400000"/>
          </a:ln>
        </p:spPr>
      </p:pic>
      <p:pic>
        <p:nvPicPr>
          <p:cNvPr id="220" name="Graphic 2" descr="Graphic 2"/>
          <p:cNvPicPr>
            <a:picLocks noChangeAspect="1"/>
          </p:cNvPicPr>
          <p:nvPr/>
        </p:nvPicPr>
        <p:blipFill>
          <a:blip r:embed="rId5"/>
          <a:srcRect t="73526"/>
          <a:stretch>
            <a:fillRect/>
          </a:stretch>
        </p:blipFill>
        <p:spPr>
          <a:xfrm>
            <a:off x="3364727" y="-18282"/>
            <a:ext cx="2407593" cy="646334"/>
          </a:xfrm>
          <a:prstGeom prst="rect">
            <a:avLst/>
          </a:prstGeom>
          <a:ln w="12700">
            <a:miter lim="400000"/>
          </a:ln>
        </p:spPr>
      </p:pic>
      <p:pic>
        <p:nvPicPr>
          <p:cNvPr id="221" name="Graphic 24" descr="Graphic 24"/>
          <p:cNvPicPr>
            <a:picLocks noChangeAspect="1"/>
          </p:cNvPicPr>
          <p:nvPr/>
        </p:nvPicPr>
        <p:blipFill>
          <a:blip r:embed="rId6"/>
          <a:srcRect l="80998" b="46991"/>
          <a:stretch>
            <a:fillRect/>
          </a:stretch>
        </p:blipFill>
        <p:spPr>
          <a:xfrm>
            <a:off x="-1" y="4959586"/>
            <a:ext cx="680548" cy="1898415"/>
          </a:xfrm>
          <a:prstGeom prst="rect">
            <a:avLst/>
          </a:prstGeom>
          <a:ln w="12700">
            <a:miter lim="400000"/>
          </a:ln>
        </p:spPr>
      </p:pic>
      <p:sp>
        <p:nvSpPr>
          <p:cNvPr id="222" name="Picture Placeholder 6"/>
          <p:cNvSpPr>
            <a:spLocks noGrp="1"/>
          </p:cNvSpPr>
          <p:nvPr>
            <p:ph type="pic" sz="half" idx="21"/>
          </p:nvPr>
        </p:nvSpPr>
        <p:spPr>
          <a:xfrm>
            <a:off x="820004" y="2163966"/>
            <a:ext cx="7549296" cy="3957434"/>
          </a:xfrm>
          <a:prstGeom prst="rect">
            <a:avLst/>
          </a:prstGeom>
        </p:spPr>
        <p:txBody>
          <a:bodyPr lIns="91439" tIns="45719" rIns="91439" bIns="45719">
            <a:noAutofit/>
          </a:bodyPr>
          <a:lstStyle/>
          <a:p>
            <a:endParaRPr/>
          </a:p>
        </p:txBody>
      </p:sp>
      <p:sp>
        <p:nvSpPr>
          <p:cNvPr id="223" name="Picture Placeholder 6"/>
          <p:cNvSpPr>
            <a:spLocks noGrp="1"/>
          </p:cNvSpPr>
          <p:nvPr>
            <p:ph type="pic" sz="quarter" idx="22"/>
          </p:nvPr>
        </p:nvSpPr>
        <p:spPr>
          <a:xfrm>
            <a:off x="8504035" y="2163966"/>
            <a:ext cx="3213102" cy="1988934"/>
          </a:xfrm>
          <a:prstGeom prst="rect">
            <a:avLst/>
          </a:prstGeom>
        </p:spPr>
        <p:txBody>
          <a:bodyPr lIns="91439" tIns="45719" rIns="91439" bIns="45719">
            <a:noAutofit/>
          </a:bodyPr>
          <a:lstStyle/>
          <a:p>
            <a:endParaRPr/>
          </a:p>
        </p:txBody>
      </p:sp>
      <p:sp>
        <p:nvSpPr>
          <p:cNvPr id="224" name="Picture Placeholder 6"/>
          <p:cNvSpPr>
            <a:spLocks noGrp="1"/>
          </p:cNvSpPr>
          <p:nvPr>
            <p:ph type="pic" sz="quarter" idx="23"/>
          </p:nvPr>
        </p:nvSpPr>
        <p:spPr>
          <a:xfrm>
            <a:off x="8504035" y="4299277"/>
            <a:ext cx="3213102" cy="1822124"/>
          </a:xfrm>
          <a:prstGeom prst="rect">
            <a:avLst/>
          </a:prstGeom>
        </p:spPr>
        <p:txBody>
          <a:bodyPr lIns="91439" tIns="45719" rIns="91439" bIns="45719">
            <a:noAutofit/>
          </a:bodyPr>
          <a:lstStyle/>
          <a:p>
            <a:endParaRPr/>
          </a:p>
        </p:txBody>
      </p:sp>
      <p:sp>
        <p:nvSpPr>
          <p:cNvPr id="225" name="Text úrovne 1…"/>
          <p:cNvSpPr txBox="1">
            <a:spLocks noGrp="1"/>
          </p:cNvSpPr>
          <p:nvPr>
            <p:ph type="body" sz="quarter" idx="1" hasCustomPrompt="1"/>
          </p:nvPr>
        </p:nvSpPr>
        <p:spPr>
          <a:prstGeom prst="rect">
            <a:avLst/>
          </a:prstGeom>
        </p:spPr>
        <p:txBody>
          <a:bodyPr/>
          <a:lstStyle/>
          <a:p>
            <a:r>
              <a:t>ČASŤ iba s fotkami</a:t>
            </a:r>
          </a:p>
          <a:p>
            <a:pPr lvl="1"/>
            <a:endParaRPr/>
          </a:p>
          <a:p>
            <a:pPr lvl="2"/>
            <a:endParaRPr/>
          </a:p>
          <a:p>
            <a:pPr lvl="3"/>
            <a:endParaRPr/>
          </a:p>
          <a:p>
            <a:pPr lvl="4"/>
            <a:endParaRPr/>
          </a:p>
        </p:txBody>
      </p:sp>
      <p:sp>
        <p:nvSpPr>
          <p:cNvPr id="226" name="Text Placeholder 22"/>
          <p:cNvSpPr>
            <a:spLocks noGrp="1"/>
          </p:cNvSpPr>
          <p:nvPr>
            <p:ph type="body" sz="quarter" idx="24" hasCustomPrompt="1"/>
          </p:nvPr>
        </p:nvSpPr>
        <p:spPr>
          <a:xfrm>
            <a:off x="5416825" y="219354"/>
            <a:ext cx="4455574" cy="334965"/>
          </a:xfrm>
          <a:prstGeom prst="rect">
            <a:avLst/>
          </a:prstGeom>
        </p:spPr>
        <p:txBody>
          <a:bodyPr/>
          <a:lstStyle>
            <a:lvl1pPr algn="r">
              <a:defRPr sz="1400" cap="none">
                <a:latin typeface="Tahoma"/>
                <a:ea typeface="Tahoma"/>
                <a:cs typeface="Tahoma"/>
                <a:sym typeface="Tahoma"/>
              </a:defRPr>
            </a:lvl1pPr>
          </a:lstStyle>
          <a:p>
            <a:r>
              <a:t>Názov prezentácie</a:t>
            </a:r>
          </a:p>
        </p:txBody>
      </p:sp>
      <p:sp>
        <p:nvSpPr>
          <p:cNvPr id="227" name="Číslo snímky"/>
          <p:cNvSpPr txBox="1">
            <a:spLocks noGrp="1"/>
          </p:cNvSpPr>
          <p:nvPr>
            <p:ph type="sldNum" sz="quarter" idx="2"/>
          </p:nvPr>
        </p:nvSpPr>
        <p:spPr>
          <a:prstGeom prst="rect">
            <a:avLst/>
          </a:prstGeom>
          <a:solidFill>
            <a:schemeClr val="accent1">
              <a:alpha val="70000"/>
            </a:schemeClr>
          </a:solidFill>
        </p:spPr>
        <p:txBody>
          <a:bodyPr/>
          <a:lstStyle/>
          <a:p>
            <a:fld id="{86CB4B4D-7CA3-9044-876B-883B54F8677D}" type="slidenum">
              <a:t>‹#›</a:t>
            </a:fld>
            <a:endParaRPr/>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x">
  <p:cSld name="11_Title Slide">
    <p:bg>
      <p:bgPr>
        <a:solidFill>
          <a:schemeClr val="accent5"/>
        </a:solidFill>
        <a:effectLst/>
      </p:bgPr>
    </p:bg>
    <p:spTree>
      <p:nvGrpSpPr>
        <p:cNvPr id="1" name=""/>
        <p:cNvGrpSpPr/>
        <p:nvPr/>
      </p:nvGrpSpPr>
      <p:grpSpPr>
        <a:xfrm>
          <a:off x="0" y="0"/>
          <a:ext cx="0" cy="0"/>
          <a:chOff x="0" y="0"/>
          <a:chExt cx="0" cy="0"/>
        </a:xfrm>
      </p:grpSpPr>
      <p:pic>
        <p:nvPicPr>
          <p:cNvPr id="234" name="Graphic 23" descr="Graphic 23"/>
          <p:cNvPicPr>
            <a:picLocks noChangeAspect="1"/>
          </p:cNvPicPr>
          <p:nvPr/>
        </p:nvPicPr>
        <p:blipFill>
          <a:blip r:embed="rId2"/>
          <a:srcRect l="42762" t="10576"/>
          <a:stretch>
            <a:fillRect/>
          </a:stretch>
        </p:blipFill>
        <p:spPr>
          <a:xfrm>
            <a:off x="0" y="-1"/>
            <a:ext cx="3228446" cy="5110119"/>
          </a:xfrm>
          <a:prstGeom prst="rect">
            <a:avLst/>
          </a:prstGeom>
          <a:ln w="12700">
            <a:miter lim="400000"/>
          </a:ln>
        </p:spPr>
      </p:pic>
      <p:pic>
        <p:nvPicPr>
          <p:cNvPr id="235" name="Graphic 9" descr="Graphic 9"/>
          <p:cNvPicPr>
            <a:picLocks noChangeAspect="1"/>
          </p:cNvPicPr>
          <p:nvPr/>
        </p:nvPicPr>
        <p:blipFill>
          <a:blip r:embed="rId3"/>
          <a:srcRect r="45981" b="37926"/>
          <a:stretch>
            <a:fillRect/>
          </a:stretch>
        </p:blipFill>
        <p:spPr>
          <a:xfrm>
            <a:off x="9717923" y="3935279"/>
            <a:ext cx="2519135" cy="2935404"/>
          </a:xfrm>
          <a:prstGeom prst="rect">
            <a:avLst/>
          </a:prstGeom>
          <a:ln w="12700">
            <a:miter lim="400000"/>
          </a:ln>
        </p:spPr>
      </p:pic>
      <p:pic>
        <p:nvPicPr>
          <p:cNvPr id="236" name="Graphic 4" descr="Graphic 4"/>
          <p:cNvPicPr>
            <a:picLocks noChangeAspect="1"/>
          </p:cNvPicPr>
          <p:nvPr/>
        </p:nvPicPr>
        <p:blipFill>
          <a:blip r:embed="rId4"/>
          <a:srcRect t="81585"/>
          <a:stretch>
            <a:fillRect/>
          </a:stretch>
        </p:blipFill>
        <p:spPr>
          <a:xfrm>
            <a:off x="3590761" y="0"/>
            <a:ext cx="4318002" cy="795143"/>
          </a:xfrm>
          <a:prstGeom prst="rect">
            <a:avLst/>
          </a:prstGeom>
          <a:ln w="12700">
            <a:miter lim="400000"/>
          </a:ln>
        </p:spPr>
      </p:pic>
      <p:pic>
        <p:nvPicPr>
          <p:cNvPr id="237" name="Picture 5" descr="Picture 5"/>
          <p:cNvPicPr>
            <a:picLocks noChangeAspect="1"/>
          </p:cNvPicPr>
          <p:nvPr/>
        </p:nvPicPr>
        <p:blipFill>
          <a:blip r:embed="rId5"/>
          <a:stretch>
            <a:fillRect/>
          </a:stretch>
        </p:blipFill>
        <p:spPr>
          <a:xfrm>
            <a:off x="9717923" y="0"/>
            <a:ext cx="2474077" cy="1798530"/>
          </a:xfrm>
          <a:prstGeom prst="rect">
            <a:avLst/>
          </a:prstGeom>
          <a:ln w="12700">
            <a:miter lim="400000"/>
          </a:ln>
        </p:spPr>
      </p:pic>
      <p:pic>
        <p:nvPicPr>
          <p:cNvPr id="238" name="Graphic 2" descr="Graphic 2"/>
          <p:cNvPicPr>
            <a:picLocks noChangeAspect="1"/>
          </p:cNvPicPr>
          <p:nvPr/>
        </p:nvPicPr>
        <p:blipFill>
          <a:blip r:embed="rId6"/>
          <a:srcRect t="73526"/>
          <a:stretch>
            <a:fillRect/>
          </a:stretch>
        </p:blipFill>
        <p:spPr>
          <a:xfrm>
            <a:off x="3364727" y="-18282"/>
            <a:ext cx="2407593" cy="646334"/>
          </a:xfrm>
          <a:prstGeom prst="rect">
            <a:avLst/>
          </a:prstGeom>
          <a:ln w="12700">
            <a:miter lim="400000"/>
          </a:ln>
        </p:spPr>
      </p:pic>
      <p:pic>
        <p:nvPicPr>
          <p:cNvPr id="239" name="Graphic 24" descr="Graphic 24"/>
          <p:cNvPicPr>
            <a:picLocks noChangeAspect="1"/>
          </p:cNvPicPr>
          <p:nvPr/>
        </p:nvPicPr>
        <p:blipFill>
          <a:blip r:embed="rId7"/>
          <a:srcRect l="80998" b="46991"/>
          <a:stretch>
            <a:fillRect/>
          </a:stretch>
        </p:blipFill>
        <p:spPr>
          <a:xfrm>
            <a:off x="-1" y="4959586"/>
            <a:ext cx="680548" cy="1898415"/>
          </a:xfrm>
          <a:prstGeom prst="rect">
            <a:avLst/>
          </a:prstGeom>
          <a:ln w="12700">
            <a:miter lim="400000"/>
          </a:ln>
        </p:spPr>
      </p:pic>
      <p:sp>
        <p:nvSpPr>
          <p:cNvPr id="240" name="Picture Placeholder 6"/>
          <p:cNvSpPr>
            <a:spLocks noGrp="1"/>
          </p:cNvSpPr>
          <p:nvPr>
            <p:ph type="pic" sz="half" idx="21"/>
          </p:nvPr>
        </p:nvSpPr>
        <p:spPr>
          <a:xfrm>
            <a:off x="4167840" y="2163966"/>
            <a:ext cx="7549298" cy="3957434"/>
          </a:xfrm>
          <a:prstGeom prst="rect">
            <a:avLst/>
          </a:prstGeom>
        </p:spPr>
        <p:txBody>
          <a:bodyPr lIns="91439" tIns="45719" rIns="91439" bIns="45719">
            <a:noAutofit/>
          </a:bodyPr>
          <a:lstStyle/>
          <a:p>
            <a:endParaRPr/>
          </a:p>
        </p:txBody>
      </p:sp>
      <p:sp>
        <p:nvSpPr>
          <p:cNvPr id="241" name="Picture Placeholder 6"/>
          <p:cNvSpPr>
            <a:spLocks noGrp="1"/>
          </p:cNvSpPr>
          <p:nvPr>
            <p:ph type="pic" sz="quarter" idx="22"/>
          </p:nvPr>
        </p:nvSpPr>
        <p:spPr>
          <a:xfrm>
            <a:off x="839787" y="2163966"/>
            <a:ext cx="3213101" cy="1988934"/>
          </a:xfrm>
          <a:prstGeom prst="rect">
            <a:avLst/>
          </a:prstGeom>
        </p:spPr>
        <p:txBody>
          <a:bodyPr lIns="91439" tIns="45719" rIns="91439" bIns="45719">
            <a:noAutofit/>
          </a:bodyPr>
          <a:lstStyle/>
          <a:p>
            <a:endParaRPr/>
          </a:p>
        </p:txBody>
      </p:sp>
      <p:sp>
        <p:nvSpPr>
          <p:cNvPr id="242" name="Picture Placeholder 6"/>
          <p:cNvSpPr>
            <a:spLocks noGrp="1"/>
          </p:cNvSpPr>
          <p:nvPr>
            <p:ph type="pic" sz="quarter" idx="23"/>
          </p:nvPr>
        </p:nvSpPr>
        <p:spPr>
          <a:xfrm>
            <a:off x="839787" y="4299277"/>
            <a:ext cx="3213101" cy="1822124"/>
          </a:xfrm>
          <a:prstGeom prst="rect">
            <a:avLst/>
          </a:prstGeom>
        </p:spPr>
        <p:txBody>
          <a:bodyPr lIns="91439" tIns="45719" rIns="91439" bIns="45719">
            <a:noAutofit/>
          </a:bodyPr>
          <a:lstStyle/>
          <a:p>
            <a:endParaRPr/>
          </a:p>
        </p:txBody>
      </p:sp>
      <p:sp>
        <p:nvSpPr>
          <p:cNvPr id="243" name="Text úrovne 1…"/>
          <p:cNvSpPr txBox="1">
            <a:spLocks noGrp="1"/>
          </p:cNvSpPr>
          <p:nvPr>
            <p:ph type="body" sz="quarter" idx="1" hasCustomPrompt="1"/>
          </p:nvPr>
        </p:nvSpPr>
        <p:spPr>
          <a:prstGeom prst="rect">
            <a:avLst/>
          </a:prstGeom>
        </p:spPr>
        <p:txBody>
          <a:bodyPr/>
          <a:lstStyle/>
          <a:p>
            <a:r>
              <a:t>ČASŤ iba s fotkami</a:t>
            </a:r>
          </a:p>
          <a:p>
            <a:pPr lvl="1"/>
            <a:endParaRPr/>
          </a:p>
          <a:p>
            <a:pPr lvl="2"/>
            <a:endParaRPr/>
          </a:p>
          <a:p>
            <a:pPr lvl="3"/>
            <a:endParaRPr/>
          </a:p>
          <a:p>
            <a:pPr lvl="4"/>
            <a:endParaRPr/>
          </a:p>
        </p:txBody>
      </p:sp>
      <p:sp>
        <p:nvSpPr>
          <p:cNvPr id="244" name="Text Placeholder 22"/>
          <p:cNvSpPr>
            <a:spLocks noGrp="1"/>
          </p:cNvSpPr>
          <p:nvPr>
            <p:ph type="body" sz="quarter" idx="24" hasCustomPrompt="1"/>
          </p:nvPr>
        </p:nvSpPr>
        <p:spPr>
          <a:xfrm>
            <a:off x="5416825" y="219354"/>
            <a:ext cx="4455574" cy="334965"/>
          </a:xfrm>
          <a:prstGeom prst="rect">
            <a:avLst/>
          </a:prstGeom>
        </p:spPr>
        <p:txBody>
          <a:bodyPr/>
          <a:lstStyle>
            <a:lvl1pPr algn="r">
              <a:defRPr sz="1400" cap="none">
                <a:latin typeface="Tahoma"/>
                <a:ea typeface="Tahoma"/>
                <a:cs typeface="Tahoma"/>
                <a:sym typeface="Tahoma"/>
              </a:defRPr>
            </a:lvl1pPr>
          </a:lstStyle>
          <a:p>
            <a:r>
              <a:t>Názov prezentácie</a:t>
            </a:r>
          </a:p>
        </p:txBody>
      </p:sp>
      <p:sp>
        <p:nvSpPr>
          <p:cNvPr id="245" name="Číslo snímky"/>
          <p:cNvSpPr txBox="1">
            <a:spLocks noGrp="1"/>
          </p:cNvSpPr>
          <p:nvPr>
            <p:ph type="sldNum" sz="quarter" idx="2"/>
          </p:nvPr>
        </p:nvSpPr>
        <p:spPr>
          <a:prstGeom prst="rect">
            <a:avLst/>
          </a:prstGeom>
          <a:solidFill>
            <a:schemeClr val="accent1">
              <a:alpha val="70000"/>
            </a:schemeClr>
          </a:solidFill>
        </p:spPr>
        <p:txBody>
          <a:bodyPr/>
          <a:lstStyle/>
          <a:p>
            <a:fld id="{86CB4B4D-7CA3-9044-876B-883B54F8677D}" type="slidenum">
              <a:t>‹#›</a:t>
            </a:fld>
            <a:endParaRPr/>
          </a:p>
        </p:txBody>
      </p:sp>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x">
  <p:cSld name="12_Title Slide">
    <p:bg>
      <p:bgPr>
        <a:solidFill>
          <a:schemeClr val="accent2"/>
        </a:solidFill>
        <a:effectLst/>
      </p:bgPr>
    </p:bg>
    <p:spTree>
      <p:nvGrpSpPr>
        <p:cNvPr id="1" name=""/>
        <p:cNvGrpSpPr/>
        <p:nvPr/>
      </p:nvGrpSpPr>
      <p:grpSpPr>
        <a:xfrm>
          <a:off x="0" y="0"/>
          <a:ext cx="0" cy="0"/>
          <a:chOff x="0" y="0"/>
          <a:chExt cx="0" cy="0"/>
        </a:xfrm>
      </p:grpSpPr>
      <p:pic>
        <p:nvPicPr>
          <p:cNvPr id="252" name="Graphic 14" descr="Graphic 14"/>
          <p:cNvPicPr>
            <a:picLocks noChangeAspect="1"/>
          </p:cNvPicPr>
          <p:nvPr/>
        </p:nvPicPr>
        <p:blipFill>
          <a:blip r:embed="rId2"/>
          <a:srcRect l="50000" b="1"/>
          <a:stretch>
            <a:fillRect/>
          </a:stretch>
        </p:blipFill>
        <p:spPr>
          <a:xfrm>
            <a:off x="0" y="4381306"/>
            <a:ext cx="1065615" cy="2131140"/>
          </a:xfrm>
          <a:prstGeom prst="rect">
            <a:avLst/>
          </a:prstGeom>
          <a:ln w="12700">
            <a:miter lim="400000"/>
          </a:ln>
        </p:spPr>
      </p:pic>
      <p:pic>
        <p:nvPicPr>
          <p:cNvPr id="253" name="Graphic 23" descr="Graphic 23"/>
          <p:cNvPicPr>
            <a:picLocks noChangeAspect="1"/>
          </p:cNvPicPr>
          <p:nvPr/>
        </p:nvPicPr>
        <p:blipFill>
          <a:blip r:embed="rId3"/>
          <a:srcRect l="42762" t="10576"/>
          <a:stretch>
            <a:fillRect/>
          </a:stretch>
        </p:blipFill>
        <p:spPr>
          <a:xfrm>
            <a:off x="0" y="-1"/>
            <a:ext cx="3228446" cy="5110119"/>
          </a:xfrm>
          <a:prstGeom prst="rect">
            <a:avLst/>
          </a:prstGeom>
          <a:ln w="12700">
            <a:miter lim="400000"/>
          </a:ln>
        </p:spPr>
      </p:pic>
      <p:pic>
        <p:nvPicPr>
          <p:cNvPr id="254" name="Graphic 9" descr="Graphic 9"/>
          <p:cNvPicPr>
            <a:picLocks noChangeAspect="1"/>
          </p:cNvPicPr>
          <p:nvPr/>
        </p:nvPicPr>
        <p:blipFill>
          <a:blip r:embed="rId4"/>
          <a:srcRect r="45981" b="37926"/>
          <a:stretch>
            <a:fillRect/>
          </a:stretch>
        </p:blipFill>
        <p:spPr>
          <a:xfrm>
            <a:off x="9717923" y="3935279"/>
            <a:ext cx="2519135" cy="2935404"/>
          </a:xfrm>
          <a:prstGeom prst="rect">
            <a:avLst/>
          </a:prstGeom>
          <a:ln w="12700">
            <a:miter lim="400000"/>
          </a:ln>
        </p:spPr>
      </p:pic>
      <p:pic>
        <p:nvPicPr>
          <p:cNvPr id="255" name="Graphic 4" descr="Graphic 4"/>
          <p:cNvPicPr>
            <a:picLocks noChangeAspect="1"/>
          </p:cNvPicPr>
          <p:nvPr/>
        </p:nvPicPr>
        <p:blipFill>
          <a:blip r:embed="rId5"/>
          <a:srcRect t="81585"/>
          <a:stretch>
            <a:fillRect/>
          </a:stretch>
        </p:blipFill>
        <p:spPr>
          <a:xfrm>
            <a:off x="3590761" y="0"/>
            <a:ext cx="4318002" cy="795143"/>
          </a:xfrm>
          <a:prstGeom prst="rect">
            <a:avLst/>
          </a:prstGeom>
          <a:ln w="12700">
            <a:miter lim="400000"/>
          </a:ln>
        </p:spPr>
      </p:pic>
      <p:pic>
        <p:nvPicPr>
          <p:cNvPr id="256" name="Picture 5" descr="Picture 5"/>
          <p:cNvPicPr>
            <a:picLocks noChangeAspect="1"/>
          </p:cNvPicPr>
          <p:nvPr/>
        </p:nvPicPr>
        <p:blipFill>
          <a:blip r:embed="rId6"/>
          <a:stretch>
            <a:fillRect/>
          </a:stretch>
        </p:blipFill>
        <p:spPr>
          <a:xfrm>
            <a:off x="9717923" y="0"/>
            <a:ext cx="2474077" cy="1798530"/>
          </a:xfrm>
          <a:prstGeom prst="rect">
            <a:avLst/>
          </a:prstGeom>
          <a:ln w="12700">
            <a:miter lim="400000"/>
          </a:ln>
        </p:spPr>
      </p:pic>
      <p:pic>
        <p:nvPicPr>
          <p:cNvPr id="257" name="Graphic 2" descr="Graphic 2"/>
          <p:cNvPicPr>
            <a:picLocks noChangeAspect="1"/>
          </p:cNvPicPr>
          <p:nvPr/>
        </p:nvPicPr>
        <p:blipFill>
          <a:blip r:embed="rId7"/>
          <a:srcRect t="73526"/>
          <a:stretch>
            <a:fillRect/>
          </a:stretch>
        </p:blipFill>
        <p:spPr>
          <a:xfrm>
            <a:off x="4167840" y="-2253"/>
            <a:ext cx="2407593" cy="646334"/>
          </a:xfrm>
          <a:prstGeom prst="rect">
            <a:avLst/>
          </a:prstGeom>
          <a:ln w="12700">
            <a:miter lim="400000"/>
          </a:ln>
        </p:spPr>
      </p:pic>
      <p:pic>
        <p:nvPicPr>
          <p:cNvPr id="258" name="Graphic 24" descr="Graphic 24"/>
          <p:cNvPicPr>
            <a:picLocks noChangeAspect="1"/>
          </p:cNvPicPr>
          <p:nvPr/>
        </p:nvPicPr>
        <p:blipFill>
          <a:blip r:embed="rId8"/>
          <a:srcRect l="80998" b="46991"/>
          <a:stretch>
            <a:fillRect/>
          </a:stretch>
        </p:blipFill>
        <p:spPr>
          <a:xfrm>
            <a:off x="-1" y="4959586"/>
            <a:ext cx="680548" cy="1898415"/>
          </a:xfrm>
          <a:prstGeom prst="rect">
            <a:avLst/>
          </a:prstGeom>
          <a:ln w="12700">
            <a:miter lim="400000"/>
          </a:ln>
        </p:spPr>
      </p:pic>
      <p:sp>
        <p:nvSpPr>
          <p:cNvPr id="259" name="Picture Placeholder 6"/>
          <p:cNvSpPr>
            <a:spLocks noGrp="1"/>
          </p:cNvSpPr>
          <p:nvPr>
            <p:ph type="pic" sz="half" idx="21"/>
          </p:nvPr>
        </p:nvSpPr>
        <p:spPr>
          <a:xfrm>
            <a:off x="4167840" y="2163966"/>
            <a:ext cx="7549298" cy="3957434"/>
          </a:xfrm>
          <a:prstGeom prst="rect">
            <a:avLst/>
          </a:prstGeom>
        </p:spPr>
        <p:txBody>
          <a:bodyPr lIns="91439" tIns="45719" rIns="91439" bIns="45719">
            <a:noAutofit/>
          </a:bodyPr>
          <a:lstStyle/>
          <a:p>
            <a:endParaRPr/>
          </a:p>
        </p:txBody>
      </p:sp>
      <p:sp>
        <p:nvSpPr>
          <p:cNvPr id="260" name="Picture Placeholder 6"/>
          <p:cNvSpPr>
            <a:spLocks noGrp="1"/>
          </p:cNvSpPr>
          <p:nvPr>
            <p:ph type="pic" sz="quarter" idx="22"/>
          </p:nvPr>
        </p:nvSpPr>
        <p:spPr>
          <a:xfrm>
            <a:off x="839787" y="2163966"/>
            <a:ext cx="3213101" cy="1988934"/>
          </a:xfrm>
          <a:prstGeom prst="rect">
            <a:avLst/>
          </a:prstGeom>
        </p:spPr>
        <p:txBody>
          <a:bodyPr lIns="91439" tIns="45719" rIns="91439" bIns="45719">
            <a:noAutofit/>
          </a:bodyPr>
          <a:lstStyle/>
          <a:p>
            <a:endParaRPr/>
          </a:p>
        </p:txBody>
      </p:sp>
      <p:sp>
        <p:nvSpPr>
          <p:cNvPr id="261" name="Picture Placeholder 6"/>
          <p:cNvSpPr>
            <a:spLocks noGrp="1"/>
          </p:cNvSpPr>
          <p:nvPr>
            <p:ph type="pic" sz="quarter" idx="23"/>
          </p:nvPr>
        </p:nvSpPr>
        <p:spPr>
          <a:xfrm>
            <a:off x="839787" y="4299277"/>
            <a:ext cx="3213101" cy="1822124"/>
          </a:xfrm>
          <a:prstGeom prst="rect">
            <a:avLst/>
          </a:prstGeom>
        </p:spPr>
        <p:txBody>
          <a:bodyPr lIns="91439" tIns="45719" rIns="91439" bIns="45719">
            <a:noAutofit/>
          </a:bodyPr>
          <a:lstStyle/>
          <a:p>
            <a:endParaRPr/>
          </a:p>
        </p:txBody>
      </p:sp>
      <p:sp>
        <p:nvSpPr>
          <p:cNvPr id="262" name="Text úrovne 1…"/>
          <p:cNvSpPr txBox="1">
            <a:spLocks noGrp="1"/>
          </p:cNvSpPr>
          <p:nvPr>
            <p:ph type="body" sz="quarter" idx="1" hasCustomPrompt="1"/>
          </p:nvPr>
        </p:nvSpPr>
        <p:spPr>
          <a:prstGeom prst="rect">
            <a:avLst/>
          </a:prstGeom>
        </p:spPr>
        <p:txBody>
          <a:bodyPr/>
          <a:lstStyle/>
          <a:p>
            <a:r>
              <a:t>ČASŤ iba s fotkami</a:t>
            </a:r>
          </a:p>
          <a:p>
            <a:pPr lvl="1"/>
            <a:endParaRPr/>
          </a:p>
          <a:p>
            <a:pPr lvl="2"/>
            <a:endParaRPr/>
          </a:p>
          <a:p>
            <a:pPr lvl="3"/>
            <a:endParaRPr/>
          </a:p>
          <a:p>
            <a:pPr lvl="4"/>
            <a:endParaRPr/>
          </a:p>
        </p:txBody>
      </p:sp>
      <p:sp>
        <p:nvSpPr>
          <p:cNvPr id="263" name="Text Placeholder 22"/>
          <p:cNvSpPr>
            <a:spLocks noGrp="1"/>
          </p:cNvSpPr>
          <p:nvPr>
            <p:ph type="body" sz="quarter" idx="24" hasCustomPrompt="1"/>
          </p:nvPr>
        </p:nvSpPr>
        <p:spPr>
          <a:xfrm>
            <a:off x="5416825" y="219354"/>
            <a:ext cx="4455574" cy="334965"/>
          </a:xfrm>
          <a:prstGeom prst="rect">
            <a:avLst/>
          </a:prstGeom>
        </p:spPr>
        <p:txBody>
          <a:bodyPr/>
          <a:lstStyle>
            <a:lvl1pPr algn="r">
              <a:defRPr sz="1400" cap="none">
                <a:latin typeface="Tahoma"/>
                <a:ea typeface="Tahoma"/>
                <a:cs typeface="Tahoma"/>
                <a:sym typeface="Tahoma"/>
              </a:defRPr>
            </a:lvl1pPr>
          </a:lstStyle>
          <a:p>
            <a:r>
              <a:t>Názov prezentácie</a:t>
            </a:r>
          </a:p>
        </p:txBody>
      </p:sp>
      <p:sp>
        <p:nvSpPr>
          <p:cNvPr id="264" name="Číslo snímky"/>
          <p:cNvSpPr txBox="1">
            <a:spLocks noGrp="1"/>
          </p:cNvSpPr>
          <p:nvPr>
            <p:ph type="sldNum" sz="quarter" idx="2"/>
          </p:nvPr>
        </p:nvSpPr>
        <p:spPr>
          <a:prstGeom prst="rect">
            <a:avLst/>
          </a:prstGeom>
          <a:solidFill>
            <a:srgbClr val="FFC000"/>
          </a:solidFill>
        </p:spPr>
        <p:txBody>
          <a:bodyPr/>
          <a:lstStyle/>
          <a:p>
            <a:fld id="{86CB4B4D-7CA3-9044-876B-883B54F8677D}" type="slidenum">
              <a:t>‹#›</a:t>
            </a:fld>
            <a:endParaRPr/>
          </a:p>
        </p:txBody>
      </p:sp>
    </p:spTree>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x">
  <p:cSld name="13_Title Slide">
    <p:bg>
      <p:bgPr>
        <a:solidFill>
          <a:srgbClr val="FFFFFF"/>
        </a:solidFill>
        <a:effectLst/>
      </p:bgPr>
    </p:bg>
    <p:spTree>
      <p:nvGrpSpPr>
        <p:cNvPr id="1" name=""/>
        <p:cNvGrpSpPr/>
        <p:nvPr/>
      </p:nvGrpSpPr>
      <p:grpSpPr>
        <a:xfrm>
          <a:off x="0" y="0"/>
          <a:ext cx="0" cy="0"/>
          <a:chOff x="0" y="0"/>
          <a:chExt cx="0" cy="0"/>
        </a:xfrm>
      </p:grpSpPr>
      <p:sp>
        <p:nvSpPr>
          <p:cNvPr id="271" name="Rectangle 15"/>
          <p:cNvSpPr/>
          <p:nvPr/>
        </p:nvSpPr>
        <p:spPr>
          <a:xfrm>
            <a:off x="-2" y="0"/>
            <a:ext cx="3352801" cy="368303"/>
          </a:xfrm>
          <a:prstGeom prst="rect">
            <a:avLst/>
          </a:prstGeom>
          <a:solidFill>
            <a:schemeClr val="accent3"/>
          </a:solidFill>
          <a:ln w="12700">
            <a:miter lim="400000"/>
          </a:ln>
        </p:spPr>
        <p:txBody>
          <a:bodyPr lIns="45718" tIns="45718" rIns="45718" bIns="45718" anchor="ctr"/>
          <a:lstStyle/>
          <a:p>
            <a:pPr algn="ctr">
              <a:defRPr>
                <a:solidFill>
                  <a:srgbClr val="FFFFFF"/>
                </a:solidFill>
                <a:latin typeface="Gill Sans MT"/>
                <a:ea typeface="Gill Sans MT"/>
                <a:cs typeface="Gill Sans MT"/>
                <a:sym typeface="Gill Sans MT"/>
              </a:defRPr>
            </a:pPr>
            <a:endParaRPr/>
          </a:p>
        </p:txBody>
      </p:sp>
      <p:sp>
        <p:nvSpPr>
          <p:cNvPr id="272" name="Rectangle 14"/>
          <p:cNvSpPr/>
          <p:nvPr/>
        </p:nvSpPr>
        <p:spPr>
          <a:xfrm>
            <a:off x="-2" y="6045200"/>
            <a:ext cx="12192003" cy="817887"/>
          </a:xfrm>
          <a:prstGeom prst="rect">
            <a:avLst/>
          </a:prstGeom>
          <a:solidFill>
            <a:schemeClr val="accent2"/>
          </a:solidFill>
          <a:ln w="12700">
            <a:miter lim="400000"/>
          </a:ln>
        </p:spPr>
        <p:txBody>
          <a:bodyPr lIns="45718" tIns="45718" rIns="45718" bIns="45718" anchor="ctr"/>
          <a:lstStyle/>
          <a:p>
            <a:pPr algn="ctr">
              <a:defRPr>
                <a:solidFill>
                  <a:srgbClr val="FFFFFF"/>
                </a:solidFill>
                <a:latin typeface="Gill Sans MT"/>
                <a:ea typeface="Gill Sans MT"/>
                <a:cs typeface="Gill Sans MT"/>
                <a:sym typeface="Gill Sans MT"/>
              </a:defRPr>
            </a:pPr>
            <a:endParaRPr/>
          </a:p>
        </p:txBody>
      </p:sp>
      <p:sp>
        <p:nvSpPr>
          <p:cNvPr id="273" name="Rectangle 1"/>
          <p:cNvSpPr/>
          <p:nvPr/>
        </p:nvSpPr>
        <p:spPr>
          <a:xfrm>
            <a:off x="3352800" y="0"/>
            <a:ext cx="8839200" cy="817887"/>
          </a:xfrm>
          <a:prstGeom prst="rect">
            <a:avLst/>
          </a:prstGeom>
          <a:solidFill>
            <a:schemeClr val="accent1"/>
          </a:solidFill>
          <a:ln w="12700">
            <a:solidFill>
              <a:srgbClr val="303075"/>
            </a:solidFill>
          </a:ln>
        </p:spPr>
        <p:txBody>
          <a:bodyPr lIns="45718" tIns="45718" rIns="45718" bIns="45718" anchor="ctr"/>
          <a:lstStyle/>
          <a:p>
            <a:pPr algn="ctr">
              <a:defRPr>
                <a:solidFill>
                  <a:srgbClr val="FFFFFF"/>
                </a:solidFill>
                <a:latin typeface="Gill Sans MT"/>
                <a:ea typeface="Gill Sans MT"/>
                <a:cs typeface="Gill Sans MT"/>
                <a:sym typeface="Gill Sans MT"/>
              </a:defRPr>
            </a:pPr>
            <a:endParaRPr/>
          </a:p>
        </p:txBody>
      </p:sp>
      <p:pic>
        <p:nvPicPr>
          <p:cNvPr id="274" name="Graphic 25" descr="Graphic 25"/>
          <p:cNvPicPr>
            <a:picLocks noChangeAspect="1"/>
          </p:cNvPicPr>
          <p:nvPr/>
        </p:nvPicPr>
        <p:blipFill>
          <a:blip r:embed="rId2"/>
          <a:srcRect r="78236" b="2"/>
          <a:stretch>
            <a:fillRect/>
          </a:stretch>
        </p:blipFill>
        <p:spPr>
          <a:xfrm>
            <a:off x="11600081" y="1202288"/>
            <a:ext cx="591919" cy="2719578"/>
          </a:xfrm>
          <a:prstGeom prst="rect">
            <a:avLst/>
          </a:prstGeom>
          <a:ln w="12700">
            <a:miter lim="400000"/>
          </a:ln>
        </p:spPr>
      </p:pic>
      <p:pic>
        <p:nvPicPr>
          <p:cNvPr id="275" name="Graphic 4" descr="Graphic 4"/>
          <p:cNvPicPr>
            <a:picLocks noChangeAspect="1"/>
          </p:cNvPicPr>
          <p:nvPr/>
        </p:nvPicPr>
        <p:blipFill>
          <a:blip r:embed="rId3"/>
          <a:srcRect t="76569"/>
          <a:stretch>
            <a:fillRect/>
          </a:stretch>
        </p:blipFill>
        <p:spPr>
          <a:xfrm>
            <a:off x="1411876" y="-30212"/>
            <a:ext cx="3925457" cy="919758"/>
          </a:xfrm>
          <a:prstGeom prst="rect">
            <a:avLst/>
          </a:prstGeom>
          <a:ln w="12700">
            <a:miter lim="400000"/>
          </a:ln>
        </p:spPr>
      </p:pic>
      <p:pic>
        <p:nvPicPr>
          <p:cNvPr id="276" name="Picture 5" descr="Picture 5"/>
          <p:cNvPicPr>
            <a:picLocks noChangeAspect="1"/>
          </p:cNvPicPr>
          <p:nvPr/>
        </p:nvPicPr>
        <p:blipFill>
          <a:blip r:embed="rId4"/>
          <a:stretch>
            <a:fillRect/>
          </a:stretch>
        </p:blipFill>
        <p:spPr>
          <a:xfrm>
            <a:off x="9717923" y="0"/>
            <a:ext cx="2474078" cy="1798530"/>
          </a:xfrm>
          <a:prstGeom prst="rect">
            <a:avLst/>
          </a:prstGeom>
          <a:ln w="12700">
            <a:miter lim="400000"/>
          </a:ln>
        </p:spPr>
      </p:pic>
      <p:pic>
        <p:nvPicPr>
          <p:cNvPr id="277" name="Picture 13" descr="Picture 13"/>
          <p:cNvPicPr>
            <a:picLocks noChangeAspect="1"/>
          </p:cNvPicPr>
          <p:nvPr/>
        </p:nvPicPr>
        <p:blipFill>
          <a:blip r:embed="rId5"/>
          <a:srcRect r="80501"/>
          <a:stretch>
            <a:fillRect/>
          </a:stretch>
        </p:blipFill>
        <p:spPr>
          <a:xfrm>
            <a:off x="11696934" y="476250"/>
            <a:ext cx="495069" cy="2538865"/>
          </a:xfrm>
          <a:prstGeom prst="rect">
            <a:avLst/>
          </a:prstGeom>
          <a:ln w="12700">
            <a:miter lim="400000"/>
          </a:ln>
        </p:spPr>
      </p:pic>
      <p:pic>
        <p:nvPicPr>
          <p:cNvPr id="278" name="Graphic 2" descr="Graphic 2"/>
          <p:cNvPicPr>
            <a:picLocks noChangeAspect="1"/>
          </p:cNvPicPr>
          <p:nvPr/>
        </p:nvPicPr>
        <p:blipFill>
          <a:blip r:embed="rId6"/>
          <a:srcRect t="71406"/>
          <a:stretch>
            <a:fillRect/>
          </a:stretch>
        </p:blipFill>
        <p:spPr>
          <a:xfrm>
            <a:off x="3067210" y="-37216"/>
            <a:ext cx="2407593" cy="698076"/>
          </a:xfrm>
          <a:prstGeom prst="rect">
            <a:avLst/>
          </a:prstGeom>
          <a:ln w="12700">
            <a:miter lim="400000"/>
          </a:ln>
        </p:spPr>
      </p:pic>
      <p:pic>
        <p:nvPicPr>
          <p:cNvPr id="279" name="Graphic 24" descr="Graphic 24"/>
          <p:cNvPicPr>
            <a:picLocks noChangeAspect="1"/>
          </p:cNvPicPr>
          <p:nvPr/>
        </p:nvPicPr>
        <p:blipFill>
          <a:blip r:embed="rId7"/>
          <a:srcRect l="46954" b="41615"/>
          <a:stretch>
            <a:fillRect/>
          </a:stretch>
        </p:blipFill>
        <p:spPr>
          <a:xfrm>
            <a:off x="-2" y="4779178"/>
            <a:ext cx="1899786" cy="2090913"/>
          </a:xfrm>
          <a:prstGeom prst="rect">
            <a:avLst/>
          </a:prstGeom>
          <a:ln w="12700">
            <a:miter lim="400000"/>
          </a:ln>
        </p:spPr>
      </p:pic>
      <p:pic>
        <p:nvPicPr>
          <p:cNvPr id="280" name="Picture 17" descr="Picture 17"/>
          <p:cNvPicPr>
            <a:picLocks noChangeAspect="1"/>
          </p:cNvPicPr>
          <p:nvPr/>
        </p:nvPicPr>
        <p:blipFill>
          <a:blip r:embed="rId5"/>
          <a:srcRect r="81772"/>
          <a:stretch>
            <a:fillRect/>
          </a:stretch>
        </p:blipFill>
        <p:spPr>
          <a:xfrm rot="5400000">
            <a:off x="3220237" y="4748572"/>
            <a:ext cx="650461" cy="3568399"/>
          </a:xfrm>
          <a:prstGeom prst="rect">
            <a:avLst/>
          </a:prstGeom>
          <a:ln w="12700">
            <a:miter lim="400000"/>
          </a:ln>
        </p:spPr>
      </p:pic>
      <p:sp>
        <p:nvSpPr>
          <p:cNvPr id="281" name="Text úrovne 1…"/>
          <p:cNvSpPr txBox="1">
            <a:spLocks noGrp="1"/>
          </p:cNvSpPr>
          <p:nvPr>
            <p:ph type="body" sz="quarter" idx="1" hasCustomPrompt="1"/>
          </p:nvPr>
        </p:nvSpPr>
        <p:spPr>
          <a:prstGeom prst="rect">
            <a:avLst/>
          </a:prstGeo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r>
              <a:t>ČASŤ ČISTO iba TEXTOVÁ</a:t>
            </a:r>
          </a:p>
          <a:p>
            <a:pPr lvl="1"/>
            <a:endParaRPr/>
          </a:p>
          <a:p>
            <a:pPr lvl="2"/>
            <a:endParaRPr/>
          </a:p>
          <a:p>
            <a:pPr lvl="3"/>
            <a:endParaRPr/>
          </a:p>
          <a:p>
            <a:pPr lvl="4"/>
            <a:endParaRPr/>
          </a:p>
        </p:txBody>
      </p:sp>
      <p:sp>
        <p:nvSpPr>
          <p:cNvPr id="282" name="Text Placeholder 15"/>
          <p:cNvSpPr>
            <a:spLocks noGrp="1"/>
          </p:cNvSpPr>
          <p:nvPr>
            <p:ph type="body" sz="quarter" idx="21" hasCustomPrompt="1"/>
          </p:nvPr>
        </p:nvSpPr>
        <p:spPr>
          <a:xfrm>
            <a:off x="695325" y="1916739"/>
            <a:ext cx="9872358" cy="1063627"/>
          </a:xfrm>
          <a:prstGeom prst="rect">
            <a:avLst/>
          </a:prstGeom>
        </p:spPr>
        <p:txBody>
          <a:bodyPr/>
          <a:lstStyle>
            <a:lvl1pPr>
              <a:defRPr sz="3000" cap="none">
                <a:solidFill>
                  <a:schemeClr val="accent3"/>
                </a:solidFill>
                <a:latin typeface="Tahoma"/>
                <a:ea typeface="Tahoma"/>
                <a:cs typeface="Tahoma"/>
                <a:sym typeface="Tahoma"/>
              </a:defRPr>
            </a:lvl1pPr>
          </a:lstStyle>
          <a:p>
            <a:r>
              <a:t>Podnadpis a doplnenie názvu</a:t>
            </a:r>
          </a:p>
        </p:txBody>
      </p:sp>
      <p:sp>
        <p:nvSpPr>
          <p:cNvPr id="283" name="Text Placeholder 22"/>
          <p:cNvSpPr>
            <a:spLocks noGrp="1"/>
          </p:cNvSpPr>
          <p:nvPr>
            <p:ph type="body" sz="quarter" idx="22" hasCustomPrompt="1"/>
          </p:nvPr>
        </p:nvSpPr>
        <p:spPr>
          <a:xfrm>
            <a:off x="5416825" y="219354"/>
            <a:ext cx="4455574" cy="334965"/>
          </a:xfrm>
          <a:prstGeom prst="rect">
            <a:avLst/>
          </a:prstGeom>
        </p:spPr>
        <p:txBody>
          <a:bodyPr/>
          <a:lstStyle>
            <a:lvl1pPr algn="r">
              <a:defRPr sz="1400" cap="none">
                <a:solidFill>
                  <a:schemeClr val="accent3"/>
                </a:solidFill>
                <a:latin typeface="Tahoma"/>
                <a:ea typeface="Tahoma"/>
                <a:cs typeface="Tahoma"/>
                <a:sym typeface="Tahoma"/>
              </a:defRPr>
            </a:lvl1pPr>
          </a:lstStyle>
          <a:p>
            <a:r>
              <a:t>Názov prezentácie</a:t>
            </a:r>
          </a:p>
        </p:txBody>
      </p:sp>
      <p:sp>
        <p:nvSpPr>
          <p:cNvPr id="284" name="Text Placeholder 20"/>
          <p:cNvSpPr>
            <a:spLocks noGrp="1"/>
          </p:cNvSpPr>
          <p:nvPr>
            <p:ph type="body" sz="half" idx="23" hasCustomPrompt="1"/>
          </p:nvPr>
        </p:nvSpPr>
        <p:spPr>
          <a:xfrm>
            <a:off x="2035731" y="3012881"/>
            <a:ext cx="8832293" cy="2902058"/>
          </a:xfrm>
          <a:prstGeom prst="rect">
            <a:avLst/>
          </a:prstGeom>
        </p:spPr>
        <p:txBody>
          <a:bodyPr numCol="2" spcCol="179999"/>
          <a:lstStyle>
            <a:lvl1pPr defTabSz="877822">
              <a:spcBef>
                <a:spcPts val="900"/>
              </a:spcBef>
              <a:defRPr sz="1300" cap="none">
                <a:solidFill>
                  <a:srgbClr val="808080"/>
                </a:solidFill>
                <a:latin typeface="Tahoma"/>
                <a:ea typeface="Tahoma"/>
                <a:cs typeface="Tahoma"/>
                <a:sym typeface="Tahoma"/>
              </a:defRPr>
            </a:lvl1pPr>
          </a:lstStyle>
          <a:p>
            <a:r>
              <a:t>Natur, quatem. Sum doluptatur, con pa velest estrum imperspid estorep repelignam, ulluptatqui debis dolorem est, ut posam doluptatur, solorepel excerum is alit audandaes expla vendi blant ut quatam fugia consed ut a dolo coribus cvon pos sima volendande sunt quis min cuptat.
Soles es et fugit, conse optat.
Ictam, secto quo eos et, qui blabo. Cus derisinvendi blam illigent.
El ipidem acestiossi dellabo restia quo vollorit ma prem ratur?
Everchillam, sundandebis adia dis moditem iscient eum unt ut as se reperit atempostis ea cullaut pos andus, assit ut es expella borpore henesecta eaquas sam sintem. Num fugia accatur sint qui omniet iunto corrum fuga. Et ea pos aut laborep erspers pellat vellit od unt pa sunt, neceaquo quid quiscil listibus, od quatior sediae volorumetum que volecte ctatempore num vellate esequuntibus il modicium et exerchi ctusam que porehentis ex est, quas nonsequi rem. </a:t>
            </a:r>
          </a:p>
        </p:txBody>
      </p:sp>
      <p:sp>
        <p:nvSpPr>
          <p:cNvPr id="285" name="Číslo snímky"/>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x">
  <p:cSld name="14_Title Slide">
    <p:bg>
      <p:bgPr>
        <a:solidFill>
          <a:srgbClr val="FFFFFF"/>
        </a:solidFill>
        <a:effectLst/>
      </p:bgPr>
    </p:bg>
    <p:spTree>
      <p:nvGrpSpPr>
        <p:cNvPr id="1" name=""/>
        <p:cNvGrpSpPr/>
        <p:nvPr/>
      </p:nvGrpSpPr>
      <p:grpSpPr>
        <a:xfrm>
          <a:off x="0" y="0"/>
          <a:ext cx="0" cy="0"/>
          <a:chOff x="0" y="0"/>
          <a:chExt cx="0" cy="0"/>
        </a:xfrm>
      </p:grpSpPr>
      <p:sp>
        <p:nvSpPr>
          <p:cNvPr id="292" name="Rectangle 15"/>
          <p:cNvSpPr/>
          <p:nvPr/>
        </p:nvSpPr>
        <p:spPr>
          <a:xfrm>
            <a:off x="-38101" y="0"/>
            <a:ext cx="3390901" cy="368303"/>
          </a:xfrm>
          <a:prstGeom prst="rect">
            <a:avLst/>
          </a:prstGeom>
          <a:solidFill>
            <a:schemeClr val="accent5"/>
          </a:solidFill>
          <a:ln w="12700">
            <a:miter lim="400000"/>
          </a:ln>
        </p:spPr>
        <p:txBody>
          <a:bodyPr lIns="45718" tIns="45718" rIns="45718" bIns="45718" anchor="ctr"/>
          <a:lstStyle/>
          <a:p>
            <a:pPr algn="ctr">
              <a:defRPr>
                <a:solidFill>
                  <a:srgbClr val="FFFFFF"/>
                </a:solidFill>
                <a:latin typeface="Gill Sans MT"/>
                <a:ea typeface="Gill Sans MT"/>
                <a:cs typeface="Gill Sans MT"/>
                <a:sym typeface="Gill Sans MT"/>
              </a:defRPr>
            </a:pPr>
            <a:endParaRPr/>
          </a:p>
        </p:txBody>
      </p:sp>
      <p:sp>
        <p:nvSpPr>
          <p:cNvPr id="293" name="Rectangle 14"/>
          <p:cNvSpPr/>
          <p:nvPr/>
        </p:nvSpPr>
        <p:spPr>
          <a:xfrm>
            <a:off x="-2" y="6045200"/>
            <a:ext cx="12192003" cy="817887"/>
          </a:xfrm>
          <a:prstGeom prst="rect">
            <a:avLst/>
          </a:prstGeom>
          <a:solidFill>
            <a:schemeClr val="accent5"/>
          </a:solidFill>
          <a:ln w="12700">
            <a:miter lim="400000"/>
          </a:ln>
        </p:spPr>
        <p:txBody>
          <a:bodyPr lIns="45718" tIns="45718" rIns="45718" bIns="45718" anchor="ctr"/>
          <a:lstStyle/>
          <a:p>
            <a:pPr algn="ctr">
              <a:defRPr>
                <a:solidFill>
                  <a:srgbClr val="FFFFFF"/>
                </a:solidFill>
                <a:latin typeface="Gill Sans MT"/>
                <a:ea typeface="Gill Sans MT"/>
                <a:cs typeface="Gill Sans MT"/>
                <a:sym typeface="Gill Sans MT"/>
              </a:defRPr>
            </a:pPr>
            <a:endParaRPr/>
          </a:p>
        </p:txBody>
      </p:sp>
      <p:sp>
        <p:nvSpPr>
          <p:cNvPr id="294" name="Rectangle 1"/>
          <p:cNvSpPr/>
          <p:nvPr/>
        </p:nvSpPr>
        <p:spPr>
          <a:xfrm>
            <a:off x="3352800" y="0"/>
            <a:ext cx="8839200" cy="817887"/>
          </a:xfrm>
          <a:prstGeom prst="rect">
            <a:avLst/>
          </a:prstGeom>
          <a:solidFill>
            <a:schemeClr val="accent3"/>
          </a:solidFill>
          <a:ln w="12700">
            <a:solidFill>
              <a:srgbClr val="303075"/>
            </a:solidFill>
          </a:ln>
        </p:spPr>
        <p:txBody>
          <a:bodyPr lIns="45718" tIns="45718" rIns="45718" bIns="45718" anchor="ctr"/>
          <a:lstStyle/>
          <a:p>
            <a:pPr algn="ctr">
              <a:defRPr>
                <a:solidFill>
                  <a:srgbClr val="FFFFFF"/>
                </a:solidFill>
                <a:latin typeface="Gill Sans MT"/>
                <a:ea typeface="Gill Sans MT"/>
                <a:cs typeface="Gill Sans MT"/>
                <a:sym typeface="Gill Sans MT"/>
              </a:defRPr>
            </a:pPr>
            <a:endParaRPr/>
          </a:p>
        </p:txBody>
      </p:sp>
      <p:pic>
        <p:nvPicPr>
          <p:cNvPr id="295" name="Graphic 25" descr="Graphic 25"/>
          <p:cNvPicPr>
            <a:picLocks noChangeAspect="1"/>
          </p:cNvPicPr>
          <p:nvPr/>
        </p:nvPicPr>
        <p:blipFill>
          <a:blip r:embed="rId2"/>
          <a:srcRect r="78236" b="2"/>
          <a:stretch>
            <a:fillRect/>
          </a:stretch>
        </p:blipFill>
        <p:spPr>
          <a:xfrm>
            <a:off x="11600081" y="1202288"/>
            <a:ext cx="591919" cy="2719578"/>
          </a:xfrm>
          <a:prstGeom prst="rect">
            <a:avLst/>
          </a:prstGeom>
          <a:ln w="12700">
            <a:miter lim="400000"/>
          </a:ln>
        </p:spPr>
      </p:pic>
      <p:pic>
        <p:nvPicPr>
          <p:cNvPr id="296" name="Graphic 4" descr="Graphic 4"/>
          <p:cNvPicPr>
            <a:picLocks noChangeAspect="1"/>
          </p:cNvPicPr>
          <p:nvPr/>
        </p:nvPicPr>
        <p:blipFill>
          <a:blip r:embed="rId3"/>
          <a:srcRect t="76569"/>
          <a:stretch>
            <a:fillRect/>
          </a:stretch>
        </p:blipFill>
        <p:spPr>
          <a:xfrm>
            <a:off x="1411876" y="-30212"/>
            <a:ext cx="3925457" cy="919758"/>
          </a:xfrm>
          <a:prstGeom prst="rect">
            <a:avLst/>
          </a:prstGeom>
          <a:ln w="12700">
            <a:miter lim="400000"/>
          </a:ln>
        </p:spPr>
      </p:pic>
      <p:pic>
        <p:nvPicPr>
          <p:cNvPr id="297" name="Picture 5" descr="Picture 5"/>
          <p:cNvPicPr>
            <a:picLocks noChangeAspect="1"/>
          </p:cNvPicPr>
          <p:nvPr/>
        </p:nvPicPr>
        <p:blipFill>
          <a:blip r:embed="rId4"/>
          <a:stretch>
            <a:fillRect/>
          </a:stretch>
        </p:blipFill>
        <p:spPr>
          <a:xfrm>
            <a:off x="9717923" y="0"/>
            <a:ext cx="2474078" cy="1798530"/>
          </a:xfrm>
          <a:prstGeom prst="rect">
            <a:avLst/>
          </a:prstGeom>
          <a:ln w="12700">
            <a:miter lim="400000"/>
          </a:ln>
        </p:spPr>
      </p:pic>
      <p:pic>
        <p:nvPicPr>
          <p:cNvPr id="298" name="Picture 13" descr="Picture 13"/>
          <p:cNvPicPr>
            <a:picLocks noChangeAspect="1"/>
          </p:cNvPicPr>
          <p:nvPr/>
        </p:nvPicPr>
        <p:blipFill>
          <a:blip r:embed="rId5"/>
          <a:srcRect r="80501"/>
          <a:stretch>
            <a:fillRect/>
          </a:stretch>
        </p:blipFill>
        <p:spPr>
          <a:xfrm>
            <a:off x="11696934" y="476250"/>
            <a:ext cx="495069" cy="2538865"/>
          </a:xfrm>
          <a:prstGeom prst="rect">
            <a:avLst/>
          </a:prstGeom>
          <a:ln w="12700">
            <a:miter lim="400000"/>
          </a:ln>
        </p:spPr>
      </p:pic>
      <p:pic>
        <p:nvPicPr>
          <p:cNvPr id="299" name="Graphic 2" descr="Graphic 2"/>
          <p:cNvPicPr>
            <a:picLocks noChangeAspect="1"/>
          </p:cNvPicPr>
          <p:nvPr/>
        </p:nvPicPr>
        <p:blipFill>
          <a:blip r:embed="rId6"/>
          <a:srcRect t="71406"/>
          <a:stretch>
            <a:fillRect/>
          </a:stretch>
        </p:blipFill>
        <p:spPr>
          <a:xfrm>
            <a:off x="3067210" y="-37216"/>
            <a:ext cx="2407593" cy="698076"/>
          </a:xfrm>
          <a:prstGeom prst="rect">
            <a:avLst/>
          </a:prstGeom>
          <a:ln w="12700">
            <a:miter lim="400000"/>
          </a:ln>
        </p:spPr>
      </p:pic>
      <p:pic>
        <p:nvPicPr>
          <p:cNvPr id="300" name="Graphic 24" descr="Graphic 24"/>
          <p:cNvPicPr>
            <a:picLocks noChangeAspect="1"/>
          </p:cNvPicPr>
          <p:nvPr/>
        </p:nvPicPr>
        <p:blipFill>
          <a:blip r:embed="rId7"/>
          <a:srcRect l="71265" b="41615"/>
          <a:stretch>
            <a:fillRect/>
          </a:stretch>
        </p:blipFill>
        <p:spPr>
          <a:xfrm>
            <a:off x="-38100" y="4767088"/>
            <a:ext cx="1029119" cy="2090912"/>
          </a:xfrm>
          <a:prstGeom prst="rect">
            <a:avLst/>
          </a:prstGeom>
          <a:ln w="12700">
            <a:miter lim="400000"/>
          </a:ln>
        </p:spPr>
      </p:pic>
      <p:pic>
        <p:nvPicPr>
          <p:cNvPr id="301" name="Picture 17" descr="Picture 17"/>
          <p:cNvPicPr>
            <a:picLocks noChangeAspect="1"/>
          </p:cNvPicPr>
          <p:nvPr/>
        </p:nvPicPr>
        <p:blipFill>
          <a:blip r:embed="rId5"/>
          <a:srcRect r="81772"/>
          <a:stretch>
            <a:fillRect/>
          </a:stretch>
        </p:blipFill>
        <p:spPr>
          <a:xfrm rot="5400000">
            <a:off x="3220237" y="4748572"/>
            <a:ext cx="650461" cy="3568399"/>
          </a:xfrm>
          <a:prstGeom prst="rect">
            <a:avLst/>
          </a:prstGeom>
          <a:ln w="12700">
            <a:miter lim="400000"/>
          </a:ln>
        </p:spPr>
      </p:pic>
      <p:sp>
        <p:nvSpPr>
          <p:cNvPr id="302" name="Text úrovne 1…"/>
          <p:cNvSpPr txBox="1">
            <a:spLocks noGrp="1"/>
          </p:cNvSpPr>
          <p:nvPr>
            <p:ph type="body" sz="quarter" idx="1" hasCustomPrompt="1"/>
          </p:nvPr>
        </p:nvSpPr>
        <p:spPr>
          <a:prstGeom prst="rect">
            <a:avLst/>
          </a:prstGeo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r>
              <a:t>ČASŤ ČISTO iba TEXTOVÁ</a:t>
            </a:r>
          </a:p>
          <a:p>
            <a:pPr lvl="1"/>
            <a:endParaRPr/>
          </a:p>
          <a:p>
            <a:pPr lvl="2"/>
            <a:endParaRPr/>
          </a:p>
          <a:p>
            <a:pPr lvl="3"/>
            <a:endParaRPr/>
          </a:p>
          <a:p>
            <a:pPr lvl="4"/>
            <a:endParaRPr/>
          </a:p>
        </p:txBody>
      </p:sp>
      <p:sp>
        <p:nvSpPr>
          <p:cNvPr id="303" name="Text Placeholder 15"/>
          <p:cNvSpPr>
            <a:spLocks noGrp="1"/>
          </p:cNvSpPr>
          <p:nvPr>
            <p:ph type="body" sz="quarter" idx="21" hasCustomPrompt="1"/>
          </p:nvPr>
        </p:nvSpPr>
        <p:spPr>
          <a:xfrm>
            <a:off x="695325" y="1916739"/>
            <a:ext cx="9872358" cy="1063627"/>
          </a:xfrm>
          <a:prstGeom prst="rect">
            <a:avLst/>
          </a:prstGeom>
        </p:spPr>
        <p:txBody>
          <a:bodyPr/>
          <a:lstStyle>
            <a:lvl1pPr>
              <a:defRPr sz="3000" cap="none">
                <a:solidFill>
                  <a:schemeClr val="accent3"/>
                </a:solidFill>
                <a:latin typeface="Tahoma"/>
                <a:ea typeface="Tahoma"/>
                <a:cs typeface="Tahoma"/>
                <a:sym typeface="Tahoma"/>
              </a:defRPr>
            </a:lvl1pPr>
          </a:lstStyle>
          <a:p>
            <a:r>
              <a:t>Podnadpis a doplnenie názvu</a:t>
            </a:r>
          </a:p>
        </p:txBody>
      </p:sp>
      <p:sp>
        <p:nvSpPr>
          <p:cNvPr id="304" name="Text Placeholder 22"/>
          <p:cNvSpPr>
            <a:spLocks noGrp="1"/>
          </p:cNvSpPr>
          <p:nvPr>
            <p:ph type="body" sz="quarter" idx="22" hasCustomPrompt="1"/>
          </p:nvPr>
        </p:nvSpPr>
        <p:spPr>
          <a:xfrm>
            <a:off x="5416825" y="219354"/>
            <a:ext cx="4455574" cy="334965"/>
          </a:xfrm>
          <a:prstGeom prst="rect">
            <a:avLst/>
          </a:prstGeom>
        </p:spPr>
        <p:txBody>
          <a:bodyPr/>
          <a:lstStyle>
            <a:lvl1pPr algn="r">
              <a:defRPr sz="1400" cap="none">
                <a:latin typeface="Tahoma"/>
                <a:ea typeface="Tahoma"/>
                <a:cs typeface="Tahoma"/>
                <a:sym typeface="Tahoma"/>
              </a:defRPr>
            </a:lvl1pPr>
          </a:lstStyle>
          <a:p>
            <a:r>
              <a:t>Názov prezentácie</a:t>
            </a:r>
          </a:p>
        </p:txBody>
      </p:sp>
      <p:sp>
        <p:nvSpPr>
          <p:cNvPr id="305" name="Text Placeholder 20"/>
          <p:cNvSpPr>
            <a:spLocks noGrp="1"/>
          </p:cNvSpPr>
          <p:nvPr>
            <p:ph type="body" sz="half" idx="23" hasCustomPrompt="1"/>
          </p:nvPr>
        </p:nvSpPr>
        <p:spPr>
          <a:xfrm>
            <a:off x="2035731" y="3012881"/>
            <a:ext cx="8832293" cy="2902058"/>
          </a:xfrm>
          <a:prstGeom prst="rect">
            <a:avLst/>
          </a:prstGeom>
        </p:spPr>
        <p:txBody>
          <a:bodyPr numCol="2" spcCol="179999"/>
          <a:lstStyle>
            <a:lvl1pPr defTabSz="877822">
              <a:spcBef>
                <a:spcPts val="900"/>
              </a:spcBef>
              <a:defRPr sz="1300" cap="none">
                <a:solidFill>
                  <a:srgbClr val="808080"/>
                </a:solidFill>
                <a:latin typeface="Tahoma"/>
                <a:ea typeface="Tahoma"/>
                <a:cs typeface="Tahoma"/>
                <a:sym typeface="Tahoma"/>
              </a:defRPr>
            </a:lvl1pPr>
          </a:lstStyle>
          <a:p>
            <a:r>
              <a:t>Natur, quatem. Sum doluptatur, con pa velest estrum imperspid estorep repelignam, ulluptatqui debis dolorem est, ut posam doluptatur, solorepel excerum is alit audandaes expla vendi blant ut quatam fugia consed ut a dolo coribus cvon pos sima volendande sunt quis min cuptat.
Soles es et fugit, conse optat.
Ictam, secto quo eos et, qui blabo. Cus derisinvendi blam illigent.
El ipidem acestiossi dellabo restia quo vollorit ma prem ratur?
Everchillam, sundandebis adia dis moditem iscient eum unt ut as se reperit atempostis ea cullaut pos andus, assit ut es expella borpore henesecta eaquas sam sintem. Num fugia accatur sint qui omniet iunto corrum fuga. Et ea pos aut laborep erspers pellat vellit od unt pa sunt, neceaquo quid quiscil listibus, od quatior sediae volorumetum que volecte ctatempore num vellate esequuntibus il modicium et exerchi ctusam que porehentis ex est, quas nonsequi rem. </a:t>
            </a:r>
          </a:p>
        </p:txBody>
      </p:sp>
      <p:sp>
        <p:nvSpPr>
          <p:cNvPr id="306" name="Číslo snímky"/>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x">
  <p:cSld name="15_Title Slide">
    <p:bg>
      <p:bgPr>
        <a:solidFill>
          <a:srgbClr val="FFFFFF"/>
        </a:solidFill>
        <a:effectLst/>
      </p:bgPr>
    </p:bg>
    <p:spTree>
      <p:nvGrpSpPr>
        <p:cNvPr id="1" name=""/>
        <p:cNvGrpSpPr/>
        <p:nvPr/>
      </p:nvGrpSpPr>
      <p:grpSpPr>
        <a:xfrm>
          <a:off x="0" y="0"/>
          <a:ext cx="0" cy="0"/>
          <a:chOff x="0" y="0"/>
          <a:chExt cx="0" cy="0"/>
        </a:xfrm>
      </p:grpSpPr>
      <p:sp>
        <p:nvSpPr>
          <p:cNvPr id="313" name="Rectangle 15"/>
          <p:cNvSpPr/>
          <p:nvPr/>
        </p:nvSpPr>
        <p:spPr>
          <a:xfrm>
            <a:off x="-38101" y="0"/>
            <a:ext cx="3390901" cy="368303"/>
          </a:xfrm>
          <a:prstGeom prst="rect">
            <a:avLst/>
          </a:prstGeom>
          <a:solidFill>
            <a:schemeClr val="accent6"/>
          </a:solidFill>
          <a:ln w="12700">
            <a:miter lim="400000"/>
          </a:ln>
        </p:spPr>
        <p:txBody>
          <a:bodyPr lIns="45718" tIns="45718" rIns="45718" bIns="45718" anchor="ctr"/>
          <a:lstStyle/>
          <a:p>
            <a:pPr algn="ctr">
              <a:defRPr>
                <a:solidFill>
                  <a:srgbClr val="FFFFFF"/>
                </a:solidFill>
                <a:latin typeface="Gill Sans MT"/>
                <a:ea typeface="Gill Sans MT"/>
                <a:cs typeface="Gill Sans MT"/>
                <a:sym typeface="Gill Sans MT"/>
              </a:defRPr>
            </a:pPr>
            <a:endParaRPr/>
          </a:p>
        </p:txBody>
      </p:sp>
      <p:sp>
        <p:nvSpPr>
          <p:cNvPr id="314" name="Rectangle 14"/>
          <p:cNvSpPr/>
          <p:nvPr/>
        </p:nvSpPr>
        <p:spPr>
          <a:xfrm>
            <a:off x="-2" y="6045200"/>
            <a:ext cx="12192003" cy="817887"/>
          </a:xfrm>
          <a:prstGeom prst="rect">
            <a:avLst/>
          </a:prstGeom>
          <a:solidFill>
            <a:schemeClr val="accent6"/>
          </a:solidFill>
          <a:ln w="12700">
            <a:miter lim="400000"/>
          </a:ln>
        </p:spPr>
        <p:txBody>
          <a:bodyPr lIns="45718" tIns="45718" rIns="45718" bIns="45718" anchor="ctr"/>
          <a:lstStyle/>
          <a:p>
            <a:pPr algn="ctr">
              <a:defRPr>
                <a:solidFill>
                  <a:srgbClr val="FFFFFF"/>
                </a:solidFill>
                <a:latin typeface="Gill Sans MT"/>
                <a:ea typeface="Gill Sans MT"/>
                <a:cs typeface="Gill Sans MT"/>
                <a:sym typeface="Gill Sans MT"/>
              </a:defRPr>
            </a:pPr>
            <a:endParaRPr/>
          </a:p>
        </p:txBody>
      </p:sp>
      <p:pic>
        <p:nvPicPr>
          <p:cNvPr id="315" name="Graphic 25" descr="Graphic 25"/>
          <p:cNvPicPr>
            <a:picLocks noChangeAspect="1"/>
          </p:cNvPicPr>
          <p:nvPr/>
        </p:nvPicPr>
        <p:blipFill>
          <a:blip r:embed="rId2"/>
          <a:srcRect r="78236" b="2"/>
          <a:stretch>
            <a:fillRect/>
          </a:stretch>
        </p:blipFill>
        <p:spPr>
          <a:xfrm>
            <a:off x="11600081" y="1202288"/>
            <a:ext cx="591919" cy="2719578"/>
          </a:xfrm>
          <a:prstGeom prst="rect">
            <a:avLst/>
          </a:prstGeom>
          <a:ln w="12700">
            <a:miter lim="400000"/>
          </a:ln>
        </p:spPr>
      </p:pic>
      <p:pic>
        <p:nvPicPr>
          <p:cNvPr id="316" name="Graphic 4" descr="Graphic 4"/>
          <p:cNvPicPr>
            <a:picLocks noChangeAspect="1"/>
          </p:cNvPicPr>
          <p:nvPr/>
        </p:nvPicPr>
        <p:blipFill>
          <a:blip r:embed="rId3"/>
          <a:srcRect t="76569"/>
          <a:stretch>
            <a:fillRect/>
          </a:stretch>
        </p:blipFill>
        <p:spPr>
          <a:xfrm>
            <a:off x="1411876" y="-30212"/>
            <a:ext cx="3925457" cy="919758"/>
          </a:xfrm>
          <a:prstGeom prst="rect">
            <a:avLst/>
          </a:prstGeom>
          <a:ln w="12700">
            <a:miter lim="400000"/>
          </a:ln>
        </p:spPr>
      </p:pic>
      <p:pic>
        <p:nvPicPr>
          <p:cNvPr id="317" name="Picture 5" descr="Picture 5"/>
          <p:cNvPicPr>
            <a:picLocks noChangeAspect="1"/>
          </p:cNvPicPr>
          <p:nvPr/>
        </p:nvPicPr>
        <p:blipFill>
          <a:blip r:embed="rId4"/>
          <a:stretch>
            <a:fillRect/>
          </a:stretch>
        </p:blipFill>
        <p:spPr>
          <a:xfrm>
            <a:off x="9717923" y="0"/>
            <a:ext cx="2474078" cy="1798530"/>
          </a:xfrm>
          <a:prstGeom prst="rect">
            <a:avLst/>
          </a:prstGeom>
          <a:ln w="12700">
            <a:miter lim="400000"/>
          </a:ln>
        </p:spPr>
      </p:pic>
      <p:pic>
        <p:nvPicPr>
          <p:cNvPr id="318" name="Picture 13" descr="Picture 13"/>
          <p:cNvPicPr>
            <a:picLocks noChangeAspect="1"/>
          </p:cNvPicPr>
          <p:nvPr/>
        </p:nvPicPr>
        <p:blipFill>
          <a:blip r:embed="rId5"/>
          <a:srcRect r="80501"/>
          <a:stretch>
            <a:fillRect/>
          </a:stretch>
        </p:blipFill>
        <p:spPr>
          <a:xfrm>
            <a:off x="11696934" y="476250"/>
            <a:ext cx="495069" cy="2538865"/>
          </a:xfrm>
          <a:prstGeom prst="rect">
            <a:avLst/>
          </a:prstGeom>
          <a:ln w="12700">
            <a:miter lim="400000"/>
          </a:ln>
        </p:spPr>
      </p:pic>
      <p:pic>
        <p:nvPicPr>
          <p:cNvPr id="319" name="Graphic 2" descr="Graphic 2"/>
          <p:cNvPicPr>
            <a:picLocks noChangeAspect="1"/>
          </p:cNvPicPr>
          <p:nvPr/>
        </p:nvPicPr>
        <p:blipFill>
          <a:blip r:embed="rId6"/>
          <a:srcRect t="71406"/>
          <a:stretch>
            <a:fillRect/>
          </a:stretch>
        </p:blipFill>
        <p:spPr>
          <a:xfrm>
            <a:off x="3067210" y="-37216"/>
            <a:ext cx="2407593" cy="698076"/>
          </a:xfrm>
          <a:prstGeom prst="rect">
            <a:avLst/>
          </a:prstGeom>
          <a:ln w="12700">
            <a:miter lim="400000"/>
          </a:ln>
        </p:spPr>
      </p:pic>
      <p:pic>
        <p:nvPicPr>
          <p:cNvPr id="320" name="Graphic 24" descr="Graphic 24"/>
          <p:cNvPicPr>
            <a:picLocks noChangeAspect="1"/>
          </p:cNvPicPr>
          <p:nvPr/>
        </p:nvPicPr>
        <p:blipFill>
          <a:blip r:embed="rId7"/>
          <a:srcRect l="71265" b="41615"/>
          <a:stretch>
            <a:fillRect/>
          </a:stretch>
        </p:blipFill>
        <p:spPr>
          <a:xfrm>
            <a:off x="-38100" y="4767088"/>
            <a:ext cx="1029119" cy="2090912"/>
          </a:xfrm>
          <a:prstGeom prst="rect">
            <a:avLst/>
          </a:prstGeom>
          <a:ln w="12700">
            <a:miter lim="400000"/>
          </a:ln>
        </p:spPr>
      </p:pic>
      <p:pic>
        <p:nvPicPr>
          <p:cNvPr id="321" name="Picture 17" descr="Picture 17"/>
          <p:cNvPicPr>
            <a:picLocks noChangeAspect="1"/>
          </p:cNvPicPr>
          <p:nvPr/>
        </p:nvPicPr>
        <p:blipFill>
          <a:blip r:embed="rId5"/>
          <a:srcRect r="81772"/>
          <a:stretch>
            <a:fillRect/>
          </a:stretch>
        </p:blipFill>
        <p:spPr>
          <a:xfrm rot="5400000">
            <a:off x="3220237" y="4748572"/>
            <a:ext cx="650461" cy="3568399"/>
          </a:xfrm>
          <a:prstGeom prst="rect">
            <a:avLst/>
          </a:prstGeom>
          <a:ln w="12700">
            <a:miter lim="400000"/>
          </a:ln>
        </p:spPr>
      </p:pic>
      <p:sp>
        <p:nvSpPr>
          <p:cNvPr id="322" name="Text úrovne 1…"/>
          <p:cNvSpPr txBox="1">
            <a:spLocks noGrp="1"/>
          </p:cNvSpPr>
          <p:nvPr>
            <p:ph type="body" sz="quarter" idx="1" hasCustomPrompt="1"/>
          </p:nvPr>
        </p:nvSpPr>
        <p:spPr>
          <a:prstGeom prst="rect">
            <a:avLst/>
          </a:prstGeo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r>
              <a:t>ČASŤ ČISTO iba TEXTOVÁ</a:t>
            </a:r>
          </a:p>
          <a:p>
            <a:pPr lvl="1"/>
            <a:endParaRPr/>
          </a:p>
          <a:p>
            <a:pPr lvl="2"/>
            <a:endParaRPr/>
          </a:p>
          <a:p>
            <a:pPr lvl="3"/>
            <a:endParaRPr/>
          </a:p>
          <a:p>
            <a:pPr lvl="4"/>
            <a:endParaRPr/>
          </a:p>
        </p:txBody>
      </p:sp>
      <p:sp>
        <p:nvSpPr>
          <p:cNvPr id="323" name="Text Placeholder 15"/>
          <p:cNvSpPr>
            <a:spLocks noGrp="1"/>
          </p:cNvSpPr>
          <p:nvPr>
            <p:ph type="body" sz="quarter" idx="21" hasCustomPrompt="1"/>
          </p:nvPr>
        </p:nvSpPr>
        <p:spPr>
          <a:xfrm>
            <a:off x="695325" y="1916739"/>
            <a:ext cx="9872358" cy="1063627"/>
          </a:xfrm>
          <a:prstGeom prst="rect">
            <a:avLst/>
          </a:prstGeom>
        </p:spPr>
        <p:txBody>
          <a:bodyPr/>
          <a:lstStyle>
            <a:lvl1pPr>
              <a:defRPr sz="3000" cap="none">
                <a:solidFill>
                  <a:schemeClr val="accent3"/>
                </a:solidFill>
                <a:latin typeface="Tahoma"/>
                <a:ea typeface="Tahoma"/>
                <a:cs typeface="Tahoma"/>
                <a:sym typeface="Tahoma"/>
              </a:defRPr>
            </a:lvl1pPr>
          </a:lstStyle>
          <a:p>
            <a:r>
              <a:t>Podnadpis a doplnenie názvu</a:t>
            </a:r>
          </a:p>
        </p:txBody>
      </p:sp>
      <p:sp>
        <p:nvSpPr>
          <p:cNvPr id="324" name="Text Placeholder 22"/>
          <p:cNvSpPr>
            <a:spLocks noGrp="1"/>
          </p:cNvSpPr>
          <p:nvPr>
            <p:ph type="body" sz="quarter" idx="22" hasCustomPrompt="1"/>
          </p:nvPr>
        </p:nvSpPr>
        <p:spPr>
          <a:xfrm>
            <a:off x="5474801" y="219354"/>
            <a:ext cx="4397598" cy="334965"/>
          </a:xfrm>
          <a:prstGeom prst="rect">
            <a:avLst/>
          </a:prstGeom>
        </p:spPr>
        <p:txBody>
          <a:bodyPr/>
          <a:lstStyle>
            <a:lvl1pPr algn="r">
              <a:defRPr sz="1400" cap="none">
                <a:solidFill>
                  <a:schemeClr val="accent3"/>
                </a:solidFill>
                <a:latin typeface="Tahoma"/>
                <a:ea typeface="Tahoma"/>
                <a:cs typeface="Tahoma"/>
                <a:sym typeface="Tahoma"/>
              </a:defRPr>
            </a:lvl1pPr>
          </a:lstStyle>
          <a:p>
            <a:r>
              <a:t>Názov prezentácie</a:t>
            </a:r>
          </a:p>
        </p:txBody>
      </p:sp>
      <p:sp>
        <p:nvSpPr>
          <p:cNvPr id="325" name="Text Placeholder 20"/>
          <p:cNvSpPr>
            <a:spLocks noGrp="1"/>
          </p:cNvSpPr>
          <p:nvPr>
            <p:ph type="body" sz="half" idx="23" hasCustomPrompt="1"/>
          </p:nvPr>
        </p:nvSpPr>
        <p:spPr>
          <a:xfrm>
            <a:off x="2035731" y="3012881"/>
            <a:ext cx="8832293" cy="2902058"/>
          </a:xfrm>
          <a:prstGeom prst="rect">
            <a:avLst/>
          </a:prstGeom>
        </p:spPr>
        <p:txBody>
          <a:bodyPr numCol="2" spcCol="179999"/>
          <a:lstStyle>
            <a:lvl1pPr defTabSz="877822">
              <a:spcBef>
                <a:spcPts val="900"/>
              </a:spcBef>
              <a:defRPr sz="1300" cap="none">
                <a:solidFill>
                  <a:srgbClr val="808080"/>
                </a:solidFill>
                <a:latin typeface="Tahoma"/>
                <a:ea typeface="Tahoma"/>
                <a:cs typeface="Tahoma"/>
                <a:sym typeface="Tahoma"/>
              </a:defRPr>
            </a:lvl1pPr>
          </a:lstStyle>
          <a:p>
            <a:r>
              <a:t>Natur, quatem. Sum doluptatur, con pa velest estrum imperspid estorep repelignam, ulluptatqui debis dolorem est, ut posam doluptatur, solorepel excerum is alit audandaes expla vendi blant ut quatam fugia consed ut a dolo coribus cvon pos sima volendande sunt quis min cuptat.
Soles es et fugit, conse optat.
Ictam, secto quo eos et, qui blabo. Cus derisinvendi blam illigent.
El ipidem acestiossi dellabo restia quo vollorit ma prem ratur?
Everchillam, sundandebis adia dis moditem iscient eum unt ut as se reperit atempostis ea cullaut pos andus, assit ut es expella borpore henesecta eaquas sam sintem. Num fugia accatur sint qui omniet iunto corrum fuga. Et ea pos aut laborep erspers pellat vellit od unt pa sunt, neceaquo quid quiscil listibus, od quatior sediae volorumetum que volecte ctatempore num vellate esequuntibus il modicium et exerchi ctusam que porehentis ex est, quas nonsequi rem. </a:t>
            </a:r>
          </a:p>
        </p:txBody>
      </p:sp>
      <p:sp>
        <p:nvSpPr>
          <p:cNvPr id="326" name="Číslo snímky"/>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tx">
  <p:cSld name="16_Title Slide">
    <p:bg>
      <p:bgPr>
        <a:solidFill>
          <a:srgbClr val="FFFFFF"/>
        </a:solidFill>
        <a:effectLst/>
      </p:bgPr>
    </p:bg>
    <p:spTree>
      <p:nvGrpSpPr>
        <p:cNvPr id="1" name=""/>
        <p:cNvGrpSpPr/>
        <p:nvPr/>
      </p:nvGrpSpPr>
      <p:grpSpPr>
        <a:xfrm>
          <a:off x="0" y="0"/>
          <a:ext cx="0" cy="0"/>
          <a:chOff x="0" y="0"/>
          <a:chExt cx="0" cy="0"/>
        </a:xfrm>
      </p:grpSpPr>
      <p:sp>
        <p:nvSpPr>
          <p:cNvPr id="333" name="Rectangle 15"/>
          <p:cNvSpPr/>
          <p:nvPr/>
        </p:nvSpPr>
        <p:spPr>
          <a:xfrm>
            <a:off x="-2" y="0"/>
            <a:ext cx="3352801" cy="368303"/>
          </a:xfrm>
          <a:prstGeom prst="rect">
            <a:avLst/>
          </a:prstGeom>
          <a:solidFill>
            <a:schemeClr val="accent3"/>
          </a:solidFill>
          <a:ln w="12700">
            <a:miter lim="400000"/>
          </a:ln>
        </p:spPr>
        <p:txBody>
          <a:bodyPr lIns="45718" tIns="45718" rIns="45718" bIns="45718" anchor="ctr"/>
          <a:lstStyle/>
          <a:p>
            <a:pPr algn="ctr">
              <a:defRPr>
                <a:solidFill>
                  <a:srgbClr val="FFFFFF"/>
                </a:solidFill>
                <a:latin typeface="Gill Sans MT"/>
                <a:ea typeface="Gill Sans MT"/>
                <a:cs typeface="Gill Sans MT"/>
                <a:sym typeface="Gill Sans MT"/>
              </a:defRPr>
            </a:pPr>
            <a:endParaRPr/>
          </a:p>
        </p:txBody>
      </p:sp>
      <p:sp>
        <p:nvSpPr>
          <p:cNvPr id="334" name="Rectangle 14"/>
          <p:cNvSpPr/>
          <p:nvPr/>
        </p:nvSpPr>
        <p:spPr>
          <a:xfrm>
            <a:off x="-2" y="5384800"/>
            <a:ext cx="12192003" cy="1478287"/>
          </a:xfrm>
          <a:prstGeom prst="rect">
            <a:avLst/>
          </a:prstGeom>
          <a:solidFill>
            <a:schemeClr val="accent2"/>
          </a:solidFill>
          <a:ln w="12700">
            <a:miter lim="400000"/>
          </a:ln>
        </p:spPr>
        <p:txBody>
          <a:bodyPr lIns="45718" tIns="45718" rIns="45718" bIns="45718" anchor="ctr"/>
          <a:lstStyle/>
          <a:p>
            <a:pPr algn="ctr">
              <a:defRPr>
                <a:solidFill>
                  <a:srgbClr val="FFFFFF"/>
                </a:solidFill>
                <a:latin typeface="Gill Sans MT"/>
                <a:ea typeface="Gill Sans MT"/>
                <a:cs typeface="Gill Sans MT"/>
                <a:sym typeface="Gill Sans MT"/>
              </a:defRPr>
            </a:pPr>
            <a:endParaRPr/>
          </a:p>
        </p:txBody>
      </p:sp>
      <p:sp>
        <p:nvSpPr>
          <p:cNvPr id="335" name="Rectangle 1"/>
          <p:cNvSpPr/>
          <p:nvPr/>
        </p:nvSpPr>
        <p:spPr>
          <a:xfrm>
            <a:off x="3352800" y="0"/>
            <a:ext cx="8839200" cy="817887"/>
          </a:xfrm>
          <a:prstGeom prst="rect">
            <a:avLst/>
          </a:prstGeom>
          <a:solidFill>
            <a:schemeClr val="accent1"/>
          </a:solidFill>
          <a:ln w="12700">
            <a:solidFill>
              <a:srgbClr val="303075"/>
            </a:solidFill>
          </a:ln>
        </p:spPr>
        <p:txBody>
          <a:bodyPr lIns="45718" tIns="45718" rIns="45718" bIns="45718" anchor="ctr"/>
          <a:lstStyle/>
          <a:p>
            <a:pPr algn="ctr">
              <a:defRPr>
                <a:solidFill>
                  <a:srgbClr val="FFFFFF"/>
                </a:solidFill>
                <a:latin typeface="Gill Sans MT"/>
                <a:ea typeface="Gill Sans MT"/>
                <a:cs typeface="Gill Sans MT"/>
                <a:sym typeface="Gill Sans MT"/>
              </a:defRPr>
            </a:pPr>
            <a:endParaRPr/>
          </a:p>
        </p:txBody>
      </p:sp>
      <p:pic>
        <p:nvPicPr>
          <p:cNvPr id="336" name="Graphic 25" descr="Graphic 25"/>
          <p:cNvPicPr>
            <a:picLocks noChangeAspect="1"/>
          </p:cNvPicPr>
          <p:nvPr/>
        </p:nvPicPr>
        <p:blipFill>
          <a:blip r:embed="rId2"/>
          <a:srcRect r="78236" b="2"/>
          <a:stretch>
            <a:fillRect/>
          </a:stretch>
        </p:blipFill>
        <p:spPr>
          <a:xfrm>
            <a:off x="11600081" y="1202288"/>
            <a:ext cx="591919" cy="2719578"/>
          </a:xfrm>
          <a:prstGeom prst="rect">
            <a:avLst/>
          </a:prstGeom>
          <a:ln w="12700">
            <a:miter lim="400000"/>
          </a:ln>
        </p:spPr>
      </p:pic>
      <p:pic>
        <p:nvPicPr>
          <p:cNvPr id="337" name="Graphic 4" descr="Graphic 4"/>
          <p:cNvPicPr>
            <a:picLocks noChangeAspect="1"/>
          </p:cNvPicPr>
          <p:nvPr/>
        </p:nvPicPr>
        <p:blipFill>
          <a:blip r:embed="rId3"/>
          <a:srcRect t="76569"/>
          <a:stretch>
            <a:fillRect/>
          </a:stretch>
        </p:blipFill>
        <p:spPr>
          <a:xfrm>
            <a:off x="1411876" y="-30212"/>
            <a:ext cx="3925457" cy="919758"/>
          </a:xfrm>
          <a:prstGeom prst="rect">
            <a:avLst/>
          </a:prstGeom>
          <a:ln w="12700">
            <a:miter lim="400000"/>
          </a:ln>
        </p:spPr>
      </p:pic>
      <p:pic>
        <p:nvPicPr>
          <p:cNvPr id="338" name="Picture 5" descr="Picture 5"/>
          <p:cNvPicPr>
            <a:picLocks noChangeAspect="1"/>
          </p:cNvPicPr>
          <p:nvPr/>
        </p:nvPicPr>
        <p:blipFill>
          <a:blip r:embed="rId4"/>
          <a:stretch>
            <a:fillRect/>
          </a:stretch>
        </p:blipFill>
        <p:spPr>
          <a:xfrm>
            <a:off x="9717923" y="0"/>
            <a:ext cx="2474078" cy="1798530"/>
          </a:xfrm>
          <a:prstGeom prst="rect">
            <a:avLst/>
          </a:prstGeom>
          <a:ln w="12700">
            <a:miter lim="400000"/>
          </a:ln>
        </p:spPr>
      </p:pic>
      <p:pic>
        <p:nvPicPr>
          <p:cNvPr id="339" name="Picture 13" descr="Picture 13"/>
          <p:cNvPicPr>
            <a:picLocks noChangeAspect="1"/>
          </p:cNvPicPr>
          <p:nvPr/>
        </p:nvPicPr>
        <p:blipFill>
          <a:blip r:embed="rId5"/>
          <a:srcRect r="80501"/>
          <a:stretch>
            <a:fillRect/>
          </a:stretch>
        </p:blipFill>
        <p:spPr>
          <a:xfrm>
            <a:off x="11696934" y="476250"/>
            <a:ext cx="495069" cy="2538865"/>
          </a:xfrm>
          <a:prstGeom prst="rect">
            <a:avLst/>
          </a:prstGeom>
          <a:ln w="12700">
            <a:miter lim="400000"/>
          </a:ln>
        </p:spPr>
      </p:pic>
      <p:pic>
        <p:nvPicPr>
          <p:cNvPr id="340" name="Graphic 2" descr="Graphic 2"/>
          <p:cNvPicPr>
            <a:picLocks noChangeAspect="1"/>
          </p:cNvPicPr>
          <p:nvPr/>
        </p:nvPicPr>
        <p:blipFill>
          <a:blip r:embed="rId6"/>
          <a:srcRect t="71406"/>
          <a:stretch>
            <a:fillRect/>
          </a:stretch>
        </p:blipFill>
        <p:spPr>
          <a:xfrm>
            <a:off x="3067210" y="-37216"/>
            <a:ext cx="2407593" cy="698076"/>
          </a:xfrm>
          <a:prstGeom prst="rect">
            <a:avLst/>
          </a:prstGeom>
          <a:ln w="12700">
            <a:miter lim="400000"/>
          </a:ln>
        </p:spPr>
      </p:pic>
      <p:pic>
        <p:nvPicPr>
          <p:cNvPr id="341" name="Graphic 24" descr="Graphic 24"/>
          <p:cNvPicPr>
            <a:picLocks noChangeAspect="1"/>
          </p:cNvPicPr>
          <p:nvPr/>
        </p:nvPicPr>
        <p:blipFill>
          <a:blip r:embed="rId7"/>
          <a:srcRect l="46954" b="41615"/>
          <a:stretch>
            <a:fillRect/>
          </a:stretch>
        </p:blipFill>
        <p:spPr>
          <a:xfrm>
            <a:off x="-2" y="4779178"/>
            <a:ext cx="1899786" cy="2090913"/>
          </a:xfrm>
          <a:prstGeom prst="rect">
            <a:avLst/>
          </a:prstGeom>
          <a:ln w="12700">
            <a:miter lim="400000"/>
          </a:ln>
        </p:spPr>
      </p:pic>
      <p:pic>
        <p:nvPicPr>
          <p:cNvPr id="342" name="Picture 17" descr="Picture 17"/>
          <p:cNvPicPr>
            <a:picLocks noChangeAspect="1"/>
          </p:cNvPicPr>
          <p:nvPr/>
        </p:nvPicPr>
        <p:blipFill>
          <a:blip r:embed="rId5"/>
          <a:srcRect r="81772"/>
          <a:stretch>
            <a:fillRect/>
          </a:stretch>
        </p:blipFill>
        <p:spPr>
          <a:xfrm rot="5400000">
            <a:off x="3220237" y="4748572"/>
            <a:ext cx="650461" cy="3568399"/>
          </a:xfrm>
          <a:prstGeom prst="rect">
            <a:avLst/>
          </a:prstGeom>
          <a:ln w="12700">
            <a:miter lim="400000"/>
          </a:ln>
        </p:spPr>
      </p:pic>
      <p:sp>
        <p:nvSpPr>
          <p:cNvPr id="343" name="Picture Placeholder 6"/>
          <p:cNvSpPr>
            <a:spLocks noGrp="1"/>
          </p:cNvSpPr>
          <p:nvPr>
            <p:ph type="pic" sz="half" idx="21"/>
          </p:nvPr>
        </p:nvSpPr>
        <p:spPr>
          <a:xfrm>
            <a:off x="839787" y="2174182"/>
            <a:ext cx="4513999" cy="3957436"/>
          </a:xfrm>
          <a:prstGeom prst="rect">
            <a:avLst/>
          </a:prstGeom>
        </p:spPr>
        <p:txBody>
          <a:bodyPr lIns="91439" tIns="45719" rIns="91439" bIns="45719">
            <a:noAutofit/>
          </a:bodyPr>
          <a:lstStyle/>
          <a:p>
            <a:endParaRPr/>
          </a:p>
        </p:txBody>
      </p:sp>
      <p:sp>
        <p:nvSpPr>
          <p:cNvPr id="344" name="Picture Placeholder 6"/>
          <p:cNvSpPr>
            <a:spLocks noGrp="1"/>
          </p:cNvSpPr>
          <p:nvPr>
            <p:ph type="pic" sz="quarter" idx="22"/>
          </p:nvPr>
        </p:nvSpPr>
        <p:spPr>
          <a:xfrm>
            <a:off x="5452843" y="2163966"/>
            <a:ext cx="3213102" cy="1988934"/>
          </a:xfrm>
          <a:prstGeom prst="rect">
            <a:avLst/>
          </a:prstGeom>
        </p:spPr>
        <p:txBody>
          <a:bodyPr lIns="91439" tIns="45719" rIns="91439" bIns="45719">
            <a:noAutofit/>
          </a:bodyPr>
          <a:lstStyle/>
          <a:p>
            <a:endParaRPr/>
          </a:p>
        </p:txBody>
      </p:sp>
      <p:sp>
        <p:nvSpPr>
          <p:cNvPr id="345" name="Picture Placeholder 6"/>
          <p:cNvSpPr>
            <a:spLocks noGrp="1"/>
          </p:cNvSpPr>
          <p:nvPr>
            <p:ph type="pic" sz="quarter" idx="23"/>
          </p:nvPr>
        </p:nvSpPr>
        <p:spPr>
          <a:xfrm>
            <a:off x="5452843" y="4299277"/>
            <a:ext cx="3213102" cy="1822123"/>
          </a:xfrm>
          <a:prstGeom prst="rect">
            <a:avLst/>
          </a:prstGeom>
        </p:spPr>
        <p:txBody>
          <a:bodyPr lIns="91439" tIns="45719" rIns="91439" bIns="45719">
            <a:noAutofit/>
          </a:bodyPr>
          <a:lstStyle/>
          <a:p>
            <a:endParaRPr/>
          </a:p>
        </p:txBody>
      </p:sp>
      <p:sp>
        <p:nvSpPr>
          <p:cNvPr id="346" name="Picture Placeholder 6"/>
          <p:cNvSpPr>
            <a:spLocks noGrp="1"/>
          </p:cNvSpPr>
          <p:nvPr>
            <p:ph type="pic" sz="quarter" idx="24"/>
          </p:nvPr>
        </p:nvSpPr>
        <p:spPr>
          <a:xfrm>
            <a:off x="8784787" y="2174182"/>
            <a:ext cx="2932351" cy="3957436"/>
          </a:xfrm>
          <a:prstGeom prst="rect">
            <a:avLst/>
          </a:prstGeom>
        </p:spPr>
        <p:txBody>
          <a:bodyPr lIns="91439" tIns="45719" rIns="91439" bIns="45719">
            <a:noAutofit/>
          </a:bodyPr>
          <a:lstStyle/>
          <a:p>
            <a:endParaRPr/>
          </a:p>
        </p:txBody>
      </p:sp>
      <p:sp>
        <p:nvSpPr>
          <p:cNvPr id="347" name="Text úrovne 1…"/>
          <p:cNvSpPr txBox="1">
            <a:spLocks noGrp="1"/>
          </p:cNvSpPr>
          <p:nvPr>
            <p:ph type="body" sz="quarter" idx="1" hasCustomPrompt="1"/>
          </p:nvPr>
        </p:nvSpPr>
        <p:spPr>
          <a:prstGeom prst="rect">
            <a:avLst/>
          </a:prstGeo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r>
              <a:t>ČASŤ iba s fotkami</a:t>
            </a:r>
          </a:p>
          <a:p>
            <a:pPr lvl="1"/>
            <a:endParaRPr/>
          </a:p>
          <a:p>
            <a:pPr lvl="2"/>
            <a:endParaRPr/>
          </a:p>
          <a:p>
            <a:pPr lvl="3"/>
            <a:endParaRPr/>
          </a:p>
          <a:p>
            <a:pPr lvl="4"/>
            <a:endParaRPr/>
          </a:p>
        </p:txBody>
      </p:sp>
      <p:sp>
        <p:nvSpPr>
          <p:cNvPr id="348" name="Text Placeholder 22"/>
          <p:cNvSpPr>
            <a:spLocks noGrp="1"/>
          </p:cNvSpPr>
          <p:nvPr>
            <p:ph type="body" sz="quarter" idx="25" hasCustomPrompt="1"/>
          </p:nvPr>
        </p:nvSpPr>
        <p:spPr>
          <a:xfrm>
            <a:off x="5416825" y="219354"/>
            <a:ext cx="4455574" cy="334965"/>
          </a:xfrm>
          <a:prstGeom prst="rect">
            <a:avLst/>
          </a:prstGeom>
        </p:spPr>
        <p:txBody>
          <a:bodyPr/>
          <a:lstStyle>
            <a:lvl1pPr algn="r">
              <a:defRPr sz="1400" cap="none">
                <a:solidFill>
                  <a:schemeClr val="accent3"/>
                </a:solidFill>
                <a:latin typeface="Tahoma"/>
                <a:ea typeface="Tahoma"/>
                <a:cs typeface="Tahoma"/>
                <a:sym typeface="Tahoma"/>
              </a:defRPr>
            </a:lvl1pPr>
          </a:lstStyle>
          <a:p>
            <a:r>
              <a:t>Názov prezentácie</a:t>
            </a:r>
          </a:p>
        </p:txBody>
      </p:sp>
      <p:sp>
        <p:nvSpPr>
          <p:cNvPr id="349" name="Číslo snímky"/>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x">
  <p:cSld name="17_Title Slide">
    <p:bg>
      <p:bgPr>
        <a:solidFill>
          <a:srgbClr val="FFFFFF"/>
        </a:solidFill>
        <a:effectLst/>
      </p:bgPr>
    </p:bg>
    <p:spTree>
      <p:nvGrpSpPr>
        <p:cNvPr id="1" name=""/>
        <p:cNvGrpSpPr/>
        <p:nvPr/>
      </p:nvGrpSpPr>
      <p:grpSpPr>
        <a:xfrm>
          <a:off x="0" y="0"/>
          <a:ext cx="0" cy="0"/>
          <a:chOff x="0" y="0"/>
          <a:chExt cx="0" cy="0"/>
        </a:xfrm>
      </p:grpSpPr>
      <p:sp>
        <p:nvSpPr>
          <p:cNvPr id="356" name="Rectangle 15"/>
          <p:cNvSpPr/>
          <p:nvPr/>
        </p:nvSpPr>
        <p:spPr>
          <a:xfrm>
            <a:off x="-38101" y="0"/>
            <a:ext cx="3390901" cy="368303"/>
          </a:xfrm>
          <a:prstGeom prst="rect">
            <a:avLst/>
          </a:prstGeom>
          <a:solidFill>
            <a:schemeClr val="accent5"/>
          </a:solidFill>
          <a:ln w="12700">
            <a:miter lim="400000"/>
          </a:ln>
        </p:spPr>
        <p:txBody>
          <a:bodyPr lIns="45718" tIns="45718" rIns="45718" bIns="45718" anchor="ctr"/>
          <a:lstStyle/>
          <a:p>
            <a:pPr algn="ctr">
              <a:defRPr>
                <a:solidFill>
                  <a:srgbClr val="FFFFFF"/>
                </a:solidFill>
                <a:latin typeface="Gill Sans MT"/>
                <a:ea typeface="Gill Sans MT"/>
                <a:cs typeface="Gill Sans MT"/>
                <a:sym typeface="Gill Sans MT"/>
              </a:defRPr>
            </a:pPr>
            <a:endParaRPr/>
          </a:p>
        </p:txBody>
      </p:sp>
      <p:sp>
        <p:nvSpPr>
          <p:cNvPr id="357" name="Rectangle 14"/>
          <p:cNvSpPr/>
          <p:nvPr/>
        </p:nvSpPr>
        <p:spPr>
          <a:xfrm>
            <a:off x="-2" y="5040965"/>
            <a:ext cx="12192003" cy="1822122"/>
          </a:xfrm>
          <a:prstGeom prst="rect">
            <a:avLst/>
          </a:prstGeom>
          <a:solidFill>
            <a:schemeClr val="accent5"/>
          </a:solidFill>
          <a:ln w="12700">
            <a:miter lim="400000"/>
          </a:ln>
        </p:spPr>
        <p:txBody>
          <a:bodyPr lIns="45718" tIns="45718" rIns="45718" bIns="45718" anchor="ctr"/>
          <a:lstStyle/>
          <a:p>
            <a:pPr algn="ctr">
              <a:defRPr>
                <a:solidFill>
                  <a:srgbClr val="FFFFFF"/>
                </a:solidFill>
                <a:latin typeface="Gill Sans MT"/>
                <a:ea typeface="Gill Sans MT"/>
                <a:cs typeface="Gill Sans MT"/>
                <a:sym typeface="Gill Sans MT"/>
              </a:defRPr>
            </a:pPr>
            <a:endParaRPr/>
          </a:p>
        </p:txBody>
      </p:sp>
      <p:sp>
        <p:nvSpPr>
          <p:cNvPr id="358" name="Rectangle 1"/>
          <p:cNvSpPr/>
          <p:nvPr/>
        </p:nvSpPr>
        <p:spPr>
          <a:xfrm>
            <a:off x="3352800" y="0"/>
            <a:ext cx="8839200" cy="817887"/>
          </a:xfrm>
          <a:prstGeom prst="rect">
            <a:avLst/>
          </a:prstGeom>
          <a:solidFill>
            <a:schemeClr val="accent3"/>
          </a:solidFill>
          <a:ln w="12700">
            <a:solidFill>
              <a:srgbClr val="303075"/>
            </a:solidFill>
          </a:ln>
        </p:spPr>
        <p:txBody>
          <a:bodyPr lIns="45718" tIns="45718" rIns="45718" bIns="45718" anchor="ctr"/>
          <a:lstStyle/>
          <a:p>
            <a:pPr algn="ctr">
              <a:defRPr>
                <a:solidFill>
                  <a:srgbClr val="FFFFFF"/>
                </a:solidFill>
                <a:latin typeface="Gill Sans MT"/>
                <a:ea typeface="Gill Sans MT"/>
                <a:cs typeface="Gill Sans MT"/>
                <a:sym typeface="Gill Sans MT"/>
              </a:defRPr>
            </a:pPr>
            <a:endParaRPr/>
          </a:p>
        </p:txBody>
      </p:sp>
      <p:pic>
        <p:nvPicPr>
          <p:cNvPr id="359" name="Graphic 25" descr="Graphic 25"/>
          <p:cNvPicPr>
            <a:picLocks noChangeAspect="1"/>
          </p:cNvPicPr>
          <p:nvPr/>
        </p:nvPicPr>
        <p:blipFill>
          <a:blip r:embed="rId2"/>
          <a:srcRect r="78236" b="2"/>
          <a:stretch>
            <a:fillRect/>
          </a:stretch>
        </p:blipFill>
        <p:spPr>
          <a:xfrm>
            <a:off x="11600081" y="1202288"/>
            <a:ext cx="591919" cy="2719578"/>
          </a:xfrm>
          <a:prstGeom prst="rect">
            <a:avLst/>
          </a:prstGeom>
          <a:ln w="12700">
            <a:miter lim="400000"/>
          </a:ln>
        </p:spPr>
      </p:pic>
      <p:pic>
        <p:nvPicPr>
          <p:cNvPr id="360" name="Graphic 4" descr="Graphic 4"/>
          <p:cNvPicPr>
            <a:picLocks noChangeAspect="1"/>
          </p:cNvPicPr>
          <p:nvPr/>
        </p:nvPicPr>
        <p:blipFill>
          <a:blip r:embed="rId3"/>
          <a:srcRect t="76569"/>
          <a:stretch>
            <a:fillRect/>
          </a:stretch>
        </p:blipFill>
        <p:spPr>
          <a:xfrm>
            <a:off x="1411876" y="-30212"/>
            <a:ext cx="3925457" cy="919758"/>
          </a:xfrm>
          <a:prstGeom prst="rect">
            <a:avLst/>
          </a:prstGeom>
          <a:ln w="12700">
            <a:miter lim="400000"/>
          </a:ln>
        </p:spPr>
      </p:pic>
      <p:pic>
        <p:nvPicPr>
          <p:cNvPr id="361" name="Picture 5" descr="Picture 5"/>
          <p:cNvPicPr>
            <a:picLocks noChangeAspect="1"/>
          </p:cNvPicPr>
          <p:nvPr/>
        </p:nvPicPr>
        <p:blipFill>
          <a:blip r:embed="rId4"/>
          <a:stretch>
            <a:fillRect/>
          </a:stretch>
        </p:blipFill>
        <p:spPr>
          <a:xfrm>
            <a:off x="9717923" y="0"/>
            <a:ext cx="2474078" cy="1798530"/>
          </a:xfrm>
          <a:prstGeom prst="rect">
            <a:avLst/>
          </a:prstGeom>
          <a:ln w="12700">
            <a:miter lim="400000"/>
          </a:ln>
        </p:spPr>
      </p:pic>
      <p:pic>
        <p:nvPicPr>
          <p:cNvPr id="362" name="Picture 13" descr="Picture 13"/>
          <p:cNvPicPr>
            <a:picLocks noChangeAspect="1"/>
          </p:cNvPicPr>
          <p:nvPr/>
        </p:nvPicPr>
        <p:blipFill>
          <a:blip r:embed="rId5"/>
          <a:srcRect r="80501"/>
          <a:stretch>
            <a:fillRect/>
          </a:stretch>
        </p:blipFill>
        <p:spPr>
          <a:xfrm>
            <a:off x="11696934" y="476250"/>
            <a:ext cx="495069" cy="2538865"/>
          </a:xfrm>
          <a:prstGeom prst="rect">
            <a:avLst/>
          </a:prstGeom>
          <a:ln w="12700">
            <a:miter lim="400000"/>
          </a:ln>
        </p:spPr>
      </p:pic>
      <p:pic>
        <p:nvPicPr>
          <p:cNvPr id="363" name="Graphic 2" descr="Graphic 2"/>
          <p:cNvPicPr>
            <a:picLocks noChangeAspect="1"/>
          </p:cNvPicPr>
          <p:nvPr/>
        </p:nvPicPr>
        <p:blipFill>
          <a:blip r:embed="rId6"/>
          <a:srcRect t="71406"/>
          <a:stretch>
            <a:fillRect/>
          </a:stretch>
        </p:blipFill>
        <p:spPr>
          <a:xfrm>
            <a:off x="3067210" y="-37216"/>
            <a:ext cx="2407593" cy="698076"/>
          </a:xfrm>
          <a:prstGeom prst="rect">
            <a:avLst/>
          </a:prstGeom>
          <a:ln w="12700">
            <a:miter lim="400000"/>
          </a:ln>
        </p:spPr>
      </p:pic>
      <p:pic>
        <p:nvPicPr>
          <p:cNvPr id="364" name="Graphic 24" descr="Graphic 24"/>
          <p:cNvPicPr>
            <a:picLocks noChangeAspect="1"/>
          </p:cNvPicPr>
          <p:nvPr/>
        </p:nvPicPr>
        <p:blipFill>
          <a:blip r:embed="rId7"/>
          <a:srcRect l="71265" b="41615"/>
          <a:stretch>
            <a:fillRect/>
          </a:stretch>
        </p:blipFill>
        <p:spPr>
          <a:xfrm>
            <a:off x="-38100" y="4767088"/>
            <a:ext cx="1029119" cy="2090912"/>
          </a:xfrm>
          <a:prstGeom prst="rect">
            <a:avLst/>
          </a:prstGeom>
          <a:ln w="12700">
            <a:miter lim="400000"/>
          </a:ln>
        </p:spPr>
      </p:pic>
      <p:pic>
        <p:nvPicPr>
          <p:cNvPr id="365" name="Picture 17" descr="Picture 17"/>
          <p:cNvPicPr>
            <a:picLocks noChangeAspect="1"/>
          </p:cNvPicPr>
          <p:nvPr/>
        </p:nvPicPr>
        <p:blipFill>
          <a:blip r:embed="rId5"/>
          <a:srcRect r="81772"/>
          <a:stretch>
            <a:fillRect/>
          </a:stretch>
        </p:blipFill>
        <p:spPr>
          <a:xfrm rot="5400000">
            <a:off x="3220237" y="4748572"/>
            <a:ext cx="650461" cy="3568399"/>
          </a:xfrm>
          <a:prstGeom prst="rect">
            <a:avLst/>
          </a:prstGeom>
          <a:ln w="12700">
            <a:miter lim="400000"/>
          </a:ln>
        </p:spPr>
      </p:pic>
      <p:sp>
        <p:nvSpPr>
          <p:cNvPr id="366" name="Picture Placeholder 6"/>
          <p:cNvSpPr>
            <a:spLocks noGrp="1"/>
          </p:cNvSpPr>
          <p:nvPr>
            <p:ph type="pic" sz="half" idx="21"/>
          </p:nvPr>
        </p:nvSpPr>
        <p:spPr>
          <a:xfrm>
            <a:off x="839787" y="2174182"/>
            <a:ext cx="4513999" cy="3957436"/>
          </a:xfrm>
          <a:prstGeom prst="rect">
            <a:avLst/>
          </a:prstGeom>
        </p:spPr>
        <p:txBody>
          <a:bodyPr lIns="91439" tIns="45719" rIns="91439" bIns="45719">
            <a:noAutofit/>
          </a:bodyPr>
          <a:lstStyle/>
          <a:p>
            <a:endParaRPr/>
          </a:p>
        </p:txBody>
      </p:sp>
      <p:sp>
        <p:nvSpPr>
          <p:cNvPr id="367" name="Picture Placeholder 6"/>
          <p:cNvSpPr>
            <a:spLocks noGrp="1"/>
          </p:cNvSpPr>
          <p:nvPr>
            <p:ph type="pic" sz="quarter" idx="22"/>
          </p:nvPr>
        </p:nvSpPr>
        <p:spPr>
          <a:xfrm>
            <a:off x="5452843" y="2163966"/>
            <a:ext cx="3213102" cy="1988934"/>
          </a:xfrm>
          <a:prstGeom prst="rect">
            <a:avLst/>
          </a:prstGeom>
        </p:spPr>
        <p:txBody>
          <a:bodyPr lIns="91439" tIns="45719" rIns="91439" bIns="45719">
            <a:noAutofit/>
          </a:bodyPr>
          <a:lstStyle/>
          <a:p>
            <a:endParaRPr/>
          </a:p>
        </p:txBody>
      </p:sp>
      <p:sp>
        <p:nvSpPr>
          <p:cNvPr id="368" name="Picture Placeholder 6"/>
          <p:cNvSpPr>
            <a:spLocks noGrp="1"/>
          </p:cNvSpPr>
          <p:nvPr>
            <p:ph type="pic" sz="quarter" idx="23"/>
          </p:nvPr>
        </p:nvSpPr>
        <p:spPr>
          <a:xfrm>
            <a:off x="5452843" y="4299277"/>
            <a:ext cx="3213102" cy="1822123"/>
          </a:xfrm>
          <a:prstGeom prst="rect">
            <a:avLst/>
          </a:prstGeom>
        </p:spPr>
        <p:txBody>
          <a:bodyPr lIns="91439" tIns="45719" rIns="91439" bIns="45719">
            <a:noAutofit/>
          </a:bodyPr>
          <a:lstStyle/>
          <a:p>
            <a:endParaRPr/>
          </a:p>
        </p:txBody>
      </p:sp>
      <p:sp>
        <p:nvSpPr>
          <p:cNvPr id="369" name="Picture Placeholder 6"/>
          <p:cNvSpPr>
            <a:spLocks noGrp="1"/>
          </p:cNvSpPr>
          <p:nvPr>
            <p:ph type="pic" sz="quarter" idx="24"/>
          </p:nvPr>
        </p:nvSpPr>
        <p:spPr>
          <a:xfrm>
            <a:off x="8784787" y="2174182"/>
            <a:ext cx="2932351" cy="3957436"/>
          </a:xfrm>
          <a:prstGeom prst="rect">
            <a:avLst/>
          </a:prstGeom>
        </p:spPr>
        <p:txBody>
          <a:bodyPr lIns="91439" tIns="45719" rIns="91439" bIns="45719">
            <a:noAutofit/>
          </a:bodyPr>
          <a:lstStyle/>
          <a:p>
            <a:endParaRPr/>
          </a:p>
        </p:txBody>
      </p:sp>
      <p:sp>
        <p:nvSpPr>
          <p:cNvPr id="370" name="Text úrovne 1…"/>
          <p:cNvSpPr txBox="1">
            <a:spLocks noGrp="1"/>
          </p:cNvSpPr>
          <p:nvPr>
            <p:ph type="body" sz="quarter" idx="1" hasCustomPrompt="1"/>
          </p:nvPr>
        </p:nvSpPr>
        <p:spPr>
          <a:prstGeom prst="rect">
            <a:avLst/>
          </a:prstGeo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r>
              <a:t>ČASŤ iba s fotkami</a:t>
            </a:r>
          </a:p>
          <a:p>
            <a:pPr lvl="1"/>
            <a:endParaRPr/>
          </a:p>
          <a:p>
            <a:pPr lvl="2"/>
            <a:endParaRPr/>
          </a:p>
          <a:p>
            <a:pPr lvl="3"/>
            <a:endParaRPr/>
          </a:p>
          <a:p>
            <a:pPr lvl="4"/>
            <a:endParaRPr/>
          </a:p>
        </p:txBody>
      </p:sp>
      <p:sp>
        <p:nvSpPr>
          <p:cNvPr id="371" name="Text Placeholder 22"/>
          <p:cNvSpPr>
            <a:spLocks noGrp="1"/>
          </p:cNvSpPr>
          <p:nvPr>
            <p:ph type="body" sz="quarter" idx="25" hasCustomPrompt="1"/>
          </p:nvPr>
        </p:nvSpPr>
        <p:spPr>
          <a:xfrm>
            <a:off x="5416825" y="219354"/>
            <a:ext cx="4455574" cy="334965"/>
          </a:xfrm>
          <a:prstGeom prst="rect">
            <a:avLst/>
          </a:prstGeom>
        </p:spPr>
        <p:txBody>
          <a:bodyPr/>
          <a:lstStyle>
            <a:lvl1pPr algn="r">
              <a:defRPr sz="1400" cap="none">
                <a:latin typeface="Tahoma"/>
                <a:ea typeface="Tahoma"/>
                <a:cs typeface="Tahoma"/>
                <a:sym typeface="Tahoma"/>
              </a:defRPr>
            </a:lvl1pPr>
          </a:lstStyle>
          <a:p>
            <a:r>
              <a:t>Názov prezentácie</a:t>
            </a:r>
          </a:p>
        </p:txBody>
      </p:sp>
      <p:sp>
        <p:nvSpPr>
          <p:cNvPr id="372" name="Číslo snímky"/>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image" Target="../media/image5.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4.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3.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2" name="Graphic 25" descr="Graphic 25"/>
          <p:cNvPicPr>
            <a:picLocks noChangeAspect="1"/>
          </p:cNvPicPr>
          <p:nvPr/>
        </p:nvPicPr>
        <p:blipFill>
          <a:blip r:embed="rId21"/>
          <a:srcRect r="64494" b="2"/>
          <a:stretch>
            <a:fillRect/>
          </a:stretch>
        </p:blipFill>
        <p:spPr>
          <a:xfrm>
            <a:off x="11226369" y="1737419"/>
            <a:ext cx="965631" cy="2719578"/>
          </a:xfrm>
          <a:prstGeom prst="rect">
            <a:avLst/>
          </a:prstGeom>
          <a:ln w="12700">
            <a:miter lim="400000"/>
          </a:ln>
        </p:spPr>
      </p:pic>
      <p:pic>
        <p:nvPicPr>
          <p:cNvPr id="3" name="Graphic 4" descr="Graphic 4"/>
          <p:cNvPicPr>
            <a:picLocks noChangeAspect="1"/>
          </p:cNvPicPr>
          <p:nvPr/>
        </p:nvPicPr>
        <p:blipFill>
          <a:blip r:embed="rId21"/>
          <a:srcRect t="76569"/>
          <a:stretch>
            <a:fillRect/>
          </a:stretch>
        </p:blipFill>
        <p:spPr>
          <a:xfrm>
            <a:off x="1215603" y="-1"/>
            <a:ext cx="4318002" cy="1011736"/>
          </a:xfrm>
          <a:prstGeom prst="rect">
            <a:avLst/>
          </a:prstGeom>
          <a:ln w="12700">
            <a:miter lim="400000"/>
          </a:ln>
        </p:spPr>
      </p:pic>
      <p:pic>
        <p:nvPicPr>
          <p:cNvPr id="4" name="Picture 5" descr="Picture 5"/>
          <p:cNvPicPr>
            <a:picLocks noChangeAspect="1"/>
          </p:cNvPicPr>
          <p:nvPr/>
        </p:nvPicPr>
        <p:blipFill>
          <a:blip r:embed="rId22"/>
          <a:stretch>
            <a:fillRect/>
          </a:stretch>
        </p:blipFill>
        <p:spPr>
          <a:xfrm>
            <a:off x="9717923" y="0"/>
            <a:ext cx="2474077" cy="1798530"/>
          </a:xfrm>
          <a:prstGeom prst="rect">
            <a:avLst/>
          </a:prstGeom>
          <a:ln w="12700">
            <a:miter lim="400000"/>
          </a:ln>
        </p:spPr>
      </p:pic>
      <p:pic>
        <p:nvPicPr>
          <p:cNvPr id="5" name="Picture 13" descr="Picture 13"/>
          <p:cNvPicPr>
            <a:picLocks noChangeAspect="1"/>
          </p:cNvPicPr>
          <p:nvPr/>
        </p:nvPicPr>
        <p:blipFill>
          <a:blip r:embed="rId23"/>
          <a:srcRect r="59387"/>
          <a:stretch>
            <a:fillRect/>
          </a:stretch>
        </p:blipFill>
        <p:spPr>
          <a:xfrm>
            <a:off x="11160883" y="1371256"/>
            <a:ext cx="1031117" cy="2538866"/>
          </a:xfrm>
          <a:prstGeom prst="rect">
            <a:avLst/>
          </a:prstGeom>
          <a:ln w="12700">
            <a:miter lim="400000"/>
          </a:ln>
        </p:spPr>
      </p:pic>
      <p:pic>
        <p:nvPicPr>
          <p:cNvPr id="6" name="Graphic 2" descr="Graphic 2"/>
          <p:cNvPicPr>
            <a:picLocks noChangeAspect="1"/>
          </p:cNvPicPr>
          <p:nvPr/>
        </p:nvPicPr>
        <p:blipFill>
          <a:blip r:embed="rId24"/>
          <a:srcRect t="64312"/>
          <a:stretch>
            <a:fillRect/>
          </a:stretch>
        </p:blipFill>
        <p:spPr>
          <a:xfrm>
            <a:off x="1842354" y="-1"/>
            <a:ext cx="2407593" cy="871271"/>
          </a:xfrm>
          <a:prstGeom prst="rect">
            <a:avLst/>
          </a:prstGeom>
          <a:ln w="12700">
            <a:miter lim="400000"/>
          </a:ln>
        </p:spPr>
      </p:pic>
      <p:pic>
        <p:nvPicPr>
          <p:cNvPr id="7" name="Graphic 24" descr="Graphic 24"/>
          <p:cNvPicPr>
            <a:picLocks noChangeAspect="1"/>
          </p:cNvPicPr>
          <p:nvPr/>
        </p:nvPicPr>
        <p:blipFill>
          <a:blip r:embed="rId25"/>
          <a:srcRect l="46954" b="41615"/>
          <a:stretch>
            <a:fillRect/>
          </a:stretch>
        </p:blipFill>
        <p:spPr>
          <a:xfrm>
            <a:off x="-2" y="4767088"/>
            <a:ext cx="1899786" cy="2090913"/>
          </a:xfrm>
          <a:prstGeom prst="rect">
            <a:avLst/>
          </a:prstGeom>
          <a:ln w="12700">
            <a:miter lim="400000"/>
          </a:ln>
        </p:spPr>
      </p:pic>
      <p:sp>
        <p:nvSpPr>
          <p:cNvPr id="8" name="Text úrovne 1…"/>
          <p:cNvSpPr txBox="1">
            <a:spLocks noGrp="1"/>
          </p:cNvSpPr>
          <p:nvPr>
            <p:ph type="body" idx="1" hasCustomPrompt="1"/>
          </p:nvPr>
        </p:nvSpPr>
        <p:spPr>
          <a:xfrm>
            <a:off x="695325" y="1306771"/>
            <a:ext cx="9872359" cy="81438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ormAutofit/>
          </a:bodyPr>
          <a:lstStyle/>
          <a:p>
            <a:r>
              <a:t>ČASŤ ČISTO iba TEXTOVÁ</a:t>
            </a:r>
          </a:p>
          <a:p>
            <a:pPr lvl="1"/>
            <a:endParaRPr/>
          </a:p>
          <a:p>
            <a:pPr lvl="2"/>
            <a:endParaRPr/>
          </a:p>
          <a:p>
            <a:pPr lvl="3"/>
            <a:endParaRPr/>
          </a:p>
          <a:p>
            <a:pPr lvl="4"/>
            <a:endParaRPr/>
          </a:p>
        </p:txBody>
      </p:sp>
      <p:sp>
        <p:nvSpPr>
          <p:cNvPr id="9" name="Text názvu"/>
          <p:cNvSpPr txBox="1">
            <a:spLocks noGrp="1"/>
          </p:cNvSpPr>
          <p:nvPr>
            <p:ph type="title"/>
          </p:nvPr>
        </p:nvSpPr>
        <p:spPr>
          <a:xfrm>
            <a:off x="1826683" y="1371600"/>
            <a:ext cx="9753601" cy="46513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chor="ctr"/>
          <a:lstStyle/>
          <a:p>
            <a:r>
              <a:t>Text názvu</a:t>
            </a:r>
          </a:p>
        </p:txBody>
      </p:sp>
      <p:sp>
        <p:nvSpPr>
          <p:cNvPr id="10" name="Číslo snímky"/>
          <p:cNvSpPr txBox="1">
            <a:spLocks noGrp="1"/>
          </p:cNvSpPr>
          <p:nvPr>
            <p:ph type="sldNum" sz="quarter" idx="2"/>
          </p:nvPr>
        </p:nvSpPr>
        <p:spPr>
          <a:xfrm>
            <a:off x="11717135" y="6411607"/>
            <a:ext cx="365762" cy="201677"/>
          </a:xfrm>
          <a:prstGeom prst="rect">
            <a:avLst/>
          </a:prstGeom>
          <a:solidFill>
            <a:srgbClr val="1D1D1D">
              <a:alpha val="70000"/>
            </a:srgbClr>
          </a:solidFill>
          <a:ln w="12700">
            <a:miter lim="400000"/>
          </a:ln>
        </p:spPr>
        <p:txBody>
          <a:bodyPr lIns="18288" tIns="18288" rIns="18288" bIns="18288" anchor="ctr">
            <a:spAutoFit/>
          </a:bodyPr>
          <a:lstStyle>
            <a:lvl1pPr algn="ctr">
              <a:defRPr sz="1100">
                <a:solidFill>
                  <a:schemeClr val="accent5"/>
                </a:solidFill>
                <a:latin typeface="Tahoma"/>
                <a:ea typeface="Tahoma"/>
                <a:cs typeface="Tahoma"/>
                <a:sym typeface="Tahoma"/>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Lst>
  <p:transition spd="med"/>
  <p:txStyles>
    <p:titleStyle>
      <a:lvl1pPr marL="0" marR="0" indent="0" algn="ctr" defTabSz="914400" rtl="0" latinLnBrk="0">
        <a:lnSpc>
          <a:spcPct val="90000"/>
        </a:lnSpc>
        <a:spcBef>
          <a:spcPts val="0"/>
        </a:spcBef>
        <a:spcAft>
          <a:spcPts val="0"/>
        </a:spcAft>
        <a:buClrTx/>
        <a:buSzTx/>
        <a:buFontTx/>
        <a:buNone/>
        <a:tabLst/>
        <a:defRPr sz="2800" b="0" i="0" u="none" strike="noStrike" cap="all" spc="200" baseline="0">
          <a:solidFill>
            <a:srgbClr val="262626"/>
          </a:solidFill>
          <a:uFillTx/>
          <a:latin typeface="Gill Sans MT"/>
          <a:ea typeface="Gill Sans MT"/>
          <a:cs typeface="Gill Sans MT"/>
          <a:sym typeface="Gill Sans MT"/>
        </a:defRPr>
      </a:lvl1pPr>
      <a:lvl2pPr marL="0" marR="0" indent="0" algn="ctr" defTabSz="914400" rtl="0" latinLnBrk="0">
        <a:lnSpc>
          <a:spcPct val="90000"/>
        </a:lnSpc>
        <a:spcBef>
          <a:spcPts val="0"/>
        </a:spcBef>
        <a:spcAft>
          <a:spcPts val="0"/>
        </a:spcAft>
        <a:buClrTx/>
        <a:buSzTx/>
        <a:buFontTx/>
        <a:buNone/>
        <a:tabLst/>
        <a:defRPr sz="2800" b="0" i="0" u="none" strike="noStrike" cap="all" spc="200" baseline="0">
          <a:solidFill>
            <a:srgbClr val="262626"/>
          </a:solidFill>
          <a:uFillTx/>
          <a:latin typeface="Gill Sans MT"/>
          <a:ea typeface="Gill Sans MT"/>
          <a:cs typeface="Gill Sans MT"/>
          <a:sym typeface="Gill Sans MT"/>
        </a:defRPr>
      </a:lvl2pPr>
      <a:lvl3pPr marL="0" marR="0" indent="0" algn="ctr" defTabSz="914400" rtl="0" latinLnBrk="0">
        <a:lnSpc>
          <a:spcPct val="90000"/>
        </a:lnSpc>
        <a:spcBef>
          <a:spcPts val="0"/>
        </a:spcBef>
        <a:spcAft>
          <a:spcPts val="0"/>
        </a:spcAft>
        <a:buClrTx/>
        <a:buSzTx/>
        <a:buFontTx/>
        <a:buNone/>
        <a:tabLst/>
        <a:defRPr sz="2800" b="0" i="0" u="none" strike="noStrike" cap="all" spc="200" baseline="0">
          <a:solidFill>
            <a:srgbClr val="262626"/>
          </a:solidFill>
          <a:uFillTx/>
          <a:latin typeface="Gill Sans MT"/>
          <a:ea typeface="Gill Sans MT"/>
          <a:cs typeface="Gill Sans MT"/>
          <a:sym typeface="Gill Sans MT"/>
        </a:defRPr>
      </a:lvl3pPr>
      <a:lvl4pPr marL="0" marR="0" indent="0" algn="ctr" defTabSz="914400" rtl="0" latinLnBrk="0">
        <a:lnSpc>
          <a:spcPct val="90000"/>
        </a:lnSpc>
        <a:spcBef>
          <a:spcPts val="0"/>
        </a:spcBef>
        <a:spcAft>
          <a:spcPts val="0"/>
        </a:spcAft>
        <a:buClrTx/>
        <a:buSzTx/>
        <a:buFontTx/>
        <a:buNone/>
        <a:tabLst/>
        <a:defRPr sz="2800" b="0" i="0" u="none" strike="noStrike" cap="all" spc="200" baseline="0">
          <a:solidFill>
            <a:srgbClr val="262626"/>
          </a:solidFill>
          <a:uFillTx/>
          <a:latin typeface="Gill Sans MT"/>
          <a:ea typeface="Gill Sans MT"/>
          <a:cs typeface="Gill Sans MT"/>
          <a:sym typeface="Gill Sans MT"/>
        </a:defRPr>
      </a:lvl4pPr>
      <a:lvl5pPr marL="0" marR="0" indent="0" algn="ctr" defTabSz="914400" rtl="0" latinLnBrk="0">
        <a:lnSpc>
          <a:spcPct val="90000"/>
        </a:lnSpc>
        <a:spcBef>
          <a:spcPts val="0"/>
        </a:spcBef>
        <a:spcAft>
          <a:spcPts val="0"/>
        </a:spcAft>
        <a:buClrTx/>
        <a:buSzTx/>
        <a:buFontTx/>
        <a:buNone/>
        <a:tabLst/>
        <a:defRPr sz="2800" b="0" i="0" u="none" strike="noStrike" cap="all" spc="200" baseline="0">
          <a:solidFill>
            <a:srgbClr val="262626"/>
          </a:solidFill>
          <a:uFillTx/>
          <a:latin typeface="Gill Sans MT"/>
          <a:ea typeface="Gill Sans MT"/>
          <a:cs typeface="Gill Sans MT"/>
          <a:sym typeface="Gill Sans MT"/>
        </a:defRPr>
      </a:lvl5pPr>
      <a:lvl6pPr marL="0" marR="0" indent="0" algn="ctr" defTabSz="914400" rtl="0" latinLnBrk="0">
        <a:lnSpc>
          <a:spcPct val="90000"/>
        </a:lnSpc>
        <a:spcBef>
          <a:spcPts val="0"/>
        </a:spcBef>
        <a:spcAft>
          <a:spcPts val="0"/>
        </a:spcAft>
        <a:buClrTx/>
        <a:buSzTx/>
        <a:buFontTx/>
        <a:buNone/>
        <a:tabLst/>
        <a:defRPr sz="2800" b="0" i="0" u="none" strike="noStrike" cap="all" spc="200" baseline="0">
          <a:solidFill>
            <a:srgbClr val="262626"/>
          </a:solidFill>
          <a:uFillTx/>
          <a:latin typeface="Gill Sans MT"/>
          <a:ea typeface="Gill Sans MT"/>
          <a:cs typeface="Gill Sans MT"/>
          <a:sym typeface="Gill Sans MT"/>
        </a:defRPr>
      </a:lvl6pPr>
      <a:lvl7pPr marL="0" marR="0" indent="0" algn="ctr" defTabSz="914400" rtl="0" latinLnBrk="0">
        <a:lnSpc>
          <a:spcPct val="90000"/>
        </a:lnSpc>
        <a:spcBef>
          <a:spcPts val="0"/>
        </a:spcBef>
        <a:spcAft>
          <a:spcPts val="0"/>
        </a:spcAft>
        <a:buClrTx/>
        <a:buSzTx/>
        <a:buFontTx/>
        <a:buNone/>
        <a:tabLst/>
        <a:defRPr sz="2800" b="0" i="0" u="none" strike="noStrike" cap="all" spc="200" baseline="0">
          <a:solidFill>
            <a:srgbClr val="262626"/>
          </a:solidFill>
          <a:uFillTx/>
          <a:latin typeface="Gill Sans MT"/>
          <a:ea typeface="Gill Sans MT"/>
          <a:cs typeface="Gill Sans MT"/>
          <a:sym typeface="Gill Sans MT"/>
        </a:defRPr>
      </a:lvl7pPr>
      <a:lvl8pPr marL="0" marR="0" indent="0" algn="ctr" defTabSz="914400" rtl="0" latinLnBrk="0">
        <a:lnSpc>
          <a:spcPct val="90000"/>
        </a:lnSpc>
        <a:spcBef>
          <a:spcPts val="0"/>
        </a:spcBef>
        <a:spcAft>
          <a:spcPts val="0"/>
        </a:spcAft>
        <a:buClrTx/>
        <a:buSzTx/>
        <a:buFontTx/>
        <a:buNone/>
        <a:tabLst/>
        <a:defRPr sz="2800" b="0" i="0" u="none" strike="noStrike" cap="all" spc="200" baseline="0">
          <a:solidFill>
            <a:srgbClr val="262626"/>
          </a:solidFill>
          <a:uFillTx/>
          <a:latin typeface="Gill Sans MT"/>
          <a:ea typeface="Gill Sans MT"/>
          <a:cs typeface="Gill Sans MT"/>
          <a:sym typeface="Gill Sans MT"/>
        </a:defRPr>
      </a:lvl8pPr>
      <a:lvl9pPr marL="0" marR="0" indent="0" algn="ctr" defTabSz="914400" rtl="0" latinLnBrk="0">
        <a:lnSpc>
          <a:spcPct val="90000"/>
        </a:lnSpc>
        <a:spcBef>
          <a:spcPts val="0"/>
        </a:spcBef>
        <a:spcAft>
          <a:spcPts val="0"/>
        </a:spcAft>
        <a:buClrTx/>
        <a:buSzTx/>
        <a:buFontTx/>
        <a:buNone/>
        <a:tabLst/>
        <a:defRPr sz="2800" b="0" i="0" u="none" strike="noStrike" cap="all" spc="200" baseline="0">
          <a:solidFill>
            <a:srgbClr val="262626"/>
          </a:solidFill>
          <a:uFillTx/>
          <a:latin typeface="Gill Sans MT"/>
          <a:ea typeface="Gill Sans MT"/>
          <a:cs typeface="Gill Sans MT"/>
          <a:sym typeface="Gill Sans MT"/>
        </a:defRPr>
      </a:lvl9pPr>
    </p:titleStyle>
    <p:bodyStyle>
      <a:lvl1pPr marL="0" marR="0" indent="0" algn="l" defTabSz="914400" rtl="0" latinLnBrk="0">
        <a:lnSpc>
          <a:spcPct val="100000"/>
        </a:lnSpc>
        <a:spcBef>
          <a:spcPts val="1000"/>
        </a:spcBef>
        <a:spcAft>
          <a:spcPts val="0"/>
        </a:spcAft>
        <a:buClrTx/>
        <a:buSzTx/>
        <a:buFontTx/>
        <a:buNone/>
        <a:tabLst/>
        <a:defRPr sz="4200" b="0" i="0" u="none" strike="noStrike" cap="all" spc="0" baseline="0">
          <a:solidFill>
            <a:srgbClr val="FFFFFF"/>
          </a:solidFill>
          <a:uFillTx/>
          <a:latin typeface="Circe"/>
          <a:ea typeface="Circe"/>
          <a:cs typeface="Circe"/>
          <a:sym typeface="Circe"/>
        </a:defRPr>
      </a:lvl1pPr>
      <a:lvl2pPr marL="828675" marR="0" indent="-600075" algn="l" defTabSz="914400" rtl="0" latinLnBrk="0">
        <a:lnSpc>
          <a:spcPct val="100000"/>
        </a:lnSpc>
        <a:spcBef>
          <a:spcPts val="1000"/>
        </a:spcBef>
        <a:spcAft>
          <a:spcPts val="0"/>
        </a:spcAft>
        <a:buClrTx/>
        <a:buSzPct val="100000"/>
        <a:buFontTx/>
        <a:buChar char="•"/>
        <a:tabLst/>
        <a:defRPr sz="4200" b="0" i="0" u="none" strike="noStrike" cap="all" spc="0" baseline="0">
          <a:solidFill>
            <a:srgbClr val="FFFFFF"/>
          </a:solidFill>
          <a:uFillTx/>
          <a:latin typeface="Circe"/>
          <a:ea typeface="Circe"/>
          <a:cs typeface="Circe"/>
          <a:sym typeface="Circe"/>
        </a:defRPr>
      </a:lvl2pPr>
      <a:lvl3pPr marL="1057275" marR="0" indent="-600075" algn="l" defTabSz="914400" rtl="0" latinLnBrk="0">
        <a:lnSpc>
          <a:spcPct val="100000"/>
        </a:lnSpc>
        <a:spcBef>
          <a:spcPts val="1000"/>
        </a:spcBef>
        <a:spcAft>
          <a:spcPts val="0"/>
        </a:spcAft>
        <a:buClrTx/>
        <a:buSzPct val="100000"/>
        <a:buFontTx/>
        <a:buChar char="•"/>
        <a:tabLst/>
        <a:defRPr sz="4200" b="0" i="0" u="none" strike="noStrike" cap="all" spc="0" baseline="0">
          <a:solidFill>
            <a:srgbClr val="FFFFFF"/>
          </a:solidFill>
          <a:uFillTx/>
          <a:latin typeface="Circe"/>
          <a:ea typeface="Circe"/>
          <a:cs typeface="Circe"/>
          <a:sym typeface="Circe"/>
        </a:defRPr>
      </a:lvl3pPr>
      <a:lvl4pPr marL="1285875" marR="0" indent="-600075" algn="l" defTabSz="914400" rtl="0" latinLnBrk="0">
        <a:lnSpc>
          <a:spcPct val="100000"/>
        </a:lnSpc>
        <a:spcBef>
          <a:spcPts val="1000"/>
        </a:spcBef>
        <a:spcAft>
          <a:spcPts val="0"/>
        </a:spcAft>
        <a:buClrTx/>
        <a:buSzPct val="100000"/>
        <a:buFontTx/>
        <a:buChar char="•"/>
        <a:tabLst/>
        <a:defRPr sz="4200" b="0" i="0" u="none" strike="noStrike" cap="all" spc="0" baseline="0">
          <a:solidFill>
            <a:srgbClr val="FFFFFF"/>
          </a:solidFill>
          <a:uFillTx/>
          <a:latin typeface="Circe"/>
          <a:ea typeface="Circe"/>
          <a:cs typeface="Circe"/>
          <a:sym typeface="Circe"/>
        </a:defRPr>
      </a:lvl4pPr>
      <a:lvl5pPr marL="1514475" marR="0" indent="-600075" algn="l" defTabSz="914400" rtl="0" latinLnBrk="0">
        <a:lnSpc>
          <a:spcPct val="100000"/>
        </a:lnSpc>
        <a:spcBef>
          <a:spcPts val="1000"/>
        </a:spcBef>
        <a:spcAft>
          <a:spcPts val="0"/>
        </a:spcAft>
        <a:buClrTx/>
        <a:buSzPct val="100000"/>
        <a:buFontTx/>
        <a:buChar char="•"/>
        <a:tabLst/>
        <a:defRPr sz="4200" b="0" i="0" u="none" strike="noStrike" cap="all" spc="0" baseline="0">
          <a:solidFill>
            <a:srgbClr val="FFFFFF"/>
          </a:solidFill>
          <a:uFillTx/>
          <a:latin typeface="Circe"/>
          <a:ea typeface="Circe"/>
          <a:cs typeface="Circe"/>
          <a:sym typeface="Circe"/>
        </a:defRPr>
      </a:lvl5pPr>
      <a:lvl6pPr marL="1684336" marR="0" indent="-600074" algn="l" defTabSz="914400" rtl="0" latinLnBrk="0">
        <a:lnSpc>
          <a:spcPct val="100000"/>
        </a:lnSpc>
        <a:spcBef>
          <a:spcPts val="1000"/>
        </a:spcBef>
        <a:spcAft>
          <a:spcPts val="0"/>
        </a:spcAft>
        <a:buClrTx/>
        <a:buSzPct val="100000"/>
        <a:buFontTx/>
        <a:buChar char="•"/>
        <a:tabLst/>
        <a:defRPr sz="4200" b="0" i="0" u="none" strike="noStrike" cap="all" spc="0" baseline="0">
          <a:solidFill>
            <a:srgbClr val="FFFFFF"/>
          </a:solidFill>
          <a:uFillTx/>
          <a:latin typeface="Circe"/>
          <a:ea typeface="Circe"/>
          <a:cs typeface="Circe"/>
          <a:sym typeface="Circe"/>
        </a:defRPr>
      </a:lvl6pPr>
      <a:lvl7pPr marL="1855786" marR="0" indent="-600074" algn="l" defTabSz="914400" rtl="0" latinLnBrk="0">
        <a:lnSpc>
          <a:spcPct val="100000"/>
        </a:lnSpc>
        <a:spcBef>
          <a:spcPts val="1000"/>
        </a:spcBef>
        <a:spcAft>
          <a:spcPts val="0"/>
        </a:spcAft>
        <a:buClrTx/>
        <a:buSzPct val="100000"/>
        <a:buFontTx/>
        <a:buChar char="•"/>
        <a:tabLst/>
        <a:defRPr sz="4200" b="0" i="0" u="none" strike="noStrike" cap="all" spc="0" baseline="0">
          <a:solidFill>
            <a:srgbClr val="FFFFFF"/>
          </a:solidFill>
          <a:uFillTx/>
          <a:latin typeface="Circe"/>
          <a:ea typeface="Circe"/>
          <a:cs typeface="Circe"/>
          <a:sym typeface="Circe"/>
        </a:defRPr>
      </a:lvl7pPr>
      <a:lvl8pPr marL="2028825" marR="0" indent="-600075" algn="l" defTabSz="914400" rtl="0" latinLnBrk="0">
        <a:lnSpc>
          <a:spcPct val="100000"/>
        </a:lnSpc>
        <a:spcBef>
          <a:spcPts val="1000"/>
        </a:spcBef>
        <a:spcAft>
          <a:spcPts val="0"/>
        </a:spcAft>
        <a:buClrTx/>
        <a:buSzPct val="100000"/>
        <a:buFontTx/>
        <a:buChar char="•"/>
        <a:tabLst/>
        <a:defRPr sz="4200" b="0" i="0" u="none" strike="noStrike" cap="all" spc="0" baseline="0">
          <a:solidFill>
            <a:srgbClr val="FFFFFF"/>
          </a:solidFill>
          <a:uFillTx/>
          <a:latin typeface="Circe"/>
          <a:ea typeface="Circe"/>
          <a:cs typeface="Circe"/>
          <a:sym typeface="Circe"/>
        </a:defRPr>
      </a:lvl8pPr>
      <a:lvl9pPr marL="2254250" marR="0" indent="-600075" algn="l" defTabSz="914400" rtl="0" latinLnBrk="0">
        <a:lnSpc>
          <a:spcPct val="100000"/>
        </a:lnSpc>
        <a:spcBef>
          <a:spcPts val="1000"/>
        </a:spcBef>
        <a:spcAft>
          <a:spcPts val="0"/>
        </a:spcAft>
        <a:buClrTx/>
        <a:buSzPct val="100000"/>
        <a:buFontTx/>
        <a:buChar char="•"/>
        <a:tabLst/>
        <a:defRPr sz="4200" b="0" i="0" u="none" strike="noStrike" cap="all" spc="0" baseline="0">
          <a:solidFill>
            <a:srgbClr val="FFFFFF"/>
          </a:solidFill>
          <a:uFillTx/>
          <a:latin typeface="Circe"/>
          <a:ea typeface="Circe"/>
          <a:cs typeface="Circe"/>
          <a:sym typeface="Circe"/>
        </a:defRPr>
      </a:lvl9pPr>
    </p:bodyStyle>
    <p:otherStyle>
      <a:lvl1pPr marL="0" marR="0" indent="0" algn="ctr" defTabSz="457200" rtl="0" latinLnBrk="0">
        <a:lnSpc>
          <a:spcPct val="100000"/>
        </a:lnSpc>
        <a:spcBef>
          <a:spcPts val="0"/>
        </a:spcBef>
        <a:spcAft>
          <a:spcPts val="0"/>
        </a:spcAft>
        <a:buClrTx/>
        <a:buSzTx/>
        <a:buFontTx/>
        <a:buNone/>
        <a:tabLst/>
        <a:defRPr sz="1100" b="0" i="0" u="none" strike="noStrike" cap="none" spc="0" baseline="0">
          <a:solidFill>
            <a:schemeClr val="tx1"/>
          </a:solidFill>
          <a:uFillTx/>
          <a:latin typeface="+mn-lt"/>
          <a:ea typeface="+mn-ea"/>
          <a:cs typeface="+mn-cs"/>
          <a:sym typeface="Tahoma"/>
        </a:defRPr>
      </a:lvl1pPr>
      <a:lvl2pPr marL="0" marR="0" indent="0" algn="ctr" defTabSz="457200" rtl="0" latinLnBrk="0">
        <a:lnSpc>
          <a:spcPct val="100000"/>
        </a:lnSpc>
        <a:spcBef>
          <a:spcPts val="0"/>
        </a:spcBef>
        <a:spcAft>
          <a:spcPts val="0"/>
        </a:spcAft>
        <a:buClrTx/>
        <a:buSzTx/>
        <a:buFontTx/>
        <a:buNone/>
        <a:tabLst/>
        <a:defRPr sz="1100" b="0" i="0" u="none" strike="noStrike" cap="none" spc="0" baseline="0">
          <a:solidFill>
            <a:schemeClr val="tx1"/>
          </a:solidFill>
          <a:uFillTx/>
          <a:latin typeface="+mn-lt"/>
          <a:ea typeface="+mn-ea"/>
          <a:cs typeface="+mn-cs"/>
          <a:sym typeface="Tahoma"/>
        </a:defRPr>
      </a:lvl2pPr>
      <a:lvl3pPr marL="0" marR="0" indent="0" algn="ctr" defTabSz="457200" rtl="0" latinLnBrk="0">
        <a:lnSpc>
          <a:spcPct val="100000"/>
        </a:lnSpc>
        <a:spcBef>
          <a:spcPts val="0"/>
        </a:spcBef>
        <a:spcAft>
          <a:spcPts val="0"/>
        </a:spcAft>
        <a:buClrTx/>
        <a:buSzTx/>
        <a:buFontTx/>
        <a:buNone/>
        <a:tabLst/>
        <a:defRPr sz="1100" b="0" i="0" u="none" strike="noStrike" cap="none" spc="0" baseline="0">
          <a:solidFill>
            <a:schemeClr val="tx1"/>
          </a:solidFill>
          <a:uFillTx/>
          <a:latin typeface="+mn-lt"/>
          <a:ea typeface="+mn-ea"/>
          <a:cs typeface="+mn-cs"/>
          <a:sym typeface="Tahoma"/>
        </a:defRPr>
      </a:lvl3pPr>
      <a:lvl4pPr marL="0" marR="0" indent="0" algn="ctr" defTabSz="457200" rtl="0" latinLnBrk="0">
        <a:lnSpc>
          <a:spcPct val="100000"/>
        </a:lnSpc>
        <a:spcBef>
          <a:spcPts val="0"/>
        </a:spcBef>
        <a:spcAft>
          <a:spcPts val="0"/>
        </a:spcAft>
        <a:buClrTx/>
        <a:buSzTx/>
        <a:buFontTx/>
        <a:buNone/>
        <a:tabLst/>
        <a:defRPr sz="1100" b="0" i="0" u="none" strike="noStrike" cap="none" spc="0" baseline="0">
          <a:solidFill>
            <a:schemeClr val="tx1"/>
          </a:solidFill>
          <a:uFillTx/>
          <a:latin typeface="+mn-lt"/>
          <a:ea typeface="+mn-ea"/>
          <a:cs typeface="+mn-cs"/>
          <a:sym typeface="Tahoma"/>
        </a:defRPr>
      </a:lvl4pPr>
      <a:lvl5pPr marL="0" marR="0" indent="0" algn="ctr" defTabSz="457200" rtl="0" latinLnBrk="0">
        <a:lnSpc>
          <a:spcPct val="100000"/>
        </a:lnSpc>
        <a:spcBef>
          <a:spcPts val="0"/>
        </a:spcBef>
        <a:spcAft>
          <a:spcPts val="0"/>
        </a:spcAft>
        <a:buClrTx/>
        <a:buSzTx/>
        <a:buFontTx/>
        <a:buNone/>
        <a:tabLst/>
        <a:defRPr sz="1100" b="0" i="0" u="none" strike="noStrike" cap="none" spc="0" baseline="0">
          <a:solidFill>
            <a:schemeClr val="tx1"/>
          </a:solidFill>
          <a:uFillTx/>
          <a:latin typeface="+mn-lt"/>
          <a:ea typeface="+mn-ea"/>
          <a:cs typeface="+mn-cs"/>
          <a:sym typeface="Tahoma"/>
        </a:defRPr>
      </a:lvl5pPr>
      <a:lvl6pPr marL="0" marR="0" indent="0" algn="ctr" defTabSz="457200" rtl="0" latinLnBrk="0">
        <a:lnSpc>
          <a:spcPct val="100000"/>
        </a:lnSpc>
        <a:spcBef>
          <a:spcPts val="0"/>
        </a:spcBef>
        <a:spcAft>
          <a:spcPts val="0"/>
        </a:spcAft>
        <a:buClrTx/>
        <a:buSzTx/>
        <a:buFontTx/>
        <a:buNone/>
        <a:tabLst/>
        <a:defRPr sz="1100" b="0" i="0" u="none" strike="noStrike" cap="none" spc="0" baseline="0">
          <a:solidFill>
            <a:schemeClr val="tx1"/>
          </a:solidFill>
          <a:uFillTx/>
          <a:latin typeface="+mn-lt"/>
          <a:ea typeface="+mn-ea"/>
          <a:cs typeface="+mn-cs"/>
          <a:sym typeface="Tahoma"/>
        </a:defRPr>
      </a:lvl6pPr>
      <a:lvl7pPr marL="0" marR="0" indent="0" algn="ctr" defTabSz="457200" rtl="0" latinLnBrk="0">
        <a:lnSpc>
          <a:spcPct val="100000"/>
        </a:lnSpc>
        <a:spcBef>
          <a:spcPts val="0"/>
        </a:spcBef>
        <a:spcAft>
          <a:spcPts val="0"/>
        </a:spcAft>
        <a:buClrTx/>
        <a:buSzTx/>
        <a:buFontTx/>
        <a:buNone/>
        <a:tabLst/>
        <a:defRPr sz="1100" b="0" i="0" u="none" strike="noStrike" cap="none" spc="0" baseline="0">
          <a:solidFill>
            <a:schemeClr val="tx1"/>
          </a:solidFill>
          <a:uFillTx/>
          <a:latin typeface="+mn-lt"/>
          <a:ea typeface="+mn-ea"/>
          <a:cs typeface="+mn-cs"/>
          <a:sym typeface="Tahoma"/>
        </a:defRPr>
      </a:lvl7pPr>
      <a:lvl8pPr marL="0" marR="0" indent="0" algn="ctr" defTabSz="457200" rtl="0" latinLnBrk="0">
        <a:lnSpc>
          <a:spcPct val="100000"/>
        </a:lnSpc>
        <a:spcBef>
          <a:spcPts val="0"/>
        </a:spcBef>
        <a:spcAft>
          <a:spcPts val="0"/>
        </a:spcAft>
        <a:buClrTx/>
        <a:buSzTx/>
        <a:buFontTx/>
        <a:buNone/>
        <a:tabLst/>
        <a:defRPr sz="1100" b="0" i="0" u="none" strike="noStrike" cap="none" spc="0" baseline="0">
          <a:solidFill>
            <a:schemeClr val="tx1"/>
          </a:solidFill>
          <a:uFillTx/>
          <a:latin typeface="+mn-lt"/>
          <a:ea typeface="+mn-ea"/>
          <a:cs typeface="+mn-cs"/>
          <a:sym typeface="Tahoma"/>
        </a:defRPr>
      </a:lvl8pPr>
      <a:lvl9pPr marL="0" marR="0" indent="0" algn="ctr" defTabSz="457200" rtl="0" latinLnBrk="0">
        <a:lnSpc>
          <a:spcPct val="100000"/>
        </a:lnSpc>
        <a:spcBef>
          <a:spcPts val="0"/>
        </a:spcBef>
        <a:spcAft>
          <a:spcPts val="0"/>
        </a:spcAft>
        <a:buClrTx/>
        <a:buSzTx/>
        <a:buFontTx/>
        <a:buNone/>
        <a:tabLst/>
        <a:defRPr sz="1100" b="0" i="0" u="none" strike="noStrike" cap="none" spc="0" baseline="0">
          <a:solidFill>
            <a:schemeClr val="tx1"/>
          </a:solidFill>
          <a:uFillTx/>
          <a:latin typeface="+mn-lt"/>
          <a:ea typeface="+mn-ea"/>
          <a:cs typeface="+mn-cs"/>
          <a:sym typeface="Tahoma"/>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image" Target="../media/image48.tif"/><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50.tif"/><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52.tif"/><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image" Target="../media/image53.tif"/><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image" Target="../media/image54.tif"/><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56.tif"/><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2" Type="http://schemas.openxmlformats.org/officeDocument/2006/relationships/image" Target="../media/image65.tif"/><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image" Target="../media/image67.jpeg"/><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2" Type="http://schemas.openxmlformats.org/officeDocument/2006/relationships/image" Target="../media/image70.gif"/><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62.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14.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4.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image" Target="../media/image78.jpeg"/><Relationship Id="rId1" Type="http://schemas.openxmlformats.org/officeDocument/2006/relationships/slideLayout" Target="../slideLayouts/slideLayout14.xml"/></Relationships>
</file>

<file path=ppt/slides/_rels/slide66.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image" Target="../media/image80.jpeg"/><Relationship Id="rId1" Type="http://schemas.openxmlformats.org/officeDocument/2006/relationships/slideLayout" Target="../slideLayouts/slideLayout4.xml"/><Relationship Id="rId5" Type="http://schemas.openxmlformats.org/officeDocument/2006/relationships/image" Target="../media/image83.jpeg"/><Relationship Id="rId4" Type="http://schemas.openxmlformats.org/officeDocument/2006/relationships/image" Target="../media/image82.jpeg"/></Relationships>
</file>

<file path=ppt/slides/_rels/slide67.xml.rels><?xml version="1.0" encoding="UTF-8" standalone="yes"?>
<Relationships xmlns="http://schemas.openxmlformats.org/package/2006/relationships"><Relationship Id="rId2" Type="http://schemas.openxmlformats.org/officeDocument/2006/relationships/image" Target="../media/image84.jpeg"/><Relationship Id="rId1" Type="http://schemas.openxmlformats.org/officeDocument/2006/relationships/slideLayout" Target="../slideLayouts/slideLayout4.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9.xml.rels><?xml version="1.0" encoding="UTF-8" standalone="yes"?>
<Relationships xmlns="http://schemas.openxmlformats.org/package/2006/relationships"><Relationship Id="rId2" Type="http://schemas.openxmlformats.org/officeDocument/2006/relationships/image" Target="../media/image85.jpeg"/><Relationship Id="rId1" Type="http://schemas.openxmlformats.org/officeDocument/2006/relationships/slideLayout" Target="../slideLayouts/slideLayout4.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2.xml.rels><?xml version="1.0" encoding="UTF-8" standalone="yes"?>
<Relationships xmlns="http://schemas.openxmlformats.org/package/2006/relationships"><Relationship Id="rId2" Type="http://schemas.openxmlformats.org/officeDocument/2006/relationships/image" Target="../media/image86.jpeg"/><Relationship Id="rId1" Type="http://schemas.openxmlformats.org/officeDocument/2006/relationships/slideLayout" Target="../slideLayouts/slideLayout4.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4.xml.rels><?xml version="1.0" encoding="UTF-8" standalone="yes"?>
<Relationships xmlns="http://schemas.openxmlformats.org/package/2006/relationships"><Relationship Id="rId2" Type="http://schemas.openxmlformats.org/officeDocument/2006/relationships/hyperlink" Target="http://www.freya.live/cs/slu&#382;by/edukacni-pomucky/" TargetMode="Externa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1" name="Text Placeholder 15"/>
          <p:cNvSpPr txBox="1">
            <a:spLocks noGrp="1"/>
          </p:cNvSpPr>
          <p:nvPr>
            <p:ph type="body" sz="quarter" idx="1"/>
          </p:nvPr>
        </p:nvSpPr>
        <p:spPr>
          <a:xfrm>
            <a:off x="1848839" y="2017337"/>
            <a:ext cx="8268077" cy="641021"/>
          </a:xfrm>
          <a:prstGeom prst="rect">
            <a:avLst/>
          </a:prstGeom>
        </p:spPr>
        <p:txBody>
          <a:bodyPr>
            <a:noAutofit/>
          </a:bodyPr>
          <a:lstStyle>
            <a:lvl1pPr defTabSz="457200">
              <a:spcBef>
                <a:spcPts val="0"/>
              </a:spcBef>
              <a:defRPr sz="4300" b="1" cap="none">
                <a:solidFill>
                  <a:srgbClr val="00FDFF"/>
                </a:solidFill>
                <a:latin typeface="+mj-lt"/>
                <a:ea typeface="+mj-ea"/>
                <a:cs typeface="+mj-cs"/>
                <a:sym typeface="Calibri"/>
              </a:defRPr>
            </a:lvl1pPr>
          </a:lstStyle>
          <a:p>
            <a:pPr algn="ctr"/>
            <a:r>
              <a:rPr lang="sk-SK" sz="4800" kern="100" dirty="0">
                <a:solidFill>
                  <a:srgbClr val="FF0000"/>
                </a:solidFill>
                <a:effectLst/>
                <a:latin typeface="Calibri" panose="020F0502020204030204" pitchFamily="34" charset="0"/>
                <a:ea typeface="Calibri" panose="020F0502020204030204" pitchFamily="34" charset="0"/>
                <a:cs typeface="Arial" panose="020B0604020202020204" pitchFamily="34" charset="0"/>
              </a:rPr>
              <a:t>T</a:t>
            </a:r>
            <a:r>
              <a:rPr lang="en-US" sz="4800" kern="100" dirty="0">
                <a:solidFill>
                  <a:srgbClr val="FF0000"/>
                </a:solidFill>
                <a:effectLst/>
                <a:latin typeface="Calibri" panose="020F0502020204030204" pitchFamily="34" charset="0"/>
                <a:ea typeface="Calibri" panose="020F0502020204030204" pitchFamily="34" charset="0"/>
                <a:cs typeface="Arial" panose="020B0604020202020204" pitchFamily="34" charset="0"/>
              </a:rPr>
              <a:t>ICHO ZABÍJA </a:t>
            </a:r>
          </a:p>
          <a:p>
            <a:pPr algn="ctr"/>
            <a:r>
              <a:rPr lang="sk-SK" sz="4800" kern="100" dirty="0">
                <a:effectLst/>
                <a:latin typeface="Calibri" panose="020F0502020204030204" pitchFamily="34" charset="0"/>
                <a:ea typeface="Calibri" panose="020F0502020204030204" pitchFamily="34" charset="0"/>
                <a:cs typeface="Arial" panose="020B0604020202020204" pitchFamily="34" charset="0"/>
              </a:rPr>
              <a:t>S</a:t>
            </a:r>
            <a:r>
              <a:rPr lang="en-US" sz="4800" kern="100" dirty="0">
                <a:effectLst/>
                <a:latin typeface="Calibri" panose="020F0502020204030204" pitchFamily="34" charset="0"/>
                <a:ea typeface="Calibri" panose="020F0502020204030204" pitchFamily="34" charset="0"/>
                <a:cs typeface="Arial" panose="020B0604020202020204" pitchFamily="34" charset="0"/>
              </a:rPr>
              <a:t>AFEGUARDING </a:t>
            </a:r>
            <a:r>
              <a:rPr lang="sk-SK" sz="4800" kern="100" dirty="0">
                <a:effectLst/>
                <a:latin typeface="Calibri" panose="020F0502020204030204" pitchFamily="34" charset="0"/>
                <a:ea typeface="Calibri" panose="020F0502020204030204" pitchFamily="34" charset="0"/>
                <a:cs typeface="Arial" panose="020B0604020202020204" pitchFamily="34" charset="0"/>
              </a:rPr>
              <a:t>hovorí </a:t>
            </a:r>
            <a:r>
              <a:rPr lang="en-US" sz="4800" kern="100" dirty="0">
                <a:effectLst/>
                <a:latin typeface="Calibri" panose="020F0502020204030204" pitchFamily="34" charset="0"/>
                <a:ea typeface="Calibri" panose="020F0502020204030204" pitchFamily="34" charset="0"/>
                <a:cs typeface="Arial" panose="020B0604020202020204" pitchFamily="34" charset="0"/>
              </a:rPr>
              <a:t>NAHLAS </a:t>
            </a:r>
            <a:endParaRPr lang="sk-SK" sz="4800" kern="100" dirty="0">
              <a:effectLst/>
              <a:latin typeface="Calibri" panose="020F0502020204030204" pitchFamily="34" charset="0"/>
              <a:ea typeface="Calibri" panose="020F0502020204030204" pitchFamily="34" charset="0"/>
              <a:cs typeface="Arial" panose="020B0604020202020204" pitchFamily="34" charset="0"/>
            </a:endParaRPr>
          </a:p>
          <a:p>
            <a:endParaRPr lang="en-US" sz="4800" dirty="0">
              <a:solidFill>
                <a:schemeClr val="bg1">
                  <a:lumMod val="20000"/>
                  <a:lumOff val="80000"/>
                </a:schemeClr>
              </a:solidFill>
            </a:endParaRPr>
          </a:p>
          <a:p>
            <a:pPr algn="ctr"/>
            <a:endParaRPr lang="en-US" sz="4800" dirty="0"/>
          </a:p>
          <a:p>
            <a:endParaRPr lang="en-US" sz="4800" dirty="0"/>
          </a:p>
          <a:p>
            <a:endParaRPr sz="4800" dirty="0"/>
          </a:p>
        </p:txBody>
      </p:sp>
    </p:spTree>
    <p:extLst>
      <p:ext uri="{BB962C8B-B14F-4D97-AF65-F5344CB8AC3E}">
        <p14:creationId xmlns:p14="http://schemas.microsoft.com/office/powerpoint/2010/main" val="3767671854"/>
      </p:ext>
    </p:extLst>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lumOff val="-8862"/>
          </a:schemeClr>
        </a:solidFill>
        <a:effectLst/>
      </p:bgPr>
    </p:bg>
    <p:spTree>
      <p:nvGrpSpPr>
        <p:cNvPr id="1" name=""/>
        <p:cNvGrpSpPr/>
        <p:nvPr/>
      </p:nvGrpSpPr>
      <p:grpSpPr>
        <a:xfrm>
          <a:off x="0" y="0"/>
          <a:ext cx="0" cy="0"/>
          <a:chOff x="0" y="0"/>
          <a:chExt cx="0" cy="0"/>
        </a:xfrm>
      </p:grpSpPr>
      <p:sp>
        <p:nvSpPr>
          <p:cNvPr id="381" name="Text Placeholder 6"/>
          <p:cNvSpPr txBox="1">
            <a:spLocks noGrp="1"/>
          </p:cNvSpPr>
          <p:nvPr>
            <p:ph type="body" sz="quarter" idx="1"/>
          </p:nvPr>
        </p:nvSpPr>
        <p:spPr>
          <a:xfrm>
            <a:off x="567390" y="2121257"/>
            <a:ext cx="10250629" cy="974726"/>
          </a:xfrm>
          <a:prstGeom prst="rect">
            <a:avLst/>
          </a:prstGeom>
        </p:spPr>
        <p:txBody>
          <a:bodyPr>
            <a:noAutofit/>
          </a:bodyPr>
          <a:lstStyle>
            <a:lvl1pPr algn="ctr" defTabSz="630936">
              <a:spcBef>
                <a:spcPts val="600"/>
              </a:spcBef>
              <a:defRPr sz="2800"/>
            </a:lvl1pPr>
          </a:lstStyle>
          <a:p>
            <a:r>
              <a:rPr sz="4400" dirty="0" err="1"/>
              <a:t>ochran</a:t>
            </a:r>
            <a:r>
              <a:rPr lang="en-US" sz="4400" dirty="0" err="1"/>
              <a:t>a</a:t>
            </a:r>
            <a:r>
              <a:rPr sz="4400" dirty="0"/>
              <a:t> pred </a:t>
            </a:r>
            <a:endParaRPr lang="en-US" sz="4400" dirty="0"/>
          </a:p>
          <a:p>
            <a:r>
              <a:rPr sz="4400" dirty="0" err="1"/>
              <a:t>sexuálnym</a:t>
            </a:r>
            <a:r>
              <a:rPr sz="4400" dirty="0"/>
              <a:t> </a:t>
            </a:r>
            <a:r>
              <a:rPr sz="4400" dirty="0" err="1"/>
              <a:t>zneuž</a:t>
            </a:r>
            <a:r>
              <a:rPr lang="en-US" sz="4400" dirty="0" err="1"/>
              <a:t>ívaním</a:t>
            </a:r>
            <a:endParaRPr lang="en-US" sz="4400" dirty="0"/>
          </a:p>
          <a:p>
            <a:endParaRPr lang="en-US" sz="1200" dirty="0"/>
          </a:p>
          <a:p>
            <a:r>
              <a:rPr lang="en-US" sz="4400" dirty="0"/>
              <a:t> </a:t>
            </a:r>
            <a:endParaRPr sz="4400" dirty="0"/>
          </a:p>
        </p:txBody>
      </p:sp>
      <p:pic>
        <p:nvPicPr>
          <p:cNvPr id="2" name="logo_horizontalne.png" descr="logo_horizontalne.png">
            <a:extLst>
              <a:ext uri="{FF2B5EF4-FFF2-40B4-BE49-F238E27FC236}">
                <a16:creationId xmlns:a16="http://schemas.microsoft.com/office/drawing/2014/main" id="{17163581-88D3-16B2-2FEC-62955C27942E}"/>
              </a:ext>
            </a:extLst>
          </p:cNvPr>
          <p:cNvPicPr>
            <a:picLocks noChangeAspect="1"/>
          </p:cNvPicPr>
          <p:nvPr/>
        </p:nvPicPr>
        <p:blipFill>
          <a:blip r:embed="rId2"/>
          <a:stretch>
            <a:fillRect/>
          </a:stretch>
        </p:blipFill>
        <p:spPr>
          <a:xfrm>
            <a:off x="6022644" y="4335445"/>
            <a:ext cx="5795229" cy="2294644"/>
          </a:xfrm>
          <a:prstGeom prst="rect">
            <a:avLst/>
          </a:prstGeom>
          <a:ln w="12700">
            <a:miter lim="400000"/>
          </a:ln>
        </p:spPr>
      </p:pic>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1" name="Text Placeholder 6"/>
          <p:cNvSpPr txBox="1">
            <a:spLocks noGrp="1"/>
          </p:cNvSpPr>
          <p:nvPr>
            <p:ph type="body" sz="quarter" idx="1"/>
          </p:nvPr>
        </p:nvSpPr>
        <p:spPr>
          <a:xfrm>
            <a:off x="571229" y="1263355"/>
            <a:ext cx="10250629" cy="974726"/>
          </a:xfrm>
          <a:prstGeom prst="rect">
            <a:avLst/>
          </a:prstGeom>
        </p:spPr>
        <p:txBody>
          <a:bodyPr>
            <a:noAutofit/>
          </a:bodyPr>
          <a:lstStyle>
            <a:lvl1pPr algn="ctr" defTabSz="630936">
              <a:spcBef>
                <a:spcPts val="600"/>
              </a:spcBef>
              <a:defRPr sz="2800"/>
            </a:lvl1pPr>
          </a:lstStyle>
          <a:p>
            <a:endParaRPr lang="en-US" sz="4400" dirty="0"/>
          </a:p>
          <a:p>
            <a:r>
              <a:rPr lang="en-US" sz="4400" dirty="0" err="1"/>
              <a:t>Viete</a:t>
            </a:r>
            <a:r>
              <a:rPr lang="en-US" sz="4400" dirty="0"/>
              <a:t> Ako</a:t>
            </a:r>
          </a:p>
          <a:p>
            <a:r>
              <a:rPr lang="en-US" sz="4400" dirty="0" err="1"/>
              <a:t>sa</a:t>
            </a:r>
            <a:r>
              <a:rPr lang="en-US" sz="4400" dirty="0"/>
              <a:t> </a:t>
            </a:r>
            <a:r>
              <a:rPr lang="en-US" sz="4400" dirty="0" err="1"/>
              <a:t>dohovorí</a:t>
            </a:r>
            <a:r>
              <a:rPr lang="en-US" sz="4400" dirty="0"/>
              <a:t> </a:t>
            </a:r>
            <a:r>
              <a:rPr lang="en-US" sz="4400" dirty="0" err="1"/>
              <a:t>až</a:t>
            </a:r>
            <a:r>
              <a:rPr lang="en-US" sz="4400" dirty="0"/>
              <a:t> </a:t>
            </a:r>
          </a:p>
          <a:p>
            <a:r>
              <a:rPr lang="en-US" sz="4400" dirty="0"/>
              <a:t>90% </a:t>
            </a:r>
            <a:r>
              <a:rPr lang="en-US" sz="4400" dirty="0" err="1"/>
              <a:t>ľudí</a:t>
            </a:r>
            <a:r>
              <a:rPr lang="en-US" sz="4400" dirty="0"/>
              <a:t> na </a:t>
            </a:r>
            <a:r>
              <a:rPr lang="en-US" sz="4400" dirty="0" err="1"/>
              <a:t>planéte</a:t>
            </a:r>
            <a:r>
              <a:rPr lang="en-US" sz="4400" dirty="0"/>
              <a:t>? </a:t>
            </a:r>
          </a:p>
          <a:p>
            <a:endParaRPr lang="en-US" sz="1200" dirty="0"/>
          </a:p>
        </p:txBody>
      </p:sp>
    </p:spTree>
    <p:extLst>
      <p:ext uri="{BB962C8B-B14F-4D97-AF65-F5344CB8AC3E}">
        <p14:creationId xmlns:p14="http://schemas.microsoft.com/office/powerpoint/2010/main" val="1024196105"/>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Set Of Emoticon Cartoon Emojis Smile For Social Media Stock Illustration -  Download Image Now - iStock">
            <a:extLst>
              <a:ext uri="{FF2B5EF4-FFF2-40B4-BE49-F238E27FC236}">
                <a16:creationId xmlns:a16="http://schemas.microsoft.com/office/drawing/2014/main" id="{99E1F108-57ED-4781-0E1C-9CFE36FC72E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89129" y="0"/>
            <a:ext cx="6858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23866233"/>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8" name="Picture 6" descr="Secret emoji 'drug menu' used by fentanyl dealers online is revealed by DEA  | Daily Mail Online">
            <a:extLst>
              <a:ext uri="{FF2B5EF4-FFF2-40B4-BE49-F238E27FC236}">
                <a16:creationId xmlns:a16="http://schemas.microsoft.com/office/drawing/2014/main" id="{537EA6B5-AEE5-FA09-B914-0CB08F50C05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357"/>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21815814"/>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SEXYMOJIS FREE - Sexy Type Emoji &amp; Flirty Emojis Keyboard for Bea | Apps |  148Apps">
            <a:extLst>
              <a:ext uri="{FF2B5EF4-FFF2-40B4-BE49-F238E27FC236}">
                <a16:creationId xmlns:a16="http://schemas.microsoft.com/office/drawing/2014/main" id="{CCBC21D4-2A21-D700-BA80-6811D349F7E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4037" y="-84841"/>
            <a:ext cx="5270762" cy="7027682"/>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Naughty emoji">
            <a:extLst>
              <a:ext uri="{FF2B5EF4-FFF2-40B4-BE49-F238E27FC236}">
                <a16:creationId xmlns:a16="http://schemas.microsoft.com/office/drawing/2014/main" id="{6E764725-DEF6-6B0A-5043-5D1D27D8E74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64799" y="-84841"/>
            <a:ext cx="4221138" cy="73246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45112668"/>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1" name="Text Placeholder 15"/>
          <p:cNvSpPr txBox="1">
            <a:spLocks noGrp="1"/>
          </p:cNvSpPr>
          <p:nvPr>
            <p:ph type="body" sz="quarter" idx="1"/>
          </p:nvPr>
        </p:nvSpPr>
        <p:spPr>
          <a:xfrm>
            <a:off x="1926455" y="1042332"/>
            <a:ext cx="11446275" cy="1063627"/>
          </a:xfrm>
          <a:prstGeom prst="rect">
            <a:avLst/>
          </a:prstGeom>
        </p:spPr>
        <p:txBody>
          <a:bodyPr>
            <a:noAutofit/>
          </a:bodyPr>
          <a:lstStyle>
            <a:lvl1pPr>
              <a:defRPr sz="3000" cap="none">
                <a:solidFill>
                  <a:srgbClr val="FFF640"/>
                </a:solidFill>
                <a:latin typeface="Tahoma"/>
                <a:ea typeface="Tahoma"/>
                <a:cs typeface="Tahoma"/>
                <a:sym typeface="Tahoma"/>
              </a:defRPr>
            </a:lvl1pPr>
          </a:lstStyle>
          <a:p>
            <a:r>
              <a:rPr lang="en-US" sz="4800" dirty="0"/>
              <a:t>KOMUNIKÁCIA KRESBOU </a:t>
            </a:r>
          </a:p>
          <a:p>
            <a:endParaRPr lang="en-US" sz="4800" dirty="0"/>
          </a:p>
          <a:p>
            <a:endParaRPr lang="en-US" sz="4800" dirty="0"/>
          </a:p>
          <a:p>
            <a:endParaRPr sz="4800" dirty="0"/>
          </a:p>
        </p:txBody>
      </p:sp>
      <p:pic>
        <p:nvPicPr>
          <p:cNvPr id="2" name="Picture 2" descr="Rodičia objavili znepokojujúce kresby svojej dcéry. Vďaka ním odhalili  niečo naozaj strašné">
            <a:extLst>
              <a:ext uri="{FF2B5EF4-FFF2-40B4-BE49-F238E27FC236}">
                <a16:creationId xmlns:a16="http://schemas.microsoft.com/office/drawing/2014/main" id="{B983E9B3-39FA-DC18-B3D4-42DDBCE7E03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9798" y="2776490"/>
            <a:ext cx="6106377" cy="3251447"/>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Mama, ľúbiš ma?">
            <a:extLst>
              <a:ext uri="{FF2B5EF4-FFF2-40B4-BE49-F238E27FC236}">
                <a16:creationId xmlns:a16="http://schemas.microsoft.com/office/drawing/2014/main" id="{69088F00-928D-D123-2886-AABB4C0D975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12137" y="2776490"/>
            <a:ext cx="5879863" cy="32514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62484210"/>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1" name="Text Placeholder 6"/>
          <p:cNvSpPr txBox="1">
            <a:spLocks noGrp="1"/>
          </p:cNvSpPr>
          <p:nvPr>
            <p:ph type="body" sz="quarter" idx="1"/>
          </p:nvPr>
        </p:nvSpPr>
        <p:spPr>
          <a:xfrm>
            <a:off x="491535" y="1547829"/>
            <a:ext cx="10250629" cy="974726"/>
          </a:xfrm>
          <a:prstGeom prst="rect">
            <a:avLst/>
          </a:prstGeom>
        </p:spPr>
        <p:txBody>
          <a:bodyPr>
            <a:noAutofit/>
          </a:bodyPr>
          <a:lstStyle>
            <a:lvl1pPr algn="ctr" defTabSz="630936">
              <a:spcBef>
                <a:spcPts val="600"/>
              </a:spcBef>
              <a:defRPr sz="2800"/>
            </a:lvl1pPr>
          </a:lstStyle>
          <a:p>
            <a:r>
              <a:rPr lang="en-US" sz="4400" dirty="0" err="1"/>
              <a:t>PrednáŠka</a:t>
            </a:r>
            <a:r>
              <a:rPr lang="en-US" sz="4400" dirty="0"/>
              <a:t> </a:t>
            </a:r>
            <a:r>
              <a:rPr sz="4400" dirty="0"/>
              <a:t> </a:t>
            </a:r>
            <a:endParaRPr lang="en-US" sz="4400" dirty="0"/>
          </a:p>
          <a:p>
            <a:r>
              <a:rPr sz="4400" dirty="0"/>
              <a:t>o </a:t>
            </a:r>
            <a:r>
              <a:rPr sz="4400" dirty="0" err="1"/>
              <a:t>ochrane</a:t>
            </a:r>
            <a:r>
              <a:rPr sz="4400" dirty="0"/>
              <a:t> pred </a:t>
            </a:r>
            <a:r>
              <a:rPr sz="4400" dirty="0" err="1"/>
              <a:t>sexuálnym</a:t>
            </a:r>
            <a:r>
              <a:rPr sz="4400" dirty="0"/>
              <a:t> </a:t>
            </a:r>
            <a:r>
              <a:rPr sz="4400" dirty="0" err="1"/>
              <a:t>zneuž</a:t>
            </a:r>
            <a:r>
              <a:rPr lang="en-US" sz="4400" dirty="0" err="1"/>
              <a:t>ívaním</a:t>
            </a:r>
            <a:endParaRPr lang="en-US" sz="4400" dirty="0"/>
          </a:p>
          <a:p>
            <a:endParaRPr lang="en-US" sz="1200" dirty="0"/>
          </a:p>
        </p:txBody>
      </p:sp>
      <p:pic>
        <p:nvPicPr>
          <p:cNvPr id="382" name="logo_horizontalne.png" descr="logo_horizontalne.png"/>
          <p:cNvPicPr>
            <a:picLocks noChangeAspect="1"/>
          </p:cNvPicPr>
          <p:nvPr/>
        </p:nvPicPr>
        <p:blipFill>
          <a:blip r:embed="rId2"/>
          <a:stretch>
            <a:fillRect/>
          </a:stretch>
        </p:blipFill>
        <p:spPr>
          <a:xfrm>
            <a:off x="6022644" y="4335445"/>
            <a:ext cx="5795229" cy="2294644"/>
          </a:xfrm>
          <a:prstGeom prst="rect">
            <a:avLst/>
          </a:prstGeom>
          <a:ln w="12700">
            <a:miter lim="400000"/>
          </a:ln>
        </p:spPr>
      </p:pic>
    </p:spTree>
    <p:extLst>
      <p:ext uri="{BB962C8B-B14F-4D97-AF65-F5344CB8AC3E}">
        <p14:creationId xmlns:p14="http://schemas.microsoft.com/office/powerpoint/2010/main" val="2374071298"/>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8DC5CC"/>
        </a:solidFill>
        <a:effectLst/>
      </p:bgPr>
    </p:bg>
    <p:spTree>
      <p:nvGrpSpPr>
        <p:cNvPr id="1" name=""/>
        <p:cNvGrpSpPr/>
        <p:nvPr/>
      </p:nvGrpSpPr>
      <p:grpSpPr>
        <a:xfrm>
          <a:off x="0" y="0"/>
          <a:ext cx="0" cy="0"/>
          <a:chOff x="0" y="0"/>
          <a:chExt cx="0" cy="0"/>
        </a:xfrm>
      </p:grpSpPr>
      <p:sp>
        <p:nvSpPr>
          <p:cNvPr id="386" name="Toto školenie je o vás a o tom, ako môžete chrániť jednotlivcov a zraniteľné skupiny pred sexuálnym zneužívaním."/>
          <p:cNvSpPr txBox="1">
            <a:spLocks noGrp="1"/>
          </p:cNvSpPr>
          <p:nvPr>
            <p:ph type="body" idx="1"/>
          </p:nvPr>
        </p:nvSpPr>
        <p:spPr>
          <a:xfrm>
            <a:off x="863807" y="963715"/>
            <a:ext cx="10557111" cy="3780547"/>
          </a:xfrm>
          <a:prstGeom prst="rect">
            <a:avLst/>
          </a:prstGeom>
        </p:spPr>
        <p:txBody>
          <a:bodyPr/>
          <a:lstStyle>
            <a:lvl1pPr defTabSz="457200">
              <a:spcBef>
                <a:spcPts val="0"/>
              </a:spcBef>
              <a:defRPr sz="5000" cap="none">
                <a:solidFill>
                  <a:srgbClr val="FF2F92"/>
                </a:solidFill>
              </a:defRPr>
            </a:lvl1pPr>
          </a:lstStyle>
          <a:p>
            <a:pPr algn="just"/>
            <a:r>
              <a:rPr dirty="0" err="1"/>
              <a:t>T</a:t>
            </a:r>
            <a:r>
              <a:rPr lang="en-US" dirty="0" err="1"/>
              <a:t>áto</a:t>
            </a:r>
            <a:r>
              <a:rPr lang="en-US" dirty="0"/>
              <a:t> </a:t>
            </a:r>
            <a:r>
              <a:rPr lang="en-US" dirty="0" err="1"/>
              <a:t>hodina</a:t>
            </a:r>
            <a:r>
              <a:rPr dirty="0"/>
              <a:t> je </a:t>
            </a:r>
            <a:r>
              <a:rPr lang="en-US" dirty="0"/>
              <a:t>pre</a:t>
            </a:r>
            <a:r>
              <a:rPr dirty="0"/>
              <a:t> </a:t>
            </a:r>
            <a:r>
              <a:rPr lang="en-US" dirty="0" err="1"/>
              <a:t>V</a:t>
            </a:r>
            <a:r>
              <a:rPr dirty="0" err="1"/>
              <a:t>ás</a:t>
            </a:r>
            <a:r>
              <a:rPr lang="en-US" dirty="0"/>
              <a:t>.</a:t>
            </a:r>
            <a:r>
              <a:rPr dirty="0"/>
              <a:t> </a:t>
            </a:r>
            <a:endParaRPr lang="en-US" dirty="0"/>
          </a:p>
          <a:p>
            <a:pPr algn="just"/>
            <a:r>
              <a:rPr lang="en-US" dirty="0"/>
              <a:t>O</a:t>
            </a:r>
            <a:r>
              <a:rPr dirty="0"/>
              <a:t> tom, </a:t>
            </a:r>
            <a:r>
              <a:rPr dirty="0" err="1"/>
              <a:t>ako</a:t>
            </a:r>
            <a:r>
              <a:rPr dirty="0"/>
              <a:t> </a:t>
            </a:r>
            <a:r>
              <a:rPr dirty="0" err="1"/>
              <a:t>môžete</a:t>
            </a:r>
            <a:r>
              <a:rPr dirty="0"/>
              <a:t> </a:t>
            </a:r>
            <a:r>
              <a:rPr dirty="0" err="1"/>
              <a:t>chrániť</a:t>
            </a:r>
            <a:r>
              <a:rPr dirty="0"/>
              <a:t> </a:t>
            </a:r>
            <a:r>
              <a:rPr dirty="0" err="1"/>
              <a:t>jednotlivcov</a:t>
            </a:r>
            <a:r>
              <a:rPr dirty="0"/>
              <a:t> a </a:t>
            </a:r>
            <a:r>
              <a:rPr dirty="0" err="1"/>
              <a:t>zraniteľné</a:t>
            </a:r>
            <a:r>
              <a:rPr dirty="0"/>
              <a:t> </a:t>
            </a:r>
            <a:r>
              <a:rPr dirty="0" err="1"/>
              <a:t>skupiny</a:t>
            </a:r>
            <a:r>
              <a:rPr dirty="0"/>
              <a:t> pred </a:t>
            </a:r>
            <a:r>
              <a:rPr dirty="0" err="1"/>
              <a:t>sexuálnym</a:t>
            </a:r>
            <a:r>
              <a:rPr dirty="0"/>
              <a:t> </a:t>
            </a:r>
            <a:r>
              <a:rPr dirty="0" err="1"/>
              <a:t>zneužívaním</a:t>
            </a:r>
            <a:r>
              <a:rPr dirty="0"/>
              <a:t>.</a:t>
            </a:r>
          </a:p>
        </p:txBody>
      </p:sp>
      <p:pic>
        <p:nvPicPr>
          <p:cNvPr id="2050" name="Picture 2" descr="What is sexual abuse? | JustUs Project">
            <a:extLst>
              <a:ext uri="{FF2B5EF4-FFF2-40B4-BE49-F238E27FC236}">
                <a16:creationId xmlns:a16="http://schemas.microsoft.com/office/drawing/2014/main" id="{1693140F-B3BF-AA8C-BBEC-72B6F93362A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02458" y="3332728"/>
            <a:ext cx="3313866" cy="343768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8" name="Cieľ školenia"/>
          <p:cNvSpPr txBox="1">
            <a:spLocks noGrp="1"/>
          </p:cNvSpPr>
          <p:nvPr>
            <p:ph type="body" sz="quarter" idx="1"/>
          </p:nvPr>
        </p:nvSpPr>
        <p:spPr>
          <a:xfrm>
            <a:off x="657617" y="1033263"/>
            <a:ext cx="9872359" cy="814389"/>
          </a:xfrm>
          <a:prstGeom prst="rect">
            <a:avLst/>
          </a:prstGeom>
        </p:spPr>
        <p:txBody>
          <a:bodyPr/>
          <a:lstStyle/>
          <a:p>
            <a:r>
              <a:rPr lang="sk-SK" dirty="0">
                <a:latin typeface="Calibri Light" panose="020F0302020204030204" pitchFamily="34" charset="0"/>
                <a:cs typeface="Calibri Light" panose="020F0302020204030204" pitchFamily="34" charset="0"/>
              </a:rPr>
              <a:t>→</a:t>
            </a:r>
            <a:r>
              <a:rPr lang="en-US" dirty="0">
                <a:latin typeface="Calibri Light" panose="020F0302020204030204" pitchFamily="34" charset="0"/>
                <a:cs typeface="Calibri Light" panose="020F0302020204030204" pitchFamily="34" charset="0"/>
              </a:rPr>
              <a:t> </a:t>
            </a:r>
            <a:r>
              <a:rPr lang="en-US" dirty="0" err="1">
                <a:latin typeface="Calibri Light" panose="020F0302020204030204" pitchFamily="34" charset="0"/>
                <a:cs typeface="Calibri Light" panose="020F0302020204030204" pitchFamily="34" charset="0"/>
              </a:rPr>
              <a:t>čo</a:t>
            </a:r>
            <a:r>
              <a:rPr lang="en-US" dirty="0">
                <a:latin typeface="Calibri Light" panose="020F0302020204030204" pitchFamily="34" charset="0"/>
                <a:cs typeface="Calibri Light" panose="020F0302020204030204" pitchFamily="34" charset="0"/>
              </a:rPr>
              <a:t> je </a:t>
            </a:r>
            <a:r>
              <a:rPr dirty="0" err="1"/>
              <a:t>Cieľ</a:t>
            </a:r>
            <a:r>
              <a:rPr lang="en-US" dirty="0" err="1"/>
              <a:t>om</a:t>
            </a:r>
            <a:r>
              <a:rPr lang="en-US" dirty="0"/>
              <a:t> </a:t>
            </a:r>
            <a:endParaRPr dirty="0"/>
          </a:p>
        </p:txBody>
      </p:sp>
      <p:sp>
        <p:nvSpPr>
          <p:cNvPr id="389" name="Text Placeholder 20"/>
          <p:cNvSpPr>
            <a:spLocks noGrp="1"/>
          </p:cNvSpPr>
          <p:nvPr>
            <p:ph type="body" idx="22"/>
          </p:nvPr>
        </p:nvSpPr>
        <p:spPr>
          <a:xfrm>
            <a:off x="1331095" y="1847652"/>
            <a:ext cx="9945279" cy="3658296"/>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numCol="1" spcCol="38100">
            <a:normAutofit fontScale="92500" lnSpcReduction="20000"/>
          </a:bodyPr>
          <a:lstStyle>
            <a:lvl1pPr>
              <a:defRPr sz="3200">
                <a:solidFill>
                  <a:srgbClr val="FFD479"/>
                </a:solidFill>
              </a:defRPr>
            </a:lvl1pPr>
          </a:lstStyle>
          <a:p>
            <a:r>
              <a:rPr lang="sk-SK" dirty="0"/>
              <a:t>•</a:t>
            </a:r>
            <a:r>
              <a:rPr lang="en-US" dirty="0"/>
              <a:t> </a:t>
            </a:r>
            <a:r>
              <a:rPr dirty="0"/>
              <a:t> </a:t>
            </a:r>
            <a:r>
              <a:rPr lang="en-US" dirty="0"/>
              <a:t>NAUČIŤ VÁS </a:t>
            </a:r>
          </a:p>
          <a:p>
            <a:r>
              <a:rPr lang="en-US" dirty="0"/>
              <a:t>BYŤ:</a:t>
            </a:r>
          </a:p>
          <a:p>
            <a:r>
              <a:rPr lang="en-US" dirty="0"/>
              <a:t>	</a:t>
            </a:r>
            <a:r>
              <a:rPr lang="en-US" u="sng" dirty="0"/>
              <a:t>INFORMOVANÍ, </a:t>
            </a:r>
          </a:p>
          <a:p>
            <a:r>
              <a:rPr lang="en-US" dirty="0"/>
              <a:t>	</a:t>
            </a:r>
            <a:r>
              <a:rPr lang="en-US" u="sng" dirty="0"/>
              <a:t>VEDOME PRÍTOMNÍ, </a:t>
            </a:r>
          </a:p>
          <a:p>
            <a:r>
              <a:rPr lang="en-US" dirty="0"/>
              <a:t>	</a:t>
            </a:r>
            <a:r>
              <a:rPr lang="en-US" u="sng" dirty="0"/>
              <a:t>NEMAŤ STRACH  </a:t>
            </a:r>
          </a:p>
          <a:p>
            <a:r>
              <a:rPr lang="en-US" dirty="0"/>
              <a:t>	</a:t>
            </a:r>
            <a:r>
              <a:rPr lang="en-US" u="sng" dirty="0"/>
              <a:t>SPRÁVNE ZAKROČIŤ</a:t>
            </a:r>
            <a:endParaRPr lang="en-US" dirty="0"/>
          </a:p>
          <a:p>
            <a:r>
              <a:rPr lang="en-US" dirty="0"/>
              <a:t> </a:t>
            </a:r>
            <a:r>
              <a:rPr dirty="0"/>
              <a:t> </a:t>
            </a:r>
            <a:endParaRPr lang="en-US" dirty="0"/>
          </a:p>
          <a:p>
            <a:endParaRPr dirty="0"/>
          </a:p>
        </p:txBody>
      </p:sp>
      <p:pic>
        <p:nvPicPr>
          <p:cNvPr id="3076" name="Picture 4" descr="Sexual Assault: Hotline, Resources, Mental Health Support &amp; More">
            <a:extLst>
              <a:ext uri="{FF2B5EF4-FFF2-40B4-BE49-F238E27FC236}">
                <a16:creationId xmlns:a16="http://schemas.microsoft.com/office/drawing/2014/main" id="{C86EB480-64A1-72A5-4E08-BE4C79CE040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45852" y="1847652"/>
            <a:ext cx="5746149" cy="300715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4" name="Text Placeholder 7"/>
          <p:cNvSpPr txBox="1">
            <a:spLocks noGrp="1"/>
          </p:cNvSpPr>
          <p:nvPr>
            <p:ph type="body" idx="1"/>
          </p:nvPr>
        </p:nvSpPr>
        <p:spPr>
          <a:xfrm rot="16200000">
            <a:off x="4247907" y="-2255225"/>
            <a:ext cx="4939348" cy="10552913"/>
          </a:xfrm>
          <a:prstGeom prst="rect">
            <a:avLst/>
          </a:prstGeom>
        </p:spPr>
        <p:txBody>
          <a:bodyPr vert="eaVert"/>
          <a:lstStyle/>
          <a:p>
            <a:pPr defTabSz="457200">
              <a:lnSpc>
                <a:spcPct val="200000"/>
              </a:lnSpc>
              <a:spcBef>
                <a:spcPts val="0"/>
              </a:spcBef>
              <a:defRPr sz="2500" b="1" cap="none">
                <a:solidFill>
                  <a:schemeClr val="accent6"/>
                </a:solidFill>
                <a:latin typeface="+mn-lt"/>
                <a:ea typeface="+mn-ea"/>
                <a:cs typeface="+mn-cs"/>
                <a:sym typeface="Helvetica"/>
              </a:defRPr>
            </a:pPr>
            <a:r>
              <a:rPr lang="sk-SK" dirty="0">
                <a:solidFill>
                  <a:schemeClr val="tx1"/>
                </a:solidFill>
                <a:latin typeface="Calibri Light" panose="020F0302020204030204" pitchFamily="34" charset="0"/>
                <a:cs typeface="Calibri Light" panose="020F0302020204030204" pitchFamily="34" charset="0"/>
              </a:rPr>
              <a:t>→</a:t>
            </a:r>
            <a:r>
              <a:rPr lang="en-US" dirty="0">
                <a:solidFill>
                  <a:schemeClr val="tx1"/>
                </a:solidFill>
                <a:latin typeface="Calibri Light" panose="020F0302020204030204" pitchFamily="34" charset="0"/>
                <a:cs typeface="Calibri Light" panose="020F0302020204030204" pitchFamily="34" charset="0"/>
              </a:rPr>
              <a:t>  </a:t>
            </a:r>
            <a:r>
              <a:rPr dirty="0">
                <a:solidFill>
                  <a:schemeClr val="tx1"/>
                </a:solidFill>
              </a:rPr>
              <a:t>ČO JE SEXUÁLNE ZNEUŽÍVANIE?</a:t>
            </a:r>
          </a:p>
          <a:p>
            <a:pPr defTabSz="457200">
              <a:lnSpc>
                <a:spcPct val="200000"/>
              </a:lnSpc>
              <a:spcBef>
                <a:spcPts val="0"/>
              </a:spcBef>
              <a:defRPr sz="2500" b="1" cap="none">
                <a:solidFill>
                  <a:schemeClr val="accent6"/>
                </a:solidFill>
                <a:latin typeface="+mn-lt"/>
                <a:ea typeface="+mn-ea"/>
                <a:cs typeface="+mn-cs"/>
                <a:sym typeface="Helvetica"/>
              </a:defRPr>
            </a:pPr>
            <a:r>
              <a:rPr lang="sk-SK" dirty="0">
                <a:solidFill>
                  <a:schemeClr val="tx1"/>
                </a:solidFill>
                <a:latin typeface="Calibri Light" panose="020F0302020204030204" pitchFamily="34" charset="0"/>
                <a:cs typeface="Calibri Light" panose="020F0302020204030204" pitchFamily="34" charset="0"/>
              </a:rPr>
              <a:t>→</a:t>
            </a:r>
            <a:r>
              <a:rPr lang="en-US" dirty="0">
                <a:solidFill>
                  <a:schemeClr val="tx1"/>
                </a:solidFill>
                <a:latin typeface="Calibri Light" panose="020F0302020204030204" pitchFamily="34" charset="0"/>
                <a:cs typeface="Calibri Light" panose="020F0302020204030204" pitchFamily="34" charset="0"/>
              </a:rPr>
              <a:t>  </a:t>
            </a:r>
            <a:r>
              <a:rPr dirty="0">
                <a:solidFill>
                  <a:schemeClr val="tx1"/>
                </a:solidFill>
              </a:rPr>
              <a:t>AKO PREDCHÁDZAŤ</a:t>
            </a:r>
            <a:r>
              <a:rPr lang="en-US" dirty="0">
                <a:solidFill>
                  <a:schemeClr val="tx1"/>
                </a:solidFill>
              </a:rPr>
              <a:t> A AKO ODHALIŤ</a:t>
            </a:r>
            <a:r>
              <a:rPr dirty="0">
                <a:solidFill>
                  <a:schemeClr val="tx1"/>
                </a:solidFill>
              </a:rPr>
              <a:t> SEXUÁLNE ZNEUŽÍVANI</a:t>
            </a:r>
            <a:r>
              <a:rPr lang="en-US" dirty="0">
                <a:solidFill>
                  <a:schemeClr val="tx1"/>
                </a:solidFill>
              </a:rPr>
              <a:t>E</a:t>
            </a:r>
            <a:endParaRPr lang="en-US" dirty="0">
              <a:solidFill>
                <a:schemeClr val="tx1"/>
              </a:solidFill>
              <a:latin typeface="Calibri Light" panose="020F0302020204030204" pitchFamily="34" charset="0"/>
              <a:cs typeface="Calibri Light" panose="020F0302020204030204" pitchFamily="34" charset="0"/>
            </a:endParaRPr>
          </a:p>
          <a:p>
            <a:pPr defTabSz="457200">
              <a:lnSpc>
                <a:spcPct val="200000"/>
              </a:lnSpc>
              <a:spcBef>
                <a:spcPts val="0"/>
              </a:spcBef>
              <a:defRPr sz="2500" b="1" cap="none">
                <a:solidFill>
                  <a:schemeClr val="accent6"/>
                </a:solidFill>
                <a:latin typeface="+mn-lt"/>
                <a:ea typeface="+mn-ea"/>
                <a:cs typeface="+mn-cs"/>
                <a:sym typeface="Helvetica"/>
              </a:defRPr>
            </a:pPr>
            <a:r>
              <a:rPr lang="sk-SK" dirty="0">
                <a:solidFill>
                  <a:schemeClr val="tx1"/>
                </a:solidFill>
                <a:latin typeface="Calibri Light" panose="020F0302020204030204" pitchFamily="34" charset="0"/>
                <a:cs typeface="Calibri Light" panose="020F0302020204030204" pitchFamily="34" charset="0"/>
              </a:rPr>
              <a:t>→</a:t>
            </a:r>
            <a:r>
              <a:rPr lang="en-US" dirty="0">
                <a:solidFill>
                  <a:schemeClr val="tx1"/>
                </a:solidFill>
                <a:latin typeface="Calibri Light" panose="020F0302020204030204" pitchFamily="34" charset="0"/>
                <a:cs typeface="Calibri Light" panose="020F0302020204030204" pitchFamily="34" charset="0"/>
              </a:rPr>
              <a:t>  </a:t>
            </a:r>
            <a:r>
              <a:rPr lang="en-US" dirty="0">
                <a:solidFill>
                  <a:schemeClr val="tx1"/>
                </a:solidFill>
              </a:rPr>
              <a:t>AKO O</a:t>
            </a:r>
            <a:r>
              <a:rPr dirty="0">
                <a:solidFill>
                  <a:schemeClr val="tx1"/>
                </a:solidFill>
              </a:rPr>
              <a:t>CHR</a:t>
            </a:r>
            <a:r>
              <a:rPr lang="en-US" dirty="0">
                <a:solidFill>
                  <a:schemeClr val="tx1"/>
                </a:solidFill>
              </a:rPr>
              <a:t>ÁNIŤ DIEŤA, ŽIAKA</a:t>
            </a:r>
          </a:p>
          <a:p>
            <a:pPr defTabSz="457200">
              <a:lnSpc>
                <a:spcPct val="200000"/>
              </a:lnSpc>
              <a:spcBef>
                <a:spcPts val="0"/>
              </a:spcBef>
              <a:defRPr sz="2500" b="1" cap="none">
                <a:solidFill>
                  <a:schemeClr val="accent6"/>
                </a:solidFill>
                <a:latin typeface="+mn-lt"/>
                <a:ea typeface="+mn-ea"/>
                <a:cs typeface="+mn-cs"/>
                <a:sym typeface="Helvetica"/>
              </a:defRPr>
            </a:pPr>
            <a:r>
              <a:rPr lang="sk-SK" dirty="0">
                <a:solidFill>
                  <a:schemeClr val="tx1"/>
                </a:solidFill>
                <a:latin typeface="Calibri Light" panose="020F0302020204030204" pitchFamily="34" charset="0"/>
                <a:cs typeface="Calibri Light" panose="020F0302020204030204" pitchFamily="34" charset="0"/>
              </a:rPr>
              <a:t>→ </a:t>
            </a:r>
            <a:r>
              <a:rPr lang="en-US" dirty="0">
                <a:solidFill>
                  <a:schemeClr val="tx1"/>
                </a:solidFill>
                <a:latin typeface="Calibri Light" panose="020F0302020204030204" pitchFamily="34" charset="0"/>
                <a:cs typeface="Calibri Light" panose="020F0302020204030204" pitchFamily="34" charset="0"/>
              </a:rPr>
              <a:t> </a:t>
            </a:r>
            <a:r>
              <a:rPr lang="en-US" dirty="0">
                <a:solidFill>
                  <a:schemeClr val="tx1"/>
                </a:solidFill>
              </a:rPr>
              <a:t>AKO POSTUPOVAŤ A SP</a:t>
            </a:r>
            <a:r>
              <a:rPr lang="sk-SK" dirty="0">
                <a:solidFill>
                  <a:schemeClr val="tx1"/>
                </a:solidFill>
              </a:rPr>
              <a:t>ÔSOB NAHLASOVANIA</a:t>
            </a:r>
            <a:r>
              <a:rPr dirty="0">
                <a:solidFill>
                  <a:schemeClr val="tx1"/>
                </a:solidFill>
              </a:rPr>
              <a:t>          </a:t>
            </a:r>
          </a:p>
        </p:txBody>
      </p:sp>
      <p:pic>
        <p:nvPicPr>
          <p:cNvPr id="1026" name="Picture 2" descr="Trusted &amp; Experienced Child Sexual Abuse Lawyer in Philadelphia">
            <a:extLst>
              <a:ext uri="{FF2B5EF4-FFF2-40B4-BE49-F238E27FC236}">
                <a16:creationId xmlns:a16="http://schemas.microsoft.com/office/drawing/2014/main" id="{E0860013-5A64-450F-4835-548F7FEC0EE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5553"/>
          <a:stretch/>
        </p:blipFill>
        <p:spPr bwMode="auto">
          <a:xfrm>
            <a:off x="1558247" y="3577320"/>
            <a:ext cx="3680260" cy="329565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This is Why I Kept Sexual Abuse a Secret for 20 Years | by Toni Tails |  SURVIVORS | Medium">
            <a:extLst>
              <a:ext uri="{FF2B5EF4-FFF2-40B4-BE49-F238E27FC236}">
                <a16:creationId xmlns:a16="http://schemas.microsoft.com/office/drawing/2014/main" id="{37CA8D27-8DB1-7A32-B915-26AB8470352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355616" y="3577320"/>
            <a:ext cx="4917223" cy="328068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4">
            <a:lumOff val="12303"/>
          </a:schemeClr>
        </a:solidFill>
        <a:effectLst/>
      </p:bgPr>
    </p:bg>
    <p:spTree>
      <p:nvGrpSpPr>
        <p:cNvPr id="1" name=""/>
        <p:cNvGrpSpPr/>
        <p:nvPr/>
      </p:nvGrpSpPr>
      <p:grpSpPr>
        <a:xfrm>
          <a:off x="0" y="0"/>
          <a:ext cx="0" cy="0"/>
          <a:chOff x="0" y="0"/>
          <a:chExt cx="0" cy="0"/>
        </a:xfrm>
      </p:grpSpPr>
      <p:sp>
        <p:nvSpPr>
          <p:cNvPr id="391" name="Text Placeholder 15"/>
          <p:cNvSpPr txBox="1">
            <a:spLocks noGrp="1"/>
          </p:cNvSpPr>
          <p:nvPr>
            <p:ph type="body" sz="quarter" idx="1"/>
          </p:nvPr>
        </p:nvSpPr>
        <p:spPr>
          <a:xfrm>
            <a:off x="329925" y="1266148"/>
            <a:ext cx="9872359" cy="1063626"/>
          </a:xfrm>
          <a:prstGeom prst="rect">
            <a:avLst/>
          </a:prstGeom>
        </p:spPr>
        <p:txBody>
          <a:bodyPr/>
          <a:lstStyle>
            <a:lvl1pPr defTabSz="457200">
              <a:spcBef>
                <a:spcPts val="0"/>
              </a:spcBef>
              <a:defRPr sz="4300" b="1" cap="none">
                <a:solidFill>
                  <a:srgbClr val="00FDFF"/>
                </a:solidFill>
                <a:latin typeface="+mj-lt"/>
                <a:ea typeface="+mj-ea"/>
                <a:cs typeface="+mj-cs"/>
                <a:sym typeface="Calibri"/>
              </a:defRPr>
            </a:lvl1pPr>
          </a:lstStyle>
          <a:p>
            <a:r>
              <a:rPr lang="en-US" dirty="0" err="1"/>
              <a:t>Byť</a:t>
            </a:r>
            <a:r>
              <a:rPr lang="en-US" dirty="0"/>
              <a:t> </a:t>
            </a:r>
            <a:r>
              <a:rPr lang="en-US" dirty="0" err="1"/>
              <a:t>viac</a:t>
            </a:r>
            <a:r>
              <a:rPr lang="en-US" dirty="0"/>
              <a:t> </a:t>
            </a:r>
            <a:r>
              <a:rPr lang="en-US" dirty="0" err="1"/>
              <a:t>informovaný</a:t>
            </a:r>
            <a:endParaRPr dirty="0"/>
          </a:p>
        </p:txBody>
      </p:sp>
      <p:sp>
        <p:nvSpPr>
          <p:cNvPr id="392" name="Text Placeholder 20"/>
          <p:cNvSpPr>
            <a:spLocks noGrp="1"/>
          </p:cNvSpPr>
          <p:nvPr>
            <p:ph type="body" idx="22"/>
          </p:nvPr>
        </p:nvSpPr>
        <p:spPr>
          <a:xfrm>
            <a:off x="1718286" y="2584297"/>
            <a:ext cx="10089853" cy="3665047"/>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numCol="1" spcCol="38100">
            <a:noAutofit/>
          </a:bodyPr>
          <a:lstStyle/>
          <a:p>
            <a:pPr marL="232811" indent="-232811" defTabSz="393191">
              <a:spcBef>
                <a:spcPts val="0"/>
              </a:spcBef>
              <a:buSzPct val="100000"/>
              <a:buChar char="•"/>
              <a:defRPr sz="2300">
                <a:solidFill>
                  <a:schemeClr val="accent1">
                    <a:lumOff val="-8862"/>
                  </a:schemeClr>
                </a:solidFill>
                <a:latin typeface="+mj-lt"/>
                <a:ea typeface="+mj-ea"/>
                <a:cs typeface="+mj-cs"/>
                <a:sym typeface="Calibri"/>
              </a:defRPr>
            </a:pPr>
            <a:r>
              <a:rPr lang="en-US" sz="2800" dirty="0" err="1">
                <a:solidFill>
                  <a:schemeClr val="tx1"/>
                </a:solidFill>
              </a:rPr>
              <a:t>Dozviete</a:t>
            </a:r>
            <a:r>
              <a:rPr lang="en-US" sz="2800" dirty="0">
                <a:solidFill>
                  <a:schemeClr val="tx1"/>
                </a:solidFill>
              </a:rPr>
              <a:t> </a:t>
            </a:r>
            <a:r>
              <a:rPr lang="en-US" sz="2800" dirty="0" err="1">
                <a:solidFill>
                  <a:schemeClr val="tx1"/>
                </a:solidFill>
              </a:rPr>
              <a:t>sa</a:t>
            </a:r>
            <a:r>
              <a:rPr sz="2800" dirty="0">
                <a:solidFill>
                  <a:schemeClr val="tx1"/>
                </a:solidFill>
              </a:rPr>
              <a:t> </a:t>
            </a:r>
            <a:r>
              <a:rPr sz="2800" dirty="0" err="1">
                <a:solidFill>
                  <a:schemeClr val="tx1"/>
                </a:solidFill>
              </a:rPr>
              <a:t>príbeh</a:t>
            </a:r>
            <a:r>
              <a:rPr lang="en-US" sz="2800" dirty="0" err="1">
                <a:solidFill>
                  <a:schemeClr val="tx1"/>
                </a:solidFill>
              </a:rPr>
              <a:t>y</a:t>
            </a:r>
            <a:r>
              <a:rPr sz="2800" dirty="0">
                <a:solidFill>
                  <a:schemeClr val="tx1"/>
                </a:solidFill>
              </a:rPr>
              <a:t>, </a:t>
            </a:r>
            <a:r>
              <a:rPr lang="en-US" sz="2800" dirty="0" err="1">
                <a:solidFill>
                  <a:schemeClr val="tx1"/>
                </a:solidFill>
              </a:rPr>
              <a:t>dostanete</a:t>
            </a:r>
            <a:r>
              <a:rPr lang="en-US" sz="2800" dirty="0">
                <a:solidFill>
                  <a:schemeClr val="tx1"/>
                </a:solidFill>
              </a:rPr>
              <a:t> </a:t>
            </a:r>
            <a:r>
              <a:rPr sz="2800" dirty="0" err="1">
                <a:solidFill>
                  <a:schemeClr val="tx1"/>
                </a:solidFill>
              </a:rPr>
              <a:t>r</a:t>
            </a:r>
            <a:r>
              <a:rPr lang="en-US" sz="2800" dirty="0" err="1">
                <a:solidFill>
                  <a:schemeClr val="tx1"/>
                </a:solidFill>
              </a:rPr>
              <a:t>ady</a:t>
            </a:r>
            <a:r>
              <a:rPr sz="2800" dirty="0">
                <a:solidFill>
                  <a:schemeClr val="tx1"/>
                </a:solidFill>
              </a:rPr>
              <a:t> a </a:t>
            </a:r>
            <a:r>
              <a:rPr sz="2800" dirty="0" err="1">
                <a:solidFill>
                  <a:schemeClr val="tx1"/>
                </a:solidFill>
              </a:rPr>
              <a:t>praktick</a:t>
            </a:r>
            <a:r>
              <a:rPr lang="en-US" sz="2800" dirty="0" err="1">
                <a:solidFill>
                  <a:schemeClr val="tx1"/>
                </a:solidFill>
              </a:rPr>
              <a:t>é</a:t>
            </a:r>
            <a:r>
              <a:rPr sz="2800" dirty="0">
                <a:solidFill>
                  <a:schemeClr val="tx1"/>
                </a:solidFill>
              </a:rPr>
              <a:t> </a:t>
            </a:r>
            <a:r>
              <a:rPr sz="2800" dirty="0" err="1">
                <a:solidFill>
                  <a:schemeClr val="tx1"/>
                </a:solidFill>
              </a:rPr>
              <a:t>po</a:t>
            </a:r>
            <a:r>
              <a:rPr lang="en-US" sz="2800" dirty="0" err="1">
                <a:solidFill>
                  <a:schemeClr val="tx1"/>
                </a:solidFill>
              </a:rPr>
              <a:t>stupy</a:t>
            </a:r>
            <a:r>
              <a:rPr lang="en-US" sz="2800" dirty="0">
                <a:solidFill>
                  <a:schemeClr val="tx1"/>
                </a:solidFill>
              </a:rPr>
              <a:t>.</a:t>
            </a:r>
            <a:endParaRPr sz="2800" dirty="0">
              <a:solidFill>
                <a:schemeClr val="tx1"/>
              </a:solidFill>
            </a:endParaRPr>
          </a:p>
          <a:p>
            <a:pPr marL="232811" indent="-232811" defTabSz="393191">
              <a:spcBef>
                <a:spcPts val="0"/>
              </a:spcBef>
              <a:buSzPct val="100000"/>
              <a:buChar char="•"/>
              <a:defRPr sz="2300">
                <a:solidFill>
                  <a:schemeClr val="accent1">
                    <a:lumOff val="-8862"/>
                  </a:schemeClr>
                </a:solidFill>
                <a:latin typeface="+mj-lt"/>
                <a:ea typeface="+mj-ea"/>
                <a:cs typeface="+mj-cs"/>
                <a:sym typeface="Calibri"/>
              </a:defRPr>
            </a:pPr>
            <a:r>
              <a:rPr sz="2800" dirty="0" err="1">
                <a:solidFill>
                  <a:schemeClr val="tx1"/>
                </a:solidFill>
              </a:rPr>
              <a:t>Dozviete</a:t>
            </a:r>
            <a:r>
              <a:rPr sz="2800" dirty="0">
                <a:solidFill>
                  <a:schemeClr val="tx1"/>
                </a:solidFill>
              </a:rPr>
              <a:t> </a:t>
            </a:r>
            <a:r>
              <a:rPr sz="2800" dirty="0" err="1">
                <a:solidFill>
                  <a:schemeClr val="tx1"/>
                </a:solidFill>
              </a:rPr>
              <a:t>sa</a:t>
            </a:r>
            <a:r>
              <a:rPr sz="2800" dirty="0">
                <a:solidFill>
                  <a:schemeClr val="tx1"/>
                </a:solidFill>
              </a:rPr>
              <a:t> </a:t>
            </a:r>
            <a:r>
              <a:rPr lang="en-US" sz="2800" dirty="0" err="1">
                <a:solidFill>
                  <a:schemeClr val="tx1"/>
                </a:solidFill>
              </a:rPr>
              <a:t>ako</a:t>
            </a:r>
            <a:r>
              <a:rPr lang="en-US" sz="2800" dirty="0">
                <a:solidFill>
                  <a:schemeClr val="tx1"/>
                </a:solidFill>
              </a:rPr>
              <a:t> je </a:t>
            </a:r>
            <a:r>
              <a:rPr lang="en-US" sz="2800" dirty="0" err="1">
                <a:solidFill>
                  <a:schemeClr val="tx1"/>
                </a:solidFill>
              </a:rPr>
              <a:t>dôležité</a:t>
            </a:r>
            <a:r>
              <a:rPr lang="en-US" sz="2800" dirty="0">
                <a:solidFill>
                  <a:schemeClr val="tx1"/>
                </a:solidFill>
              </a:rPr>
              <a:t> a </a:t>
            </a:r>
            <a:r>
              <a:rPr lang="en-US" sz="2800" dirty="0" err="1">
                <a:solidFill>
                  <a:schemeClr val="tx1"/>
                </a:solidFill>
              </a:rPr>
              <a:t>potrebné</a:t>
            </a:r>
            <a:r>
              <a:rPr lang="en-US" sz="2800" dirty="0">
                <a:solidFill>
                  <a:schemeClr val="tx1"/>
                </a:solidFill>
              </a:rPr>
              <a:t> </a:t>
            </a:r>
            <a:r>
              <a:rPr lang="en-US" sz="2800" dirty="0" err="1">
                <a:solidFill>
                  <a:schemeClr val="tx1"/>
                </a:solidFill>
              </a:rPr>
              <a:t>sa</a:t>
            </a:r>
            <a:r>
              <a:rPr lang="en-US" sz="2800" dirty="0">
                <a:solidFill>
                  <a:schemeClr val="tx1"/>
                </a:solidFill>
              </a:rPr>
              <a:t> </a:t>
            </a:r>
            <a:r>
              <a:rPr lang="en-US" sz="2800" dirty="0" err="1">
                <a:solidFill>
                  <a:schemeClr val="tx1"/>
                </a:solidFill>
              </a:rPr>
              <a:t>správne</a:t>
            </a:r>
            <a:r>
              <a:rPr lang="en-US" sz="2800" dirty="0">
                <a:solidFill>
                  <a:schemeClr val="tx1"/>
                </a:solidFill>
              </a:rPr>
              <a:t> </a:t>
            </a:r>
            <a:r>
              <a:rPr lang="en-US" sz="2800" dirty="0" err="1">
                <a:solidFill>
                  <a:schemeClr val="tx1"/>
                </a:solidFill>
              </a:rPr>
              <a:t>rozhodnúť</a:t>
            </a:r>
            <a:r>
              <a:rPr lang="en-US" sz="2800" dirty="0">
                <a:solidFill>
                  <a:schemeClr val="tx1"/>
                </a:solidFill>
              </a:rPr>
              <a:t>.</a:t>
            </a:r>
            <a:endParaRPr sz="2800" dirty="0">
              <a:solidFill>
                <a:schemeClr val="tx1"/>
              </a:solidFill>
            </a:endParaRPr>
          </a:p>
          <a:p>
            <a:pPr marL="232811" indent="-232811" defTabSz="393191">
              <a:spcBef>
                <a:spcPts val="0"/>
              </a:spcBef>
              <a:buSzPct val="100000"/>
              <a:buChar char="•"/>
              <a:defRPr sz="2300">
                <a:solidFill>
                  <a:schemeClr val="accent1">
                    <a:lumOff val="-8862"/>
                  </a:schemeClr>
                </a:solidFill>
                <a:latin typeface="+mj-lt"/>
                <a:ea typeface="+mj-ea"/>
                <a:cs typeface="+mj-cs"/>
                <a:sym typeface="Calibri"/>
              </a:defRPr>
            </a:pPr>
            <a:r>
              <a:rPr lang="en-US" sz="2800" dirty="0" err="1">
                <a:solidFill>
                  <a:schemeClr val="tx1"/>
                </a:solidFill>
              </a:rPr>
              <a:t>Naučíte</a:t>
            </a:r>
            <a:r>
              <a:rPr lang="en-US" sz="2800" dirty="0">
                <a:solidFill>
                  <a:schemeClr val="tx1"/>
                </a:solidFill>
              </a:rPr>
              <a:t> </a:t>
            </a:r>
            <a:r>
              <a:rPr lang="en-US" sz="2800" dirty="0" err="1">
                <a:solidFill>
                  <a:schemeClr val="tx1"/>
                </a:solidFill>
              </a:rPr>
              <a:t>sa</a:t>
            </a:r>
            <a:r>
              <a:rPr sz="2800" dirty="0">
                <a:solidFill>
                  <a:schemeClr val="tx1"/>
                </a:solidFill>
              </a:rPr>
              <a:t> </a:t>
            </a:r>
            <a:r>
              <a:rPr sz="2800" dirty="0" err="1">
                <a:solidFill>
                  <a:schemeClr val="tx1"/>
                </a:solidFill>
              </a:rPr>
              <a:t>prevenci</a:t>
            </a:r>
            <a:r>
              <a:rPr lang="en-US" sz="2800" dirty="0" err="1">
                <a:solidFill>
                  <a:schemeClr val="tx1"/>
                </a:solidFill>
              </a:rPr>
              <a:t>I</a:t>
            </a:r>
            <a:r>
              <a:rPr sz="2800" dirty="0">
                <a:solidFill>
                  <a:schemeClr val="tx1"/>
                </a:solidFill>
              </a:rPr>
              <a:t> a </a:t>
            </a:r>
            <a:r>
              <a:rPr lang="en-US" sz="2800" dirty="0" err="1">
                <a:solidFill>
                  <a:schemeClr val="tx1"/>
                </a:solidFill>
              </a:rPr>
              <a:t>ako</a:t>
            </a:r>
            <a:r>
              <a:rPr lang="en-US" sz="2800" dirty="0">
                <a:solidFill>
                  <a:schemeClr val="tx1"/>
                </a:solidFill>
              </a:rPr>
              <a:t> </a:t>
            </a:r>
            <a:r>
              <a:rPr sz="2800" dirty="0" err="1">
                <a:solidFill>
                  <a:schemeClr val="tx1"/>
                </a:solidFill>
              </a:rPr>
              <a:t>rea</a:t>
            </a:r>
            <a:r>
              <a:rPr lang="en-US" sz="2800" dirty="0" err="1">
                <a:solidFill>
                  <a:schemeClr val="tx1"/>
                </a:solidFill>
              </a:rPr>
              <a:t>govať</a:t>
            </a:r>
            <a:r>
              <a:rPr sz="2800" dirty="0">
                <a:solidFill>
                  <a:schemeClr val="tx1"/>
                </a:solidFill>
              </a:rPr>
              <a:t> na </a:t>
            </a:r>
            <a:r>
              <a:rPr sz="2800" dirty="0" err="1">
                <a:solidFill>
                  <a:schemeClr val="tx1"/>
                </a:solidFill>
              </a:rPr>
              <a:t>sexuálne</a:t>
            </a:r>
            <a:r>
              <a:rPr sz="2800" dirty="0">
                <a:solidFill>
                  <a:schemeClr val="tx1"/>
                </a:solidFill>
              </a:rPr>
              <a:t> </a:t>
            </a:r>
            <a:r>
              <a:rPr sz="2800" dirty="0" err="1">
                <a:solidFill>
                  <a:schemeClr val="tx1"/>
                </a:solidFill>
              </a:rPr>
              <a:t>zneužívanie</a:t>
            </a:r>
            <a:r>
              <a:rPr lang="en-US" sz="2800" dirty="0">
                <a:solidFill>
                  <a:schemeClr val="tx1"/>
                </a:solidFill>
              </a:rPr>
              <a:t>.</a:t>
            </a:r>
            <a:endParaRPr sz="2800" b="1" dirty="0">
              <a:solidFill>
                <a:schemeClr val="tx1"/>
              </a:solidFill>
            </a:endParaRPr>
          </a:p>
          <a:p>
            <a:pPr marL="232811" indent="-232811" defTabSz="393191">
              <a:spcBef>
                <a:spcPts val="0"/>
              </a:spcBef>
              <a:buSzPct val="100000"/>
              <a:buChar char="•"/>
              <a:defRPr sz="2300">
                <a:solidFill>
                  <a:schemeClr val="accent1">
                    <a:lumOff val="-8862"/>
                  </a:schemeClr>
                </a:solidFill>
                <a:latin typeface="+mj-lt"/>
                <a:ea typeface="+mj-ea"/>
                <a:cs typeface="+mj-cs"/>
                <a:sym typeface="Calibri"/>
              </a:defRPr>
            </a:pPr>
            <a:r>
              <a:rPr sz="2800" dirty="0" err="1">
                <a:solidFill>
                  <a:schemeClr val="tx1"/>
                </a:solidFill>
              </a:rPr>
              <a:t>Naučíte</a:t>
            </a:r>
            <a:r>
              <a:rPr sz="2800" dirty="0">
                <a:solidFill>
                  <a:schemeClr val="tx1"/>
                </a:solidFill>
              </a:rPr>
              <a:t> </a:t>
            </a:r>
            <a:r>
              <a:rPr lang="en-US" sz="2800" dirty="0" err="1">
                <a:solidFill>
                  <a:schemeClr val="tx1"/>
                </a:solidFill>
              </a:rPr>
              <a:t>sa</a:t>
            </a:r>
            <a:r>
              <a:rPr lang="en-US" sz="2800" dirty="0">
                <a:solidFill>
                  <a:schemeClr val="tx1"/>
                </a:solidFill>
              </a:rPr>
              <a:t> </a:t>
            </a:r>
            <a:r>
              <a:rPr lang="en-US" sz="2800" dirty="0" err="1">
                <a:solidFill>
                  <a:schemeClr val="tx1"/>
                </a:solidFill>
              </a:rPr>
              <a:t>ako</a:t>
            </a:r>
            <a:r>
              <a:rPr lang="en-US" sz="2800" dirty="0">
                <a:solidFill>
                  <a:schemeClr val="tx1"/>
                </a:solidFill>
              </a:rPr>
              <a:t> </a:t>
            </a:r>
            <a:r>
              <a:rPr sz="2800" dirty="0" err="1">
                <a:solidFill>
                  <a:schemeClr val="tx1"/>
                </a:solidFill>
              </a:rPr>
              <a:t>zníž</a:t>
            </a:r>
            <a:r>
              <a:rPr lang="en-US" sz="2800" dirty="0" err="1">
                <a:solidFill>
                  <a:schemeClr val="tx1"/>
                </a:solidFill>
              </a:rPr>
              <a:t>iť</a:t>
            </a:r>
            <a:r>
              <a:rPr lang="en-US" sz="2800" dirty="0">
                <a:solidFill>
                  <a:schemeClr val="tx1"/>
                </a:solidFill>
              </a:rPr>
              <a:t> </a:t>
            </a:r>
            <a:r>
              <a:rPr lang="en-US" sz="2800" dirty="0" err="1">
                <a:solidFill>
                  <a:schemeClr val="tx1"/>
                </a:solidFill>
              </a:rPr>
              <a:t>riziko</a:t>
            </a:r>
            <a:r>
              <a:rPr lang="en-US" sz="2800" dirty="0">
                <a:solidFill>
                  <a:schemeClr val="tx1"/>
                </a:solidFill>
              </a:rPr>
              <a:t> </a:t>
            </a:r>
            <a:r>
              <a:rPr lang="en-US" sz="2800" dirty="0" err="1">
                <a:solidFill>
                  <a:schemeClr val="tx1"/>
                </a:solidFill>
              </a:rPr>
              <a:t>ohrozujúcich</a:t>
            </a:r>
            <a:r>
              <a:rPr sz="2800" dirty="0">
                <a:solidFill>
                  <a:schemeClr val="tx1"/>
                </a:solidFill>
              </a:rPr>
              <a:t> </a:t>
            </a:r>
            <a:r>
              <a:rPr sz="2800" dirty="0" err="1">
                <a:solidFill>
                  <a:schemeClr val="tx1"/>
                </a:solidFill>
              </a:rPr>
              <a:t>situácii</a:t>
            </a:r>
            <a:r>
              <a:rPr lang="en-US" sz="2800" dirty="0">
                <a:solidFill>
                  <a:schemeClr val="tx1"/>
                </a:solidFill>
              </a:rPr>
              <a:t>.</a:t>
            </a:r>
            <a:r>
              <a:rPr sz="2800" dirty="0">
                <a:solidFill>
                  <a:schemeClr val="tx1"/>
                </a:solidFill>
              </a:rPr>
              <a:t> </a:t>
            </a:r>
            <a:endParaRPr lang="en-US" sz="2800" dirty="0">
              <a:solidFill>
                <a:schemeClr val="tx1"/>
              </a:solidFill>
            </a:endParaRPr>
          </a:p>
          <a:p>
            <a:pPr marL="232811" indent="-232811" defTabSz="393191">
              <a:spcBef>
                <a:spcPts val="0"/>
              </a:spcBef>
              <a:buSzPct val="100000"/>
              <a:buChar char="•"/>
              <a:defRPr sz="2300">
                <a:solidFill>
                  <a:schemeClr val="accent1">
                    <a:lumOff val="-8862"/>
                  </a:schemeClr>
                </a:solidFill>
                <a:latin typeface="+mj-lt"/>
                <a:ea typeface="+mj-ea"/>
                <a:cs typeface="+mj-cs"/>
                <a:sym typeface="Calibri"/>
              </a:defRPr>
            </a:pPr>
            <a:r>
              <a:rPr sz="2800" dirty="0" err="1">
                <a:solidFill>
                  <a:schemeClr val="tx1"/>
                </a:solidFill>
              </a:rPr>
              <a:t>Prejde</a:t>
            </a:r>
            <a:r>
              <a:rPr lang="en-US" sz="2800" dirty="0" err="1">
                <a:solidFill>
                  <a:schemeClr val="tx1"/>
                </a:solidFill>
              </a:rPr>
              <a:t>me</a:t>
            </a:r>
            <a:r>
              <a:rPr sz="2800" dirty="0">
                <a:solidFill>
                  <a:schemeClr val="tx1"/>
                </a:solidFill>
              </a:rPr>
              <a:t> </a:t>
            </a:r>
            <a:r>
              <a:rPr sz="2800" dirty="0" err="1">
                <a:solidFill>
                  <a:schemeClr val="tx1"/>
                </a:solidFill>
              </a:rPr>
              <a:t>si</a:t>
            </a:r>
            <a:r>
              <a:rPr sz="2800" dirty="0">
                <a:solidFill>
                  <a:schemeClr val="tx1"/>
                </a:solidFill>
              </a:rPr>
              <a:t> </a:t>
            </a:r>
            <a:r>
              <a:rPr sz="2800" dirty="0" err="1">
                <a:solidFill>
                  <a:schemeClr val="tx1"/>
                </a:solidFill>
              </a:rPr>
              <a:t>pravidlá</a:t>
            </a:r>
            <a:r>
              <a:rPr sz="2800" dirty="0">
                <a:solidFill>
                  <a:schemeClr val="tx1"/>
                </a:solidFill>
              </a:rPr>
              <a:t> </a:t>
            </a:r>
            <a:r>
              <a:rPr lang="sk-SK" sz="2800" dirty="0">
                <a:solidFill>
                  <a:schemeClr val="tx1"/>
                </a:solidFill>
              </a:rPr>
              <a:t>správania</a:t>
            </a:r>
            <a:r>
              <a:rPr lang="en-US" sz="2800" dirty="0">
                <a:solidFill>
                  <a:schemeClr val="tx1"/>
                </a:solidFill>
              </a:rPr>
              <a:t>.</a:t>
            </a:r>
          </a:p>
          <a:p>
            <a:pPr marL="232811" indent="-232811" defTabSz="393191">
              <a:spcBef>
                <a:spcPts val="0"/>
              </a:spcBef>
              <a:buSzPct val="100000"/>
              <a:buChar char="•"/>
              <a:defRPr sz="2300">
                <a:solidFill>
                  <a:schemeClr val="accent1">
                    <a:lumOff val="-8862"/>
                  </a:schemeClr>
                </a:solidFill>
                <a:latin typeface="+mj-lt"/>
                <a:ea typeface="+mj-ea"/>
                <a:cs typeface="+mj-cs"/>
                <a:sym typeface="Calibri"/>
              </a:defRPr>
            </a:pPr>
            <a:r>
              <a:rPr lang="en-US" sz="2800" dirty="0" err="1">
                <a:solidFill>
                  <a:schemeClr val="tx1"/>
                </a:solidFill>
              </a:rPr>
              <a:t>Naučíte</a:t>
            </a:r>
            <a:r>
              <a:rPr lang="en-US" sz="2800" dirty="0">
                <a:solidFill>
                  <a:schemeClr val="tx1"/>
                </a:solidFill>
              </a:rPr>
              <a:t> </a:t>
            </a:r>
            <a:r>
              <a:rPr lang="en-US" sz="2800" dirty="0" err="1">
                <a:solidFill>
                  <a:schemeClr val="tx1"/>
                </a:solidFill>
              </a:rPr>
              <a:t>sa</a:t>
            </a:r>
            <a:r>
              <a:rPr lang="en-US" sz="2800" dirty="0">
                <a:solidFill>
                  <a:schemeClr val="tx1"/>
                </a:solidFill>
              </a:rPr>
              <a:t> </a:t>
            </a:r>
            <a:r>
              <a:rPr lang="en-US" sz="2800" dirty="0" err="1">
                <a:solidFill>
                  <a:schemeClr val="tx1"/>
                </a:solidFill>
              </a:rPr>
              <a:t>ako</a:t>
            </a:r>
            <a:r>
              <a:rPr lang="en-US" sz="2800" dirty="0">
                <a:solidFill>
                  <a:schemeClr val="tx1"/>
                </a:solidFill>
              </a:rPr>
              <a:t> </a:t>
            </a:r>
            <a:r>
              <a:rPr lang="en-US" sz="2800" dirty="0" err="1">
                <a:solidFill>
                  <a:schemeClr val="tx1"/>
                </a:solidFill>
              </a:rPr>
              <a:t>reagovať</a:t>
            </a:r>
            <a:r>
              <a:rPr lang="en-US" sz="2800" dirty="0">
                <a:solidFill>
                  <a:schemeClr val="tx1"/>
                </a:solidFill>
              </a:rPr>
              <a:t> </a:t>
            </a:r>
            <a:r>
              <a:rPr lang="en-US" sz="2800" dirty="0" err="1">
                <a:solidFill>
                  <a:schemeClr val="tx1"/>
                </a:solidFill>
              </a:rPr>
              <a:t>smerom</a:t>
            </a:r>
            <a:r>
              <a:rPr lang="en-US" sz="2800" dirty="0">
                <a:solidFill>
                  <a:schemeClr val="tx1"/>
                </a:solidFill>
              </a:rPr>
              <a:t> k </a:t>
            </a:r>
            <a:r>
              <a:rPr lang="en-US" sz="2800" dirty="0" err="1">
                <a:solidFill>
                  <a:schemeClr val="tx1"/>
                </a:solidFill>
              </a:rPr>
              <a:t>obeti</a:t>
            </a:r>
            <a:r>
              <a:rPr lang="en-US" sz="2800" dirty="0">
                <a:solidFill>
                  <a:schemeClr val="tx1"/>
                </a:solidFill>
              </a:rPr>
              <a:t> </a:t>
            </a:r>
            <a:r>
              <a:rPr lang="en-US" sz="2800" dirty="0" err="1">
                <a:solidFill>
                  <a:schemeClr val="tx1"/>
                </a:solidFill>
              </a:rPr>
              <a:t>ako</a:t>
            </a:r>
            <a:r>
              <a:rPr lang="en-US" sz="2800" dirty="0">
                <a:solidFill>
                  <a:schemeClr val="tx1"/>
                </a:solidFill>
              </a:rPr>
              <a:t> </a:t>
            </a:r>
            <a:r>
              <a:rPr lang="en-US" sz="2800" dirty="0" err="1">
                <a:solidFill>
                  <a:schemeClr val="tx1"/>
                </a:solidFill>
              </a:rPr>
              <a:t>svedok</a:t>
            </a:r>
            <a:r>
              <a:rPr lang="en-US" sz="2800" dirty="0">
                <a:solidFill>
                  <a:schemeClr val="tx1"/>
                </a:solidFill>
              </a:rPr>
              <a:t>.</a:t>
            </a:r>
            <a:endParaRPr sz="2800" dirty="0">
              <a:solidFill>
                <a:schemeClr val="tx1"/>
              </a:solidFill>
            </a:endParaRPr>
          </a:p>
          <a:p>
            <a:pPr marL="232811" indent="-232811" defTabSz="393191">
              <a:spcBef>
                <a:spcPts val="0"/>
              </a:spcBef>
              <a:buSzPct val="100000"/>
              <a:buChar char="•"/>
              <a:defRPr sz="2300">
                <a:solidFill>
                  <a:schemeClr val="accent1">
                    <a:lumOff val="-8862"/>
                  </a:schemeClr>
                </a:solidFill>
                <a:latin typeface="+mj-lt"/>
                <a:ea typeface="+mj-ea"/>
                <a:cs typeface="+mj-cs"/>
                <a:sym typeface="Calibri"/>
              </a:defRPr>
            </a:pPr>
            <a:r>
              <a:rPr sz="2800" dirty="0" err="1">
                <a:solidFill>
                  <a:schemeClr val="tx1"/>
                </a:solidFill>
              </a:rPr>
              <a:t>Získa</a:t>
            </a:r>
            <a:r>
              <a:rPr lang="en-US" sz="2800" dirty="0" err="1">
                <a:solidFill>
                  <a:schemeClr val="tx1"/>
                </a:solidFill>
              </a:rPr>
              <a:t>t</a:t>
            </a:r>
            <a:r>
              <a:rPr sz="2800" dirty="0" err="1">
                <a:solidFill>
                  <a:schemeClr val="tx1"/>
                </a:solidFill>
              </a:rPr>
              <a:t>e</a:t>
            </a:r>
            <a:r>
              <a:rPr sz="2800" dirty="0">
                <a:solidFill>
                  <a:schemeClr val="tx1"/>
                </a:solidFill>
              </a:rPr>
              <a:t> </a:t>
            </a:r>
            <a:r>
              <a:rPr sz="2800" dirty="0" err="1">
                <a:solidFill>
                  <a:schemeClr val="tx1"/>
                </a:solidFill>
              </a:rPr>
              <a:t>informáci</a:t>
            </a:r>
            <a:r>
              <a:rPr lang="en-US" sz="2800" dirty="0" err="1">
                <a:solidFill>
                  <a:schemeClr val="tx1"/>
                </a:solidFill>
              </a:rPr>
              <a:t>e</a:t>
            </a:r>
            <a:r>
              <a:rPr lang="en-US" sz="2800" dirty="0">
                <a:solidFill>
                  <a:schemeClr val="tx1"/>
                </a:solidFill>
              </a:rPr>
              <a:t> </a:t>
            </a:r>
            <a:r>
              <a:rPr lang="en-US" sz="2800" dirty="0" err="1">
                <a:solidFill>
                  <a:schemeClr val="tx1"/>
                </a:solidFill>
              </a:rPr>
              <a:t>ako</a:t>
            </a:r>
            <a:r>
              <a:rPr lang="en-US" sz="2800" dirty="0">
                <a:solidFill>
                  <a:schemeClr val="tx1"/>
                </a:solidFill>
              </a:rPr>
              <a:t> </a:t>
            </a:r>
            <a:r>
              <a:rPr lang="en-US" sz="2800" dirty="0" err="1">
                <a:solidFill>
                  <a:schemeClr val="tx1"/>
                </a:solidFill>
              </a:rPr>
              <a:t>správne</a:t>
            </a:r>
            <a:r>
              <a:rPr lang="en-US" sz="2800" dirty="0">
                <a:solidFill>
                  <a:schemeClr val="tx1"/>
                </a:solidFill>
              </a:rPr>
              <a:t> </a:t>
            </a:r>
            <a:r>
              <a:rPr sz="2800" dirty="0" err="1">
                <a:solidFill>
                  <a:schemeClr val="tx1"/>
                </a:solidFill>
              </a:rPr>
              <a:t>nahl</a:t>
            </a:r>
            <a:r>
              <a:rPr lang="en-US" sz="2800" dirty="0" err="1">
                <a:solidFill>
                  <a:schemeClr val="tx1"/>
                </a:solidFill>
              </a:rPr>
              <a:t>ásiť</a:t>
            </a:r>
            <a:r>
              <a:rPr lang="en-US" sz="2800" dirty="0">
                <a:solidFill>
                  <a:schemeClr val="tx1"/>
                </a:solidFill>
              </a:rPr>
              <a:t> </a:t>
            </a:r>
            <a:r>
              <a:rPr lang="en-US" sz="2800" dirty="0" err="1">
                <a:solidFill>
                  <a:schemeClr val="tx1"/>
                </a:solidFill>
              </a:rPr>
              <a:t>skutok</a:t>
            </a:r>
            <a:r>
              <a:rPr lang="en-US" sz="2800" dirty="0">
                <a:solidFill>
                  <a:schemeClr val="tx1"/>
                </a:solidFill>
              </a:rPr>
              <a:t>.</a:t>
            </a:r>
            <a:r>
              <a:rPr sz="2800" dirty="0">
                <a:solidFill>
                  <a:schemeClr val="tx1"/>
                </a:solidFill>
              </a:rPr>
              <a:t> </a:t>
            </a:r>
          </a:p>
        </p:txBody>
      </p:sp>
      <p:pic>
        <p:nvPicPr>
          <p:cNvPr id="2" name="Picture 2" descr="Preventing sexual harassment and assault in schools | PSHE blog | PSHE  Lessons | Schools learning and development">
            <a:extLst>
              <a:ext uri="{FF2B5EF4-FFF2-40B4-BE49-F238E27FC236}">
                <a16:creationId xmlns:a16="http://schemas.microsoft.com/office/drawing/2014/main" id="{48C39270-92DF-F400-DD49-D5A8BFF94B2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99371" y="0"/>
            <a:ext cx="4141820" cy="232977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CFD7"/>
        </a:solidFill>
        <a:effectLst/>
      </p:bgPr>
    </p:bg>
    <p:spTree>
      <p:nvGrpSpPr>
        <p:cNvPr id="1" name=""/>
        <p:cNvGrpSpPr/>
        <p:nvPr/>
      </p:nvGrpSpPr>
      <p:grpSpPr>
        <a:xfrm>
          <a:off x="0" y="0"/>
          <a:ext cx="0" cy="0"/>
          <a:chOff x="0" y="0"/>
          <a:chExt cx="0" cy="0"/>
        </a:xfrm>
      </p:grpSpPr>
      <p:sp>
        <p:nvSpPr>
          <p:cNvPr id="397" name="Definícia a príklady sexuálneho zneužívania"/>
          <p:cNvSpPr txBox="1">
            <a:spLocks noGrp="1"/>
          </p:cNvSpPr>
          <p:nvPr>
            <p:ph type="body" sz="quarter" idx="1"/>
          </p:nvPr>
        </p:nvSpPr>
        <p:spPr>
          <a:xfrm>
            <a:off x="1469318" y="608142"/>
            <a:ext cx="7820490" cy="974726"/>
          </a:xfrm>
          <a:prstGeom prst="rect">
            <a:avLst/>
          </a:prstGeom>
        </p:spPr>
        <p:txBody>
          <a:bodyPr/>
          <a:lstStyle>
            <a:lvl1pPr defTabSz="630936">
              <a:spcBef>
                <a:spcPts val="600"/>
              </a:spcBef>
              <a:defRPr sz="2800"/>
            </a:lvl1pPr>
          </a:lstStyle>
          <a:p>
            <a:pPr algn="ctr"/>
            <a:r>
              <a:rPr dirty="0" err="1">
                <a:solidFill>
                  <a:schemeClr val="accent4">
                    <a:lumMod val="50000"/>
                  </a:schemeClr>
                </a:solidFill>
              </a:rPr>
              <a:t>Definícia</a:t>
            </a:r>
            <a:r>
              <a:rPr dirty="0">
                <a:solidFill>
                  <a:schemeClr val="accent4">
                    <a:lumMod val="50000"/>
                  </a:schemeClr>
                </a:solidFill>
              </a:rPr>
              <a:t> </a:t>
            </a:r>
            <a:r>
              <a:rPr dirty="0" err="1">
                <a:solidFill>
                  <a:schemeClr val="accent4">
                    <a:lumMod val="50000"/>
                  </a:schemeClr>
                </a:solidFill>
              </a:rPr>
              <a:t>sexuálneho</a:t>
            </a:r>
            <a:r>
              <a:rPr dirty="0">
                <a:solidFill>
                  <a:schemeClr val="accent4">
                    <a:lumMod val="50000"/>
                  </a:schemeClr>
                </a:solidFill>
              </a:rPr>
              <a:t> </a:t>
            </a:r>
            <a:r>
              <a:rPr dirty="0" err="1">
                <a:solidFill>
                  <a:schemeClr val="accent4">
                    <a:lumMod val="50000"/>
                  </a:schemeClr>
                </a:solidFill>
              </a:rPr>
              <a:t>zneužívania</a:t>
            </a:r>
            <a:endParaRPr dirty="0">
              <a:solidFill>
                <a:schemeClr val="accent4">
                  <a:lumMod val="50000"/>
                </a:schemeClr>
              </a:solidFill>
            </a:endParaRPr>
          </a:p>
        </p:txBody>
      </p:sp>
      <p:pic>
        <p:nvPicPr>
          <p:cNvPr id="5126" name="Picture 6">
            <a:extLst>
              <a:ext uri="{FF2B5EF4-FFF2-40B4-BE49-F238E27FC236}">
                <a16:creationId xmlns:a16="http://schemas.microsoft.com/office/drawing/2014/main" id="{842A6B79-A21A-7377-A060-549E24F2C22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59092" y="1582868"/>
            <a:ext cx="7820490" cy="534917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sp>
        <p:nvSpPr>
          <p:cNvPr id="399" name="Text Placeholder 15"/>
          <p:cNvSpPr txBox="1"/>
          <p:nvPr/>
        </p:nvSpPr>
        <p:spPr>
          <a:xfrm>
            <a:off x="3404657" y="1033454"/>
            <a:ext cx="8489637" cy="64651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ormAutofit fontScale="92500" lnSpcReduction="10000"/>
          </a:bodyPr>
          <a:lstStyle>
            <a:lvl1pPr>
              <a:defRPr sz="4300" b="1">
                <a:solidFill>
                  <a:srgbClr val="00FDFF"/>
                </a:solidFill>
                <a:latin typeface="+mj-lt"/>
                <a:ea typeface="+mj-ea"/>
                <a:cs typeface="+mj-cs"/>
                <a:sym typeface="Calibri"/>
              </a:defRPr>
            </a:lvl1pPr>
          </a:lstStyle>
          <a:p>
            <a:r>
              <a:rPr dirty="0" err="1"/>
              <a:t>Čo</a:t>
            </a:r>
            <a:r>
              <a:rPr dirty="0"/>
              <a:t> je </a:t>
            </a:r>
            <a:r>
              <a:rPr dirty="0" err="1"/>
              <a:t>sexuálne</a:t>
            </a:r>
            <a:r>
              <a:rPr dirty="0"/>
              <a:t> </a:t>
            </a:r>
            <a:r>
              <a:rPr dirty="0" err="1"/>
              <a:t>zneužívanie</a:t>
            </a:r>
            <a:r>
              <a:rPr dirty="0"/>
              <a:t>?</a:t>
            </a:r>
          </a:p>
        </p:txBody>
      </p:sp>
      <p:sp>
        <p:nvSpPr>
          <p:cNvPr id="400" name="Text Placeholder 7"/>
          <p:cNvSpPr txBox="1">
            <a:spLocks noGrp="1"/>
          </p:cNvSpPr>
          <p:nvPr>
            <p:ph type="body" idx="1"/>
          </p:nvPr>
        </p:nvSpPr>
        <p:spPr>
          <a:xfrm>
            <a:off x="1580560" y="2003195"/>
            <a:ext cx="10580017" cy="4854805"/>
          </a:xfrm>
          <a:prstGeom prst="rect">
            <a:avLst/>
          </a:prstGeom>
        </p:spPr>
        <p:txBody>
          <a:bodyPr lIns="25400" tIns="25400" rIns="25400" bIns="25400">
            <a:normAutofit/>
          </a:bodyPr>
          <a:lstStyle/>
          <a:p>
            <a:pPr marL="297179" indent="-297179" defTabSz="260604">
              <a:spcBef>
                <a:spcPts val="0"/>
              </a:spcBef>
              <a:buSzPct val="100000"/>
              <a:buChar char="•"/>
              <a:defRPr sz="2900" cap="none">
                <a:solidFill>
                  <a:srgbClr val="FFCFD7"/>
                </a:solidFill>
                <a:latin typeface="+mj-lt"/>
                <a:ea typeface="+mj-ea"/>
                <a:cs typeface="+mj-cs"/>
                <a:sym typeface="Calibri"/>
              </a:defRPr>
            </a:pPr>
            <a:r>
              <a:rPr dirty="0">
                <a:solidFill>
                  <a:srgbClr val="FBFDFF"/>
                </a:solidFill>
              </a:rPr>
              <a:t>Je </a:t>
            </a:r>
            <a:r>
              <a:rPr dirty="0" err="1">
                <a:solidFill>
                  <a:srgbClr val="FBFDFF"/>
                </a:solidFill>
              </a:rPr>
              <a:t>akékoľvek</a:t>
            </a:r>
            <a:r>
              <a:rPr dirty="0">
                <a:solidFill>
                  <a:srgbClr val="FBFDFF"/>
                </a:solidFill>
              </a:rPr>
              <a:t> </a:t>
            </a:r>
            <a:r>
              <a:rPr dirty="0" err="1">
                <a:solidFill>
                  <a:srgbClr val="FBFDFF"/>
                </a:solidFill>
              </a:rPr>
              <a:t>sexuálne</a:t>
            </a:r>
            <a:r>
              <a:rPr dirty="0">
                <a:solidFill>
                  <a:srgbClr val="FBFDFF"/>
                </a:solidFill>
              </a:rPr>
              <a:t> </a:t>
            </a:r>
            <a:r>
              <a:rPr dirty="0" err="1">
                <a:solidFill>
                  <a:srgbClr val="FBFDFF"/>
                </a:solidFill>
              </a:rPr>
              <a:t>správanie</a:t>
            </a:r>
            <a:r>
              <a:rPr dirty="0">
                <a:solidFill>
                  <a:srgbClr val="FBFDFF"/>
                </a:solidFill>
              </a:rPr>
              <a:t> </a:t>
            </a:r>
            <a:r>
              <a:rPr dirty="0" err="1">
                <a:solidFill>
                  <a:srgbClr val="FBFDFF"/>
                </a:solidFill>
              </a:rPr>
              <a:t>alebo</a:t>
            </a:r>
            <a:r>
              <a:rPr dirty="0">
                <a:solidFill>
                  <a:srgbClr val="FBFDFF"/>
                </a:solidFill>
              </a:rPr>
              <a:t> </a:t>
            </a:r>
            <a:r>
              <a:rPr dirty="0" err="1">
                <a:solidFill>
                  <a:srgbClr val="FBFDFF"/>
                </a:solidFill>
              </a:rPr>
              <a:t>konanie</a:t>
            </a:r>
            <a:r>
              <a:rPr dirty="0">
                <a:solidFill>
                  <a:srgbClr val="FBFDFF"/>
                </a:solidFill>
              </a:rPr>
              <a:t>, </a:t>
            </a:r>
            <a:r>
              <a:rPr dirty="0" err="1">
                <a:solidFill>
                  <a:srgbClr val="FBFDFF"/>
                </a:solidFill>
              </a:rPr>
              <a:t>ku</a:t>
            </a:r>
            <a:r>
              <a:rPr dirty="0">
                <a:solidFill>
                  <a:srgbClr val="FBFDFF"/>
                </a:solidFill>
              </a:rPr>
              <a:t> </a:t>
            </a:r>
            <a:r>
              <a:rPr dirty="0" err="1">
                <a:solidFill>
                  <a:srgbClr val="FBFDFF"/>
                </a:solidFill>
              </a:rPr>
              <a:t>ktorému</a:t>
            </a:r>
            <a:r>
              <a:rPr dirty="0">
                <a:solidFill>
                  <a:srgbClr val="FBFDFF"/>
                </a:solidFill>
              </a:rPr>
              <a:t> je </a:t>
            </a:r>
            <a:r>
              <a:rPr dirty="0" err="1">
                <a:solidFill>
                  <a:srgbClr val="FBFDFF"/>
                </a:solidFill>
              </a:rPr>
              <a:t>jednotlivec</a:t>
            </a:r>
            <a:r>
              <a:rPr dirty="0">
                <a:solidFill>
                  <a:srgbClr val="FBFDFF"/>
                </a:solidFill>
              </a:rPr>
              <a:t> </a:t>
            </a:r>
            <a:r>
              <a:rPr dirty="0" err="1">
                <a:solidFill>
                  <a:srgbClr val="FBFDFF"/>
                </a:solidFill>
              </a:rPr>
              <a:t>donútený</a:t>
            </a:r>
            <a:r>
              <a:rPr dirty="0">
                <a:solidFill>
                  <a:srgbClr val="FBFDFF"/>
                </a:solidFill>
              </a:rPr>
              <a:t>, </a:t>
            </a:r>
            <a:r>
              <a:rPr dirty="0" err="1">
                <a:solidFill>
                  <a:srgbClr val="FBFDFF"/>
                </a:solidFill>
              </a:rPr>
              <a:t>alebo</a:t>
            </a:r>
            <a:r>
              <a:rPr dirty="0">
                <a:solidFill>
                  <a:srgbClr val="FBFDFF"/>
                </a:solidFill>
              </a:rPr>
              <a:t> </a:t>
            </a:r>
            <a:r>
              <a:rPr dirty="0" err="1">
                <a:solidFill>
                  <a:srgbClr val="FBFDFF"/>
                </a:solidFill>
              </a:rPr>
              <a:t>presvedčený</a:t>
            </a:r>
            <a:r>
              <a:rPr dirty="0">
                <a:solidFill>
                  <a:srgbClr val="FBFDFF"/>
                </a:solidFill>
              </a:rPr>
              <a:t> bez </a:t>
            </a:r>
            <a:r>
              <a:rPr dirty="0" err="1">
                <a:solidFill>
                  <a:srgbClr val="FBFDFF"/>
                </a:solidFill>
              </a:rPr>
              <a:t>jeho</a:t>
            </a:r>
            <a:r>
              <a:rPr dirty="0">
                <a:solidFill>
                  <a:srgbClr val="FBFDFF"/>
                </a:solidFill>
              </a:rPr>
              <a:t> </a:t>
            </a:r>
            <a:r>
              <a:rPr dirty="0" err="1">
                <a:solidFill>
                  <a:srgbClr val="FBFDFF"/>
                </a:solidFill>
              </a:rPr>
              <a:t>súhlasu</a:t>
            </a:r>
            <a:r>
              <a:rPr dirty="0">
                <a:solidFill>
                  <a:srgbClr val="FBFDFF"/>
                </a:solidFill>
              </a:rPr>
              <a:t>.</a:t>
            </a:r>
            <a:endParaRPr lang="en-US" dirty="0">
              <a:solidFill>
                <a:srgbClr val="FBFDFF"/>
              </a:solidFill>
            </a:endParaRPr>
          </a:p>
          <a:p>
            <a:pPr marL="297179" indent="-297179" defTabSz="260604">
              <a:spcBef>
                <a:spcPts val="0"/>
              </a:spcBef>
              <a:buSzPct val="100000"/>
              <a:buChar char="•"/>
              <a:defRPr sz="2900" cap="none">
                <a:solidFill>
                  <a:srgbClr val="FFCFD7"/>
                </a:solidFill>
                <a:latin typeface="+mj-lt"/>
                <a:ea typeface="+mj-ea"/>
                <a:cs typeface="+mj-cs"/>
                <a:sym typeface="Calibri"/>
              </a:defRPr>
            </a:pPr>
            <a:endParaRPr dirty="0">
              <a:solidFill>
                <a:srgbClr val="FBFDFF"/>
              </a:solidFill>
            </a:endParaRPr>
          </a:p>
          <a:p>
            <a:pPr marL="297179" indent="-297179" defTabSz="260604">
              <a:spcBef>
                <a:spcPts val="0"/>
              </a:spcBef>
              <a:buSzPct val="100000"/>
              <a:buChar char="•"/>
              <a:defRPr sz="2900" cap="none">
                <a:solidFill>
                  <a:srgbClr val="FFCFD7"/>
                </a:solidFill>
                <a:latin typeface="+mj-lt"/>
                <a:ea typeface="+mj-ea"/>
                <a:cs typeface="+mj-cs"/>
                <a:sym typeface="Calibri"/>
              </a:defRPr>
            </a:pPr>
            <a:r>
              <a:rPr dirty="0" err="1">
                <a:solidFill>
                  <a:srgbClr val="FBFDFF"/>
                </a:solidFill>
              </a:rPr>
              <a:t>Existuje</a:t>
            </a:r>
            <a:r>
              <a:rPr dirty="0">
                <a:solidFill>
                  <a:srgbClr val="FBFDFF"/>
                </a:solidFill>
              </a:rPr>
              <a:t> v </a:t>
            </a:r>
            <a:r>
              <a:rPr dirty="0" err="1">
                <a:solidFill>
                  <a:srgbClr val="FBFDFF"/>
                </a:solidFill>
              </a:rPr>
              <a:t>každej</a:t>
            </a:r>
            <a:r>
              <a:rPr dirty="0">
                <a:solidFill>
                  <a:srgbClr val="FBFDFF"/>
                </a:solidFill>
              </a:rPr>
              <a:t> </a:t>
            </a:r>
            <a:r>
              <a:rPr dirty="0" err="1">
                <a:solidFill>
                  <a:srgbClr val="FBFDFF"/>
                </a:solidFill>
              </a:rPr>
              <a:t>komunite</a:t>
            </a:r>
            <a:r>
              <a:rPr dirty="0">
                <a:solidFill>
                  <a:srgbClr val="FBFDFF"/>
                </a:solidFill>
              </a:rPr>
              <a:t> bez </a:t>
            </a:r>
            <a:r>
              <a:rPr dirty="0" err="1">
                <a:solidFill>
                  <a:srgbClr val="FBFDFF"/>
                </a:solidFill>
              </a:rPr>
              <a:t>ohľadu</a:t>
            </a:r>
            <a:r>
              <a:rPr dirty="0">
                <a:solidFill>
                  <a:srgbClr val="FBFDFF"/>
                </a:solidFill>
              </a:rPr>
              <a:t> na </a:t>
            </a:r>
            <a:r>
              <a:rPr dirty="0" err="1">
                <a:solidFill>
                  <a:srgbClr val="FBFDFF"/>
                </a:solidFill>
              </a:rPr>
              <a:t>rasu</a:t>
            </a:r>
            <a:r>
              <a:rPr dirty="0">
                <a:solidFill>
                  <a:srgbClr val="FBFDFF"/>
                </a:solidFill>
              </a:rPr>
              <a:t>, </a:t>
            </a:r>
            <a:r>
              <a:rPr dirty="0" err="1">
                <a:solidFill>
                  <a:srgbClr val="FBFDFF"/>
                </a:solidFill>
              </a:rPr>
              <a:t>náboženstvo</a:t>
            </a:r>
            <a:r>
              <a:rPr dirty="0">
                <a:solidFill>
                  <a:srgbClr val="FBFDFF"/>
                </a:solidFill>
              </a:rPr>
              <a:t>, </a:t>
            </a:r>
            <a:r>
              <a:rPr dirty="0" err="1">
                <a:solidFill>
                  <a:srgbClr val="FBFDFF"/>
                </a:solidFill>
              </a:rPr>
              <a:t>ekonomickú</a:t>
            </a:r>
            <a:r>
              <a:rPr dirty="0">
                <a:solidFill>
                  <a:srgbClr val="FBFDFF"/>
                </a:solidFill>
              </a:rPr>
              <a:t> </a:t>
            </a:r>
            <a:r>
              <a:rPr dirty="0" err="1">
                <a:solidFill>
                  <a:srgbClr val="FBFDFF"/>
                </a:solidFill>
              </a:rPr>
              <a:t>triedu</a:t>
            </a:r>
            <a:r>
              <a:rPr lang="en-US" dirty="0">
                <a:solidFill>
                  <a:srgbClr val="FBFDFF"/>
                </a:solidFill>
              </a:rPr>
              <a:t>,</a:t>
            </a:r>
            <a:r>
              <a:rPr dirty="0">
                <a:solidFill>
                  <a:srgbClr val="FBFDFF"/>
                </a:solidFill>
              </a:rPr>
              <a:t> </a:t>
            </a:r>
            <a:r>
              <a:rPr dirty="0" err="1">
                <a:solidFill>
                  <a:srgbClr val="FBFDFF"/>
                </a:solidFill>
              </a:rPr>
              <a:t>alebo</a:t>
            </a:r>
            <a:r>
              <a:rPr dirty="0">
                <a:solidFill>
                  <a:srgbClr val="FBFDFF"/>
                </a:solidFill>
              </a:rPr>
              <a:t> </a:t>
            </a:r>
            <a:r>
              <a:rPr dirty="0" err="1">
                <a:solidFill>
                  <a:srgbClr val="FBFDFF"/>
                </a:solidFill>
              </a:rPr>
              <a:t>schopnosti</a:t>
            </a:r>
            <a:r>
              <a:rPr dirty="0">
                <a:solidFill>
                  <a:srgbClr val="FBFDFF"/>
                </a:solidFill>
              </a:rPr>
              <a:t>. </a:t>
            </a:r>
            <a:endParaRPr lang="en-US" dirty="0">
              <a:solidFill>
                <a:srgbClr val="FBFDFF"/>
              </a:solidFill>
            </a:endParaRPr>
          </a:p>
          <a:p>
            <a:pPr marL="297179" indent="-297179" defTabSz="260604">
              <a:spcBef>
                <a:spcPts val="0"/>
              </a:spcBef>
              <a:buSzPct val="100000"/>
              <a:buChar char="•"/>
              <a:defRPr sz="2900" cap="none">
                <a:solidFill>
                  <a:srgbClr val="FFCFD7"/>
                </a:solidFill>
                <a:latin typeface="+mj-lt"/>
                <a:ea typeface="+mj-ea"/>
                <a:cs typeface="+mj-cs"/>
                <a:sym typeface="Calibri"/>
              </a:defRPr>
            </a:pPr>
            <a:endParaRPr dirty="0">
              <a:solidFill>
                <a:srgbClr val="FBFDFF"/>
              </a:solidFill>
            </a:endParaRPr>
          </a:p>
          <a:p>
            <a:pPr marL="297179" indent="-297179" defTabSz="260604">
              <a:spcBef>
                <a:spcPts val="0"/>
              </a:spcBef>
              <a:buSzPct val="100000"/>
              <a:buChar char="•"/>
              <a:defRPr sz="2900" cap="none">
                <a:solidFill>
                  <a:srgbClr val="FFCFD7"/>
                </a:solidFill>
                <a:latin typeface="+mj-lt"/>
                <a:ea typeface="+mj-ea"/>
                <a:cs typeface="+mj-cs"/>
                <a:sym typeface="Calibri"/>
              </a:defRPr>
            </a:pPr>
            <a:r>
              <a:rPr dirty="0" err="1">
                <a:solidFill>
                  <a:srgbClr val="FBFDFF"/>
                </a:solidFill>
              </a:rPr>
              <a:t>Následky</a:t>
            </a:r>
            <a:r>
              <a:rPr dirty="0">
                <a:solidFill>
                  <a:srgbClr val="FBFDFF"/>
                </a:solidFill>
              </a:rPr>
              <a:t> </a:t>
            </a:r>
            <a:r>
              <a:rPr dirty="0" err="1">
                <a:solidFill>
                  <a:srgbClr val="FBFDFF"/>
                </a:solidFill>
              </a:rPr>
              <a:t>sexuálneho</a:t>
            </a:r>
            <a:r>
              <a:rPr dirty="0">
                <a:solidFill>
                  <a:srgbClr val="FBFDFF"/>
                </a:solidFill>
              </a:rPr>
              <a:t> </a:t>
            </a:r>
            <a:r>
              <a:rPr dirty="0" err="1">
                <a:solidFill>
                  <a:srgbClr val="FBFDFF"/>
                </a:solidFill>
              </a:rPr>
              <a:t>zneužívania</a:t>
            </a:r>
            <a:r>
              <a:rPr dirty="0">
                <a:solidFill>
                  <a:srgbClr val="FBFDFF"/>
                </a:solidFill>
              </a:rPr>
              <a:t> </a:t>
            </a:r>
            <a:r>
              <a:rPr dirty="0" err="1">
                <a:solidFill>
                  <a:srgbClr val="FBFDFF"/>
                </a:solidFill>
              </a:rPr>
              <a:t>sú</a:t>
            </a:r>
            <a:r>
              <a:rPr dirty="0">
                <a:solidFill>
                  <a:srgbClr val="FBFDFF"/>
                </a:solidFill>
              </a:rPr>
              <a:t> </a:t>
            </a:r>
            <a:r>
              <a:rPr dirty="0" err="1">
                <a:solidFill>
                  <a:srgbClr val="FBFDFF"/>
                </a:solidFill>
              </a:rPr>
              <a:t>okamžité</a:t>
            </a:r>
            <a:r>
              <a:rPr dirty="0">
                <a:solidFill>
                  <a:srgbClr val="FBFDFF"/>
                </a:solidFill>
              </a:rPr>
              <a:t> a </a:t>
            </a:r>
            <a:r>
              <a:rPr dirty="0" err="1">
                <a:solidFill>
                  <a:srgbClr val="FBFDFF"/>
                </a:solidFill>
              </a:rPr>
              <a:t>dlhodobé</a:t>
            </a:r>
            <a:r>
              <a:rPr dirty="0">
                <a:solidFill>
                  <a:srgbClr val="FBFDFF"/>
                </a:solidFill>
              </a:rPr>
              <a:t>.</a:t>
            </a:r>
            <a:endParaRPr lang="en-US" dirty="0">
              <a:solidFill>
                <a:srgbClr val="FBFDFF"/>
              </a:solidFill>
            </a:endParaRPr>
          </a:p>
          <a:p>
            <a:pPr marL="297179" indent="-297179" defTabSz="260604">
              <a:spcBef>
                <a:spcPts val="0"/>
              </a:spcBef>
              <a:buSzPct val="100000"/>
              <a:buChar char="•"/>
              <a:defRPr sz="2900" cap="none">
                <a:solidFill>
                  <a:srgbClr val="FFCFD7"/>
                </a:solidFill>
                <a:latin typeface="+mj-lt"/>
                <a:ea typeface="+mj-ea"/>
                <a:cs typeface="+mj-cs"/>
                <a:sym typeface="Calibri"/>
              </a:defRPr>
            </a:pPr>
            <a:endParaRPr dirty="0">
              <a:solidFill>
                <a:srgbClr val="FBFDFF"/>
              </a:solidFill>
            </a:endParaRPr>
          </a:p>
          <a:p>
            <a:pPr marL="297179" indent="-297179" defTabSz="260604">
              <a:spcBef>
                <a:spcPts val="0"/>
              </a:spcBef>
              <a:buSzPct val="100000"/>
              <a:buChar char="•"/>
              <a:defRPr sz="2900" cap="none">
                <a:solidFill>
                  <a:srgbClr val="FFCFD7"/>
                </a:solidFill>
                <a:latin typeface="+mj-lt"/>
                <a:ea typeface="+mj-ea"/>
                <a:cs typeface="+mj-cs"/>
                <a:sym typeface="Calibri"/>
              </a:defRPr>
            </a:pPr>
            <a:r>
              <a:rPr dirty="0" err="1">
                <a:solidFill>
                  <a:srgbClr val="FBFDFF"/>
                </a:solidFill>
              </a:rPr>
              <a:t>Obete</a:t>
            </a:r>
            <a:r>
              <a:rPr dirty="0">
                <a:solidFill>
                  <a:srgbClr val="FBFDFF"/>
                </a:solidFill>
              </a:rPr>
              <a:t> a </a:t>
            </a:r>
            <a:r>
              <a:rPr dirty="0" err="1">
                <a:solidFill>
                  <a:srgbClr val="FBFDFF"/>
                </a:solidFill>
              </a:rPr>
              <a:t>osoby</a:t>
            </a:r>
            <a:r>
              <a:rPr dirty="0">
                <a:solidFill>
                  <a:srgbClr val="FBFDFF"/>
                </a:solidFill>
              </a:rPr>
              <a:t>, </a:t>
            </a:r>
            <a:r>
              <a:rPr dirty="0" err="1">
                <a:solidFill>
                  <a:srgbClr val="FBFDFF"/>
                </a:solidFill>
              </a:rPr>
              <a:t>ktoré</a:t>
            </a:r>
            <a:r>
              <a:rPr dirty="0">
                <a:solidFill>
                  <a:srgbClr val="FBFDFF"/>
                </a:solidFill>
              </a:rPr>
              <a:t> </a:t>
            </a:r>
            <a:r>
              <a:rPr dirty="0" err="1">
                <a:solidFill>
                  <a:srgbClr val="FBFDFF"/>
                </a:solidFill>
              </a:rPr>
              <a:t>prežili</a:t>
            </a:r>
            <a:r>
              <a:rPr dirty="0">
                <a:solidFill>
                  <a:srgbClr val="FBFDFF"/>
                </a:solidFill>
              </a:rPr>
              <a:t> </a:t>
            </a:r>
            <a:r>
              <a:rPr dirty="0" err="1">
                <a:solidFill>
                  <a:srgbClr val="FBFDFF"/>
                </a:solidFill>
              </a:rPr>
              <a:t>sexuálne</a:t>
            </a:r>
            <a:r>
              <a:rPr dirty="0">
                <a:solidFill>
                  <a:srgbClr val="FBFDFF"/>
                </a:solidFill>
              </a:rPr>
              <a:t> </a:t>
            </a:r>
            <a:r>
              <a:rPr dirty="0" err="1">
                <a:solidFill>
                  <a:srgbClr val="FBFDFF"/>
                </a:solidFill>
              </a:rPr>
              <a:t>zneužívanie</a:t>
            </a:r>
            <a:r>
              <a:rPr dirty="0">
                <a:solidFill>
                  <a:srgbClr val="FBFDFF"/>
                </a:solidFill>
              </a:rPr>
              <a:t>, </a:t>
            </a:r>
            <a:r>
              <a:rPr dirty="0" err="1">
                <a:solidFill>
                  <a:srgbClr val="FBFDFF"/>
                </a:solidFill>
              </a:rPr>
              <a:t>môžu</a:t>
            </a:r>
            <a:r>
              <a:rPr dirty="0">
                <a:solidFill>
                  <a:srgbClr val="FBFDFF"/>
                </a:solidFill>
              </a:rPr>
              <a:t> </a:t>
            </a:r>
            <a:r>
              <a:rPr dirty="0" err="1">
                <a:solidFill>
                  <a:srgbClr val="FBFDFF"/>
                </a:solidFill>
              </a:rPr>
              <a:t>kedykoľvek</a:t>
            </a:r>
            <a:r>
              <a:rPr dirty="0">
                <a:solidFill>
                  <a:srgbClr val="FBFDFF"/>
                </a:solidFill>
              </a:rPr>
              <a:t> </a:t>
            </a:r>
            <a:r>
              <a:rPr dirty="0" err="1">
                <a:solidFill>
                  <a:srgbClr val="FBFDFF"/>
                </a:solidFill>
              </a:rPr>
              <a:t>pociťovať</a:t>
            </a:r>
            <a:r>
              <a:rPr dirty="0">
                <a:solidFill>
                  <a:srgbClr val="FBFDFF"/>
                </a:solidFill>
              </a:rPr>
              <a:t> </a:t>
            </a:r>
            <a:r>
              <a:rPr dirty="0" err="1">
                <a:solidFill>
                  <a:srgbClr val="FBFDFF"/>
                </a:solidFill>
              </a:rPr>
              <a:t>spomienky</a:t>
            </a:r>
            <a:r>
              <a:rPr dirty="0">
                <a:solidFill>
                  <a:srgbClr val="FBFDFF"/>
                </a:solidFill>
              </a:rPr>
              <a:t>, </a:t>
            </a:r>
            <a:r>
              <a:rPr dirty="0" err="1">
                <a:solidFill>
                  <a:srgbClr val="FBFDFF"/>
                </a:solidFill>
              </a:rPr>
              <a:t>úzkosť</a:t>
            </a:r>
            <a:r>
              <a:rPr dirty="0">
                <a:solidFill>
                  <a:srgbClr val="FBFDFF"/>
                </a:solidFill>
              </a:rPr>
              <a:t> a </a:t>
            </a:r>
            <a:r>
              <a:rPr dirty="0" err="1">
                <a:solidFill>
                  <a:srgbClr val="FBFDFF"/>
                </a:solidFill>
              </a:rPr>
              <a:t>traumu</a:t>
            </a:r>
            <a:r>
              <a:rPr dirty="0">
                <a:solidFill>
                  <a:srgbClr val="FBFDFF"/>
                </a:solidFill>
              </a:rPr>
              <a:t>.</a:t>
            </a:r>
          </a:p>
        </p:txBody>
      </p:sp>
      <p:pic>
        <p:nvPicPr>
          <p:cNvPr id="6146" name="Picture 2" descr="OPINION] Rethinking procedures to prevent child sexual abuse">
            <a:extLst>
              <a:ext uri="{FF2B5EF4-FFF2-40B4-BE49-F238E27FC236}">
                <a16:creationId xmlns:a16="http://schemas.microsoft.com/office/drawing/2014/main" id="{2849F87F-4A5D-4F61-1222-FFF7822EFA9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3177881" cy="178755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2" name="Text Placeholder 15"/>
          <p:cNvSpPr txBox="1"/>
          <p:nvPr/>
        </p:nvSpPr>
        <p:spPr>
          <a:xfrm>
            <a:off x="1759261" y="1107888"/>
            <a:ext cx="7314826" cy="106440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ormAutofit/>
          </a:bodyPr>
          <a:lstStyle>
            <a:lvl1pPr>
              <a:defRPr sz="4300" b="1">
                <a:solidFill>
                  <a:srgbClr val="00FDFF"/>
                </a:solidFill>
                <a:latin typeface="+mj-lt"/>
                <a:ea typeface="+mj-ea"/>
                <a:cs typeface="+mj-cs"/>
                <a:sym typeface="Calibri"/>
              </a:defRPr>
            </a:lvl1pPr>
          </a:lstStyle>
          <a:p>
            <a:r>
              <a:rPr lang="en-US" dirty="0" err="1"/>
              <a:t>S</a:t>
            </a:r>
            <a:r>
              <a:rPr dirty="0" err="1"/>
              <a:t>exuálne</a:t>
            </a:r>
            <a:r>
              <a:rPr dirty="0"/>
              <a:t> </a:t>
            </a:r>
            <a:r>
              <a:rPr dirty="0" err="1"/>
              <a:t>zneužívanie</a:t>
            </a:r>
            <a:r>
              <a:rPr lang="en-US" dirty="0"/>
              <a:t> je:</a:t>
            </a:r>
            <a:endParaRPr dirty="0"/>
          </a:p>
        </p:txBody>
      </p:sp>
      <p:sp>
        <p:nvSpPr>
          <p:cNvPr id="403" name="Vynútené sexuálne správanie alebo akt…"/>
          <p:cNvSpPr txBox="1"/>
          <p:nvPr/>
        </p:nvSpPr>
        <p:spPr>
          <a:xfrm>
            <a:off x="1759261" y="2038860"/>
            <a:ext cx="8909490" cy="48191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spAutoFit/>
          </a:bodyPr>
          <a:lstStyle/>
          <a:p>
            <a:pPr marL="250657" indent="-250657">
              <a:buSzPct val="100000"/>
              <a:buChar char="•"/>
              <a:tabLst>
                <a:tab pos="215900" algn="l"/>
              </a:tabLst>
              <a:defRPr sz="2500" b="1">
                <a:solidFill>
                  <a:schemeClr val="accent4">
                    <a:lumOff val="12303"/>
                  </a:schemeClr>
                </a:solidFill>
                <a:latin typeface="+mj-lt"/>
                <a:ea typeface="+mj-ea"/>
                <a:cs typeface="+mj-cs"/>
                <a:sym typeface="Calibri"/>
              </a:defRPr>
            </a:pPr>
            <a:r>
              <a:rPr sz="3200" dirty="0" err="1">
                <a:solidFill>
                  <a:schemeClr val="tx2">
                    <a:lumMod val="20000"/>
                    <a:lumOff val="80000"/>
                  </a:schemeClr>
                </a:solidFill>
              </a:rPr>
              <a:t>Vynútené</a:t>
            </a:r>
            <a:r>
              <a:rPr sz="3200" dirty="0">
                <a:solidFill>
                  <a:schemeClr val="tx2">
                    <a:lumMod val="20000"/>
                    <a:lumOff val="80000"/>
                  </a:schemeClr>
                </a:solidFill>
              </a:rPr>
              <a:t> </a:t>
            </a:r>
            <a:r>
              <a:rPr sz="3200" dirty="0" err="1">
                <a:solidFill>
                  <a:schemeClr val="tx2">
                    <a:lumMod val="20000"/>
                    <a:lumOff val="80000"/>
                  </a:schemeClr>
                </a:solidFill>
              </a:rPr>
              <a:t>sexuálne</a:t>
            </a:r>
            <a:r>
              <a:rPr sz="3200" dirty="0">
                <a:solidFill>
                  <a:schemeClr val="tx2">
                    <a:lumMod val="20000"/>
                    <a:lumOff val="80000"/>
                  </a:schemeClr>
                </a:solidFill>
              </a:rPr>
              <a:t> </a:t>
            </a:r>
            <a:r>
              <a:rPr sz="3200" dirty="0" err="1">
                <a:solidFill>
                  <a:schemeClr val="tx2">
                    <a:lumMod val="20000"/>
                    <a:lumOff val="80000"/>
                  </a:schemeClr>
                </a:solidFill>
              </a:rPr>
              <a:t>správanie</a:t>
            </a:r>
            <a:r>
              <a:rPr lang="en-US" sz="3200" dirty="0">
                <a:solidFill>
                  <a:schemeClr val="tx2">
                    <a:lumMod val="20000"/>
                    <a:lumOff val="80000"/>
                  </a:schemeClr>
                </a:solidFill>
              </a:rPr>
              <a:t>,</a:t>
            </a:r>
            <a:r>
              <a:rPr sz="3200" dirty="0">
                <a:solidFill>
                  <a:schemeClr val="tx2">
                    <a:lumMod val="20000"/>
                    <a:lumOff val="80000"/>
                  </a:schemeClr>
                </a:solidFill>
              </a:rPr>
              <a:t> </a:t>
            </a:r>
            <a:r>
              <a:rPr sz="3200" dirty="0" err="1">
                <a:solidFill>
                  <a:schemeClr val="tx2">
                    <a:lumMod val="20000"/>
                    <a:lumOff val="80000"/>
                  </a:schemeClr>
                </a:solidFill>
              </a:rPr>
              <a:t>alebo</a:t>
            </a:r>
            <a:r>
              <a:rPr sz="3200" dirty="0">
                <a:solidFill>
                  <a:schemeClr val="tx2">
                    <a:lumMod val="20000"/>
                    <a:lumOff val="80000"/>
                  </a:schemeClr>
                </a:solidFill>
              </a:rPr>
              <a:t> </a:t>
            </a:r>
            <a:r>
              <a:rPr lang="en-US" sz="3200" dirty="0" err="1">
                <a:solidFill>
                  <a:schemeClr val="tx2">
                    <a:lumMod val="20000"/>
                    <a:lumOff val="80000"/>
                  </a:schemeClr>
                </a:solidFill>
              </a:rPr>
              <a:t>samotný</a:t>
            </a:r>
            <a:r>
              <a:rPr lang="en-US" sz="3200" dirty="0">
                <a:solidFill>
                  <a:schemeClr val="tx2">
                    <a:lumMod val="20000"/>
                    <a:lumOff val="80000"/>
                  </a:schemeClr>
                </a:solidFill>
              </a:rPr>
              <a:t> </a:t>
            </a:r>
            <a:r>
              <a:rPr sz="3200" dirty="0" err="1">
                <a:solidFill>
                  <a:schemeClr val="tx2">
                    <a:lumMod val="20000"/>
                    <a:lumOff val="80000"/>
                  </a:schemeClr>
                </a:solidFill>
              </a:rPr>
              <a:t>akt</a:t>
            </a:r>
            <a:r>
              <a:rPr lang="en-US" sz="3200" dirty="0">
                <a:solidFill>
                  <a:schemeClr val="tx2">
                    <a:lumMod val="20000"/>
                    <a:lumOff val="80000"/>
                  </a:schemeClr>
                </a:solidFill>
              </a:rPr>
              <a:t> </a:t>
            </a:r>
            <a:endParaRPr sz="3200" dirty="0">
              <a:solidFill>
                <a:schemeClr val="tx2">
                  <a:lumMod val="20000"/>
                  <a:lumOff val="80000"/>
                </a:schemeClr>
              </a:solidFill>
            </a:endParaRPr>
          </a:p>
          <a:p>
            <a:pPr marL="250657" indent="-250657">
              <a:buSzPct val="100000"/>
              <a:buChar char="•"/>
              <a:tabLst>
                <a:tab pos="215900" algn="l"/>
              </a:tabLst>
              <a:defRPr sz="2500" b="1">
                <a:solidFill>
                  <a:schemeClr val="accent4">
                    <a:lumOff val="12303"/>
                  </a:schemeClr>
                </a:solidFill>
                <a:latin typeface="+mj-lt"/>
                <a:ea typeface="+mj-ea"/>
                <a:cs typeface="+mj-cs"/>
                <a:sym typeface="Calibri"/>
              </a:defRPr>
            </a:pPr>
            <a:r>
              <a:rPr sz="3200" dirty="0" err="1">
                <a:solidFill>
                  <a:schemeClr val="tx2">
                    <a:lumMod val="20000"/>
                    <a:lumOff val="80000"/>
                  </a:schemeClr>
                </a:solidFill>
              </a:rPr>
              <a:t>Ukazovanie</a:t>
            </a:r>
            <a:r>
              <a:rPr sz="3200" dirty="0">
                <a:solidFill>
                  <a:schemeClr val="tx2">
                    <a:lumMod val="20000"/>
                    <a:lumOff val="80000"/>
                  </a:schemeClr>
                </a:solidFill>
              </a:rPr>
              <a:t> </a:t>
            </a:r>
            <a:r>
              <a:rPr sz="3200" dirty="0" err="1">
                <a:solidFill>
                  <a:schemeClr val="tx2">
                    <a:lumMod val="20000"/>
                    <a:lumOff val="80000"/>
                  </a:schemeClr>
                </a:solidFill>
              </a:rPr>
              <a:t>intímnych</a:t>
            </a:r>
            <a:r>
              <a:rPr sz="3200" dirty="0">
                <a:solidFill>
                  <a:schemeClr val="tx2">
                    <a:lumMod val="20000"/>
                    <a:lumOff val="80000"/>
                  </a:schemeClr>
                </a:solidFill>
              </a:rPr>
              <a:t> </a:t>
            </a:r>
            <a:r>
              <a:rPr sz="3200" dirty="0" err="1">
                <a:solidFill>
                  <a:schemeClr val="tx2">
                    <a:lumMod val="20000"/>
                    <a:lumOff val="80000"/>
                  </a:schemeClr>
                </a:solidFill>
              </a:rPr>
              <a:t>orgánov</a:t>
            </a:r>
            <a:r>
              <a:rPr sz="3200" dirty="0">
                <a:solidFill>
                  <a:schemeClr val="tx2">
                    <a:lumMod val="20000"/>
                    <a:lumOff val="80000"/>
                  </a:schemeClr>
                </a:solidFill>
              </a:rPr>
              <a:t> </a:t>
            </a:r>
            <a:r>
              <a:rPr sz="3200" dirty="0" err="1">
                <a:solidFill>
                  <a:schemeClr val="tx2">
                    <a:lumMod val="20000"/>
                    <a:lumOff val="80000"/>
                  </a:schemeClr>
                </a:solidFill>
              </a:rPr>
              <a:t>iným</a:t>
            </a:r>
            <a:r>
              <a:rPr sz="3200" dirty="0">
                <a:solidFill>
                  <a:schemeClr val="tx2">
                    <a:lumMod val="20000"/>
                    <a:lumOff val="80000"/>
                  </a:schemeClr>
                </a:solidFill>
              </a:rPr>
              <a:t> </a:t>
            </a:r>
            <a:r>
              <a:rPr sz="3200" dirty="0" err="1">
                <a:solidFill>
                  <a:schemeClr val="tx2">
                    <a:lumMod val="20000"/>
                    <a:lumOff val="80000"/>
                  </a:schemeClr>
                </a:solidFill>
              </a:rPr>
              <a:t>osobám</a:t>
            </a:r>
            <a:endParaRPr lang="en-US" sz="3200" dirty="0">
              <a:solidFill>
                <a:schemeClr val="tx2">
                  <a:lumMod val="20000"/>
                  <a:lumOff val="80000"/>
                </a:schemeClr>
              </a:solidFill>
            </a:endParaRPr>
          </a:p>
          <a:p>
            <a:pPr marL="250657" indent="-250657">
              <a:buSzPct val="100000"/>
              <a:buFontTx/>
              <a:buChar char="•"/>
              <a:tabLst>
                <a:tab pos="215900" algn="l"/>
              </a:tabLst>
              <a:defRPr sz="2500" b="1">
                <a:solidFill>
                  <a:schemeClr val="accent4">
                    <a:lumOff val="12303"/>
                  </a:schemeClr>
                </a:solidFill>
                <a:latin typeface="+mj-lt"/>
                <a:ea typeface="+mj-ea"/>
                <a:cs typeface="+mj-cs"/>
                <a:sym typeface="Calibri"/>
              </a:defRPr>
            </a:pPr>
            <a:r>
              <a:rPr lang="sk-SK" sz="3200" dirty="0">
                <a:solidFill>
                  <a:schemeClr val="tx2">
                    <a:lumMod val="20000"/>
                    <a:lumOff val="80000"/>
                  </a:schemeClr>
                </a:solidFill>
              </a:rPr>
              <a:t>Komunikácia sexuálnym spôsobom</a:t>
            </a:r>
          </a:p>
          <a:p>
            <a:pPr marL="250657" indent="-250657">
              <a:buSzPct val="100000"/>
              <a:buFontTx/>
              <a:buChar char="•"/>
              <a:tabLst>
                <a:tab pos="215900" algn="l"/>
              </a:tabLst>
              <a:defRPr sz="2500" b="1">
                <a:solidFill>
                  <a:schemeClr val="accent4">
                    <a:lumOff val="12303"/>
                  </a:schemeClr>
                </a:solidFill>
                <a:latin typeface="+mj-lt"/>
                <a:ea typeface="+mj-ea"/>
                <a:cs typeface="+mj-cs"/>
                <a:sym typeface="Calibri"/>
              </a:defRPr>
            </a:pPr>
            <a:r>
              <a:rPr lang="sk-SK" sz="3200" dirty="0">
                <a:solidFill>
                  <a:schemeClr val="tx2">
                    <a:lumMod val="20000"/>
                    <a:lumOff val="80000"/>
                  </a:schemeClr>
                </a:solidFill>
              </a:rPr>
              <a:t>Ukazovanie a posielanie pornografie</a:t>
            </a:r>
          </a:p>
          <a:p>
            <a:pPr marL="250657" indent="-250657">
              <a:buSzPct val="100000"/>
              <a:buChar char="•"/>
              <a:tabLst>
                <a:tab pos="215900" algn="l"/>
              </a:tabLst>
              <a:defRPr sz="2500" b="1">
                <a:solidFill>
                  <a:schemeClr val="accent4">
                    <a:lumOff val="12303"/>
                  </a:schemeClr>
                </a:solidFill>
                <a:latin typeface="+mj-lt"/>
                <a:ea typeface="+mj-ea"/>
                <a:cs typeface="+mj-cs"/>
                <a:sym typeface="Calibri"/>
              </a:defRPr>
            </a:pPr>
            <a:r>
              <a:rPr lang="en-US" sz="3200" dirty="0" err="1">
                <a:solidFill>
                  <a:schemeClr val="tx2">
                    <a:lumMod val="20000"/>
                    <a:lumOff val="80000"/>
                  </a:schemeClr>
                </a:solidFill>
              </a:rPr>
              <a:t>Odhaľovanie</a:t>
            </a:r>
            <a:endParaRPr lang="en-US" sz="3200" dirty="0">
              <a:solidFill>
                <a:schemeClr val="tx2">
                  <a:lumMod val="20000"/>
                  <a:lumOff val="80000"/>
                </a:schemeClr>
              </a:solidFill>
            </a:endParaRPr>
          </a:p>
          <a:p>
            <a:pPr marL="250657" indent="-250657">
              <a:buSzPct val="100000"/>
              <a:buChar char="•"/>
              <a:tabLst>
                <a:tab pos="215900" algn="l"/>
              </a:tabLst>
              <a:defRPr sz="2500" b="1">
                <a:solidFill>
                  <a:schemeClr val="accent4">
                    <a:lumOff val="12303"/>
                  </a:schemeClr>
                </a:solidFill>
                <a:latin typeface="+mj-lt"/>
                <a:ea typeface="+mj-ea"/>
                <a:cs typeface="+mj-cs"/>
                <a:sym typeface="Calibri"/>
              </a:defRPr>
            </a:pPr>
            <a:r>
              <a:rPr lang="en-US" sz="3200" dirty="0" err="1">
                <a:solidFill>
                  <a:schemeClr val="tx2">
                    <a:lumMod val="20000"/>
                    <a:lumOff val="80000"/>
                  </a:schemeClr>
                </a:solidFill>
              </a:rPr>
              <a:t>Osahávanie</a:t>
            </a:r>
            <a:endParaRPr sz="3200" dirty="0">
              <a:solidFill>
                <a:schemeClr val="tx2">
                  <a:lumMod val="20000"/>
                  <a:lumOff val="80000"/>
                </a:schemeClr>
              </a:solidFill>
            </a:endParaRPr>
          </a:p>
          <a:p>
            <a:pPr marL="250657" indent="-250657">
              <a:buSzPct val="100000"/>
              <a:buChar char="•"/>
              <a:tabLst>
                <a:tab pos="215900" algn="l"/>
              </a:tabLst>
              <a:defRPr sz="2500" b="1">
                <a:solidFill>
                  <a:schemeClr val="accent4">
                    <a:lumOff val="12303"/>
                  </a:schemeClr>
                </a:solidFill>
                <a:latin typeface="+mj-lt"/>
                <a:ea typeface="+mj-ea"/>
                <a:cs typeface="+mj-cs"/>
                <a:sym typeface="Calibri"/>
              </a:defRPr>
            </a:pPr>
            <a:r>
              <a:rPr lang="en-US" sz="3200" dirty="0">
                <a:solidFill>
                  <a:schemeClr val="tx2">
                    <a:lumMod val="20000"/>
                    <a:lumOff val="80000"/>
                  </a:schemeClr>
                </a:solidFill>
              </a:rPr>
              <a:t>On-line </a:t>
            </a:r>
            <a:r>
              <a:rPr lang="en-US" sz="3200" dirty="0" err="1">
                <a:solidFill>
                  <a:schemeClr val="tx2">
                    <a:lumMod val="20000"/>
                    <a:lumOff val="80000"/>
                  </a:schemeClr>
                </a:solidFill>
              </a:rPr>
              <a:t>manipulácia</a:t>
            </a:r>
            <a:endParaRPr lang="en-US" sz="3200" dirty="0">
              <a:solidFill>
                <a:schemeClr val="tx2">
                  <a:lumMod val="20000"/>
                  <a:lumOff val="80000"/>
                </a:schemeClr>
              </a:solidFill>
            </a:endParaRPr>
          </a:p>
          <a:p>
            <a:pPr marL="250657" indent="-250657">
              <a:buSzPct val="100000"/>
              <a:buChar char="•"/>
              <a:tabLst>
                <a:tab pos="215900" algn="l"/>
              </a:tabLst>
              <a:defRPr sz="2500" b="1">
                <a:solidFill>
                  <a:schemeClr val="accent4">
                    <a:lumOff val="12303"/>
                  </a:schemeClr>
                </a:solidFill>
                <a:latin typeface="+mj-lt"/>
                <a:ea typeface="+mj-ea"/>
                <a:cs typeface="+mj-cs"/>
                <a:sym typeface="Calibri"/>
              </a:defRPr>
            </a:pPr>
            <a:r>
              <a:rPr lang="en-US" sz="3200" dirty="0" err="1">
                <a:solidFill>
                  <a:schemeClr val="tx2">
                    <a:lumMod val="20000"/>
                    <a:lumOff val="80000"/>
                  </a:schemeClr>
                </a:solidFill>
              </a:rPr>
              <a:t>Vydieranie</a:t>
            </a:r>
            <a:endParaRPr sz="3200" dirty="0">
              <a:solidFill>
                <a:schemeClr val="tx2">
                  <a:lumMod val="20000"/>
                  <a:lumOff val="80000"/>
                </a:schemeClr>
              </a:solidFill>
            </a:endParaRPr>
          </a:p>
          <a:p>
            <a:pPr defTabSz="584200">
              <a:lnSpc>
                <a:spcPts val="1000"/>
              </a:lnSpc>
              <a:defRPr sz="4200">
                <a:solidFill>
                  <a:schemeClr val="accent4">
                    <a:lumOff val="12303"/>
                  </a:schemeClr>
                </a:solidFill>
                <a:latin typeface="Gill Sans"/>
                <a:ea typeface="Gill Sans"/>
                <a:cs typeface="Gill Sans"/>
                <a:sym typeface="Gill Sans"/>
              </a:defRPr>
            </a:pPr>
            <a:endParaRPr dirty="0"/>
          </a:p>
          <a:p>
            <a:pPr defTabSz="584200">
              <a:lnSpc>
                <a:spcPts val="1000"/>
              </a:lnSpc>
              <a:defRPr sz="4200">
                <a:solidFill>
                  <a:schemeClr val="accent4">
                    <a:lumOff val="12303"/>
                  </a:schemeClr>
                </a:solidFill>
                <a:latin typeface="Gill Sans"/>
                <a:ea typeface="Gill Sans"/>
                <a:cs typeface="Gill Sans"/>
                <a:sym typeface="Gill Sans"/>
              </a:defRPr>
            </a:pPr>
            <a:endParaRPr dirty="0"/>
          </a:p>
          <a:p>
            <a:pPr defTabSz="584200">
              <a:lnSpc>
                <a:spcPts val="1000"/>
              </a:lnSpc>
              <a:defRPr sz="4200">
                <a:solidFill>
                  <a:schemeClr val="accent4">
                    <a:lumOff val="12303"/>
                  </a:schemeClr>
                </a:solidFill>
                <a:latin typeface="Gill Sans"/>
                <a:ea typeface="Gill Sans"/>
                <a:cs typeface="Gill Sans"/>
                <a:sym typeface="Gill Sans"/>
              </a:defRPr>
            </a:pPr>
            <a:endParaRPr dirty="0"/>
          </a:p>
          <a:p>
            <a:pPr defTabSz="584200">
              <a:lnSpc>
                <a:spcPts val="1000"/>
              </a:lnSpc>
              <a:defRPr sz="4200">
                <a:solidFill>
                  <a:schemeClr val="accent4">
                    <a:lumOff val="12303"/>
                  </a:schemeClr>
                </a:solidFill>
                <a:latin typeface="Gill Sans"/>
                <a:ea typeface="Gill Sans"/>
                <a:cs typeface="Gill Sans"/>
                <a:sym typeface="Gill Sans"/>
              </a:defRPr>
            </a:pPr>
            <a:endParaRPr dirty="0"/>
          </a:p>
          <a:p>
            <a:pPr defTabSz="584200">
              <a:lnSpc>
                <a:spcPts val="1000"/>
              </a:lnSpc>
              <a:defRPr sz="4200">
                <a:solidFill>
                  <a:schemeClr val="accent4">
                    <a:lumOff val="12303"/>
                  </a:schemeClr>
                </a:solidFill>
                <a:latin typeface="Gill Sans"/>
                <a:ea typeface="Gill Sans"/>
                <a:cs typeface="Gill Sans"/>
                <a:sym typeface="Gill Sans"/>
              </a:defRPr>
            </a:pPr>
            <a:endParaRPr dirty="0"/>
          </a:p>
          <a:p>
            <a:pPr defTabSz="584200">
              <a:lnSpc>
                <a:spcPts val="1000"/>
              </a:lnSpc>
              <a:defRPr sz="4200">
                <a:solidFill>
                  <a:schemeClr val="accent4">
                    <a:lumOff val="12303"/>
                  </a:schemeClr>
                </a:solidFill>
                <a:latin typeface="Gill Sans"/>
                <a:ea typeface="Gill Sans"/>
                <a:cs typeface="Gill Sans"/>
                <a:sym typeface="Gill Sans"/>
              </a:defRPr>
            </a:pPr>
            <a:endParaRPr dirty="0"/>
          </a:p>
        </p:txBody>
      </p:sp>
      <p:pic>
        <p:nvPicPr>
          <p:cNvPr id="7170" name="Picture 2" descr="Hanoi has nation's worst figures in child abuse cases - VnExpress  International">
            <a:extLst>
              <a:ext uri="{FF2B5EF4-FFF2-40B4-BE49-F238E27FC236}">
                <a16:creationId xmlns:a16="http://schemas.microsoft.com/office/drawing/2014/main" id="{89E30ADD-71B8-75CD-A1F0-0F2C469F94FA}"/>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41443" y="4067666"/>
            <a:ext cx="4650557" cy="279033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1">
            <a:satOff val="-8494"/>
            <a:lumOff val="13921"/>
          </a:schemeClr>
        </a:solidFill>
        <a:effectLst/>
      </p:bgPr>
    </p:bg>
    <p:spTree>
      <p:nvGrpSpPr>
        <p:cNvPr id="1" name=""/>
        <p:cNvGrpSpPr/>
        <p:nvPr/>
      </p:nvGrpSpPr>
      <p:grpSpPr>
        <a:xfrm>
          <a:off x="0" y="0"/>
          <a:ext cx="0" cy="0"/>
          <a:chOff x="0" y="0"/>
          <a:chExt cx="0" cy="0"/>
        </a:xfrm>
      </p:grpSpPr>
      <p:sp>
        <p:nvSpPr>
          <p:cNvPr id="406" name="Text Placeholder 15"/>
          <p:cNvSpPr txBox="1"/>
          <p:nvPr/>
        </p:nvSpPr>
        <p:spPr>
          <a:xfrm>
            <a:off x="2751940" y="871579"/>
            <a:ext cx="9872359" cy="106362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ormAutofit fontScale="92500" lnSpcReduction="20000"/>
          </a:bodyPr>
          <a:lstStyle>
            <a:lvl1pPr>
              <a:lnSpc>
                <a:spcPct val="200000"/>
              </a:lnSpc>
              <a:defRPr sz="4300">
                <a:solidFill>
                  <a:srgbClr val="00FDFF"/>
                </a:solidFill>
                <a:latin typeface="Tahoma"/>
                <a:ea typeface="Tahoma"/>
                <a:cs typeface="Tahoma"/>
                <a:sym typeface="Tahoma"/>
              </a:defRPr>
            </a:lvl1pPr>
          </a:lstStyle>
          <a:p>
            <a:r>
              <a:rPr dirty="0" err="1"/>
              <a:t>Mýty</a:t>
            </a:r>
            <a:r>
              <a:rPr dirty="0"/>
              <a:t> o </a:t>
            </a:r>
            <a:r>
              <a:rPr dirty="0" err="1"/>
              <a:t>sexuálnom</a:t>
            </a:r>
            <a:r>
              <a:rPr dirty="0"/>
              <a:t> </a:t>
            </a:r>
            <a:r>
              <a:rPr dirty="0" err="1"/>
              <a:t>zneužívaní</a:t>
            </a:r>
            <a:endParaRPr dirty="0"/>
          </a:p>
        </p:txBody>
      </p:sp>
      <p:sp>
        <p:nvSpPr>
          <p:cNvPr id="407" name="Obdĺžnik"/>
          <p:cNvSpPr/>
          <p:nvPr/>
        </p:nvSpPr>
        <p:spPr>
          <a:xfrm>
            <a:off x="2427637" y="2462009"/>
            <a:ext cx="3102294" cy="558002"/>
          </a:xfrm>
          <a:prstGeom prst="rect">
            <a:avLst/>
          </a:prstGeom>
          <a:solidFill>
            <a:srgbClr val="F2332D"/>
          </a:solidFill>
          <a:ln w="12700">
            <a:miter lim="400000"/>
          </a:ln>
        </p:spPr>
        <p:txBody>
          <a:bodyPr lIns="45718" tIns="45718" rIns="45718" bIns="45718" anchor="ctr"/>
          <a:lstStyle/>
          <a:p>
            <a:pPr>
              <a:defRPr sz="1200"/>
            </a:pPr>
            <a:endParaRPr/>
          </a:p>
        </p:txBody>
      </p:sp>
      <p:sp>
        <p:nvSpPr>
          <p:cNvPr id="408" name="Obdĺžnik"/>
          <p:cNvSpPr/>
          <p:nvPr/>
        </p:nvSpPr>
        <p:spPr>
          <a:xfrm>
            <a:off x="7309123" y="2474709"/>
            <a:ext cx="3077885" cy="558002"/>
          </a:xfrm>
          <a:prstGeom prst="rect">
            <a:avLst/>
          </a:prstGeom>
          <a:solidFill>
            <a:srgbClr val="2C8437"/>
          </a:solidFill>
          <a:ln w="12700">
            <a:miter lim="400000"/>
          </a:ln>
        </p:spPr>
        <p:txBody>
          <a:bodyPr lIns="45718" tIns="45718" rIns="45718" bIns="45718" anchor="ctr"/>
          <a:lstStyle/>
          <a:p>
            <a:pPr>
              <a:defRPr sz="1200"/>
            </a:pPr>
            <a:endParaRPr/>
          </a:p>
        </p:txBody>
      </p:sp>
      <p:sp>
        <p:nvSpPr>
          <p:cNvPr id="409" name="Kruh"/>
          <p:cNvSpPr/>
          <p:nvPr/>
        </p:nvSpPr>
        <p:spPr>
          <a:xfrm>
            <a:off x="3744784" y="2169909"/>
            <a:ext cx="467997" cy="467997"/>
          </a:xfrm>
          <a:prstGeom prst="ellipse">
            <a:avLst/>
          </a:prstGeom>
          <a:solidFill>
            <a:srgbClr val="F2332D"/>
          </a:solidFill>
          <a:ln w="12700">
            <a:miter lim="400000"/>
          </a:ln>
        </p:spPr>
        <p:txBody>
          <a:bodyPr lIns="45718" tIns="45718" rIns="45718" bIns="45718" anchor="ctr"/>
          <a:lstStyle/>
          <a:p>
            <a:pPr>
              <a:defRPr sz="1200"/>
            </a:pPr>
            <a:endParaRPr/>
          </a:p>
        </p:txBody>
      </p:sp>
      <p:sp>
        <p:nvSpPr>
          <p:cNvPr id="410" name="Elipsa"/>
          <p:cNvSpPr/>
          <p:nvPr/>
        </p:nvSpPr>
        <p:spPr>
          <a:xfrm>
            <a:off x="8614068" y="2182609"/>
            <a:ext cx="467997" cy="467997"/>
          </a:xfrm>
          <a:prstGeom prst="ellipse">
            <a:avLst/>
          </a:prstGeom>
          <a:solidFill>
            <a:srgbClr val="2C8437"/>
          </a:solidFill>
          <a:ln w="12700">
            <a:miter lim="400000"/>
          </a:ln>
        </p:spPr>
        <p:txBody>
          <a:bodyPr lIns="45718" tIns="45718" rIns="45718" bIns="45718" anchor="ctr"/>
          <a:lstStyle/>
          <a:p>
            <a:pPr>
              <a:defRPr sz="1200"/>
            </a:pPr>
            <a:endParaRPr/>
          </a:p>
        </p:txBody>
      </p:sp>
      <p:sp>
        <p:nvSpPr>
          <p:cNvPr id="411" name="Schválené"/>
          <p:cNvSpPr/>
          <p:nvPr/>
        </p:nvSpPr>
        <p:spPr>
          <a:xfrm>
            <a:off x="8620913" y="2176753"/>
            <a:ext cx="454307" cy="454307"/>
          </a:xfrm>
          <a:custGeom>
            <a:avLst/>
            <a:gdLst/>
            <a:ahLst/>
            <a:cxnLst>
              <a:cxn ang="0">
                <a:pos x="wd2" y="hd2"/>
              </a:cxn>
              <a:cxn ang="5400000">
                <a:pos x="wd2" y="hd2"/>
              </a:cxn>
              <a:cxn ang="10800000">
                <a:pos x="wd2" y="hd2"/>
              </a:cxn>
              <a:cxn ang="16200000">
                <a:pos x="wd2" y="hd2"/>
              </a:cxn>
            </a:cxnLst>
            <a:rect l="0" t="0" r="r" b="b"/>
            <a:pathLst>
              <a:path w="21600" h="21600" extrusionOk="0">
                <a:moveTo>
                  <a:pt x="10799" y="0"/>
                </a:moveTo>
                <a:cubicBezTo>
                  <a:pt x="4834" y="0"/>
                  <a:pt x="0" y="4836"/>
                  <a:pt x="0" y="10801"/>
                </a:cubicBezTo>
                <a:cubicBezTo>
                  <a:pt x="0" y="16765"/>
                  <a:pt x="4835" y="21600"/>
                  <a:pt x="10799" y="21600"/>
                </a:cubicBezTo>
                <a:cubicBezTo>
                  <a:pt x="16764" y="21600"/>
                  <a:pt x="21600" y="16765"/>
                  <a:pt x="21600" y="10801"/>
                </a:cubicBezTo>
                <a:cubicBezTo>
                  <a:pt x="21600" y="4836"/>
                  <a:pt x="16764" y="0"/>
                  <a:pt x="10799" y="0"/>
                </a:cubicBezTo>
                <a:close/>
                <a:moveTo>
                  <a:pt x="16449" y="5521"/>
                </a:moveTo>
                <a:cubicBezTo>
                  <a:pt x="16477" y="5521"/>
                  <a:pt x="16505" y="5532"/>
                  <a:pt x="16527" y="5553"/>
                </a:cubicBezTo>
                <a:lnTo>
                  <a:pt x="18129" y="7155"/>
                </a:lnTo>
                <a:cubicBezTo>
                  <a:pt x="18171" y="7198"/>
                  <a:pt x="18171" y="7268"/>
                  <a:pt x="18129" y="7311"/>
                </a:cubicBezTo>
                <a:lnTo>
                  <a:pt x="8340" y="17100"/>
                </a:lnTo>
                <a:cubicBezTo>
                  <a:pt x="8297" y="17142"/>
                  <a:pt x="8227" y="17142"/>
                  <a:pt x="8185" y="17100"/>
                </a:cubicBezTo>
                <a:lnTo>
                  <a:pt x="3062" y="11977"/>
                </a:lnTo>
                <a:cubicBezTo>
                  <a:pt x="3020" y="11934"/>
                  <a:pt x="3020" y="11866"/>
                  <a:pt x="3062" y="11823"/>
                </a:cubicBezTo>
                <a:lnTo>
                  <a:pt x="4664" y="10221"/>
                </a:lnTo>
                <a:cubicBezTo>
                  <a:pt x="4707" y="10178"/>
                  <a:pt x="4777" y="10178"/>
                  <a:pt x="4820" y="10221"/>
                </a:cubicBezTo>
                <a:lnTo>
                  <a:pt x="8185" y="13586"/>
                </a:lnTo>
                <a:cubicBezTo>
                  <a:pt x="8227" y="13629"/>
                  <a:pt x="8297" y="13629"/>
                  <a:pt x="8340" y="13586"/>
                </a:cubicBezTo>
                <a:lnTo>
                  <a:pt x="16373" y="5553"/>
                </a:lnTo>
                <a:cubicBezTo>
                  <a:pt x="16394" y="5532"/>
                  <a:pt x="16421" y="5521"/>
                  <a:pt x="16449" y="5521"/>
                </a:cubicBezTo>
                <a:close/>
              </a:path>
            </a:pathLst>
          </a:custGeom>
          <a:solidFill>
            <a:srgbClr val="FFFFFF"/>
          </a:solidFill>
          <a:ln w="12700">
            <a:solidFill>
              <a:schemeClr val="accent1"/>
            </a:solidFill>
          </a:ln>
        </p:spPr>
        <p:txBody>
          <a:bodyPr lIns="45718" tIns="45718" rIns="45718" bIns="45718" anchor="ctr"/>
          <a:lstStyle/>
          <a:p>
            <a:pPr>
              <a:defRPr>
                <a:latin typeface="Gill Sans MT"/>
                <a:ea typeface="Gill Sans MT"/>
                <a:cs typeface="Gill Sans MT"/>
                <a:sym typeface="Gill Sans MT"/>
              </a:defRPr>
            </a:pPr>
            <a:endParaRPr/>
          </a:p>
        </p:txBody>
      </p:sp>
      <p:sp>
        <p:nvSpPr>
          <p:cNvPr id="412" name="Zrušiť"/>
          <p:cNvSpPr/>
          <p:nvPr/>
        </p:nvSpPr>
        <p:spPr>
          <a:xfrm>
            <a:off x="3751128" y="2163559"/>
            <a:ext cx="455288" cy="455291"/>
          </a:xfrm>
          <a:custGeom>
            <a:avLst/>
            <a:gdLst/>
            <a:ahLst/>
            <a:cxnLst>
              <a:cxn ang="0">
                <a:pos x="wd2" y="hd2"/>
              </a:cxn>
              <a:cxn ang="5400000">
                <a:pos x="wd2" y="hd2"/>
              </a:cxn>
              <a:cxn ang="10800000">
                <a:pos x="wd2" y="hd2"/>
              </a:cxn>
              <a:cxn ang="16200000">
                <a:pos x="wd2" y="hd2"/>
              </a:cxn>
            </a:cxnLst>
            <a:rect l="0" t="0" r="r" b="b"/>
            <a:pathLst>
              <a:path w="19679" h="20595" extrusionOk="0">
                <a:moveTo>
                  <a:pt x="9840" y="0"/>
                </a:moveTo>
                <a:cubicBezTo>
                  <a:pt x="7322" y="0"/>
                  <a:pt x="4804" y="1006"/>
                  <a:pt x="2882" y="3016"/>
                </a:cubicBezTo>
                <a:cubicBezTo>
                  <a:pt x="-960" y="7037"/>
                  <a:pt x="-960" y="13558"/>
                  <a:pt x="2882" y="17579"/>
                </a:cubicBezTo>
                <a:cubicBezTo>
                  <a:pt x="6725" y="21600"/>
                  <a:pt x="12955" y="21600"/>
                  <a:pt x="16798" y="17579"/>
                </a:cubicBezTo>
                <a:cubicBezTo>
                  <a:pt x="20640" y="13558"/>
                  <a:pt x="20640" y="7037"/>
                  <a:pt x="16798" y="3016"/>
                </a:cubicBezTo>
                <a:cubicBezTo>
                  <a:pt x="14876" y="1006"/>
                  <a:pt x="12358" y="0"/>
                  <a:pt x="9840" y="0"/>
                </a:cubicBezTo>
                <a:close/>
                <a:moveTo>
                  <a:pt x="6166" y="4684"/>
                </a:moveTo>
                <a:cubicBezTo>
                  <a:pt x="6181" y="4684"/>
                  <a:pt x="6195" y="4690"/>
                  <a:pt x="6206" y="4702"/>
                </a:cubicBezTo>
                <a:lnTo>
                  <a:pt x="9800" y="8462"/>
                </a:lnTo>
                <a:cubicBezTo>
                  <a:pt x="9823" y="8486"/>
                  <a:pt x="9859" y="8486"/>
                  <a:pt x="9882" y="8462"/>
                </a:cubicBezTo>
                <a:lnTo>
                  <a:pt x="13475" y="4702"/>
                </a:lnTo>
                <a:cubicBezTo>
                  <a:pt x="13498" y="4678"/>
                  <a:pt x="13534" y="4678"/>
                  <a:pt x="13557" y="4702"/>
                </a:cubicBezTo>
                <a:lnTo>
                  <a:pt x="15187" y="6408"/>
                </a:lnTo>
                <a:cubicBezTo>
                  <a:pt x="15210" y="6432"/>
                  <a:pt x="15210" y="6471"/>
                  <a:pt x="15187" y="6495"/>
                </a:cubicBezTo>
                <a:lnTo>
                  <a:pt x="11594" y="10254"/>
                </a:lnTo>
                <a:cubicBezTo>
                  <a:pt x="11571" y="10278"/>
                  <a:pt x="11571" y="10317"/>
                  <a:pt x="11594" y="10341"/>
                </a:cubicBezTo>
                <a:lnTo>
                  <a:pt x="15187" y="14100"/>
                </a:lnTo>
                <a:cubicBezTo>
                  <a:pt x="15210" y="14124"/>
                  <a:pt x="15210" y="14162"/>
                  <a:pt x="15187" y="14186"/>
                </a:cubicBezTo>
                <a:lnTo>
                  <a:pt x="13557" y="15892"/>
                </a:lnTo>
                <a:cubicBezTo>
                  <a:pt x="13534" y="15916"/>
                  <a:pt x="13498" y="15916"/>
                  <a:pt x="13475" y="15892"/>
                </a:cubicBezTo>
                <a:lnTo>
                  <a:pt x="9882" y="12133"/>
                </a:lnTo>
                <a:cubicBezTo>
                  <a:pt x="9859" y="12109"/>
                  <a:pt x="9823" y="12109"/>
                  <a:pt x="9800" y="12133"/>
                </a:cubicBezTo>
                <a:lnTo>
                  <a:pt x="6206" y="15892"/>
                </a:lnTo>
                <a:cubicBezTo>
                  <a:pt x="6184" y="15916"/>
                  <a:pt x="6148" y="15916"/>
                  <a:pt x="6125" y="15892"/>
                </a:cubicBezTo>
                <a:lnTo>
                  <a:pt x="4494" y="14186"/>
                </a:lnTo>
                <a:cubicBezTo>
                  <a:pt x="4472" y="14162"/>
                  <a:pt x="4472" y="14124"/>
                  <a:pt x="4494" y="14100"/>
                </a:cubicBezTo>
                <a:lnTo>
                  <a:pt x="8086" y="10341"/>
                </a:lnTo>
                <a:cubicBezTo>
                  <a:pt x="8109" y="10317"/>
                  <a:pt x="8109" y="10278"/>
                  <a:pt x="8086" y="10254"/>
                </a:cubicBezTo>
                <a:lnTo>
                  <a:pt x="4494" y="6495"/>
                </a:lnTo>
                <a:cubicBezTo>
                  <a:pt x="4472" y="6471"/>
                  <a:pt x="4472" y="6432"/>
                  <a:pt x="4494" y="6408"/>
                </a:cubicBezTo>
                <a:lnTo>
                  <a:pt x="6125" y="4702"/>
                </a:lnTo>
                <a:cubicBezTo>
                  <a:pt x="6136" y="4690"/>
                  <a:pt x="6152" y="4684"/>
                  <a:pt x="6166" y="4684"/>
                </a:cubicBezTo>
                <a:close/>
              </a:path>
            </a:pathLst>
          </a:custGeom>
          <a:solidFill>
            <a:srgbClr val="FFFFFF"/>
          </a:solidFill>
          <a:ln w="12700">
            <a:solidFill>
              <a:schemeClr val="accent1"/>
            </a:solidFill>
          </a:ln>
        </p:spPr>
        <p:txBody>
          <a:bodyPr lIns="45718" tIns="45718" rIns="45718" bIns="45718" anchor="ctr"/>
          <a:lstStyle/>
          <a:p>
            <a:pPr>
              <a:defRPr>
                <a:latin typeface="Gill Sans MT"/>
                <a:ea typeface="Gill Sans MT"/>
                <a:cs typeface="Gill Sans MT"/>
                <a:sym typeface="Gill Sans MT"/>
              </a:defRPr>
            </a:pPr>
            <a:endParaRPr/>
          </a:p>
        </p:txBody>
      </p:sp>
      <p:sp>
        <p:nvSpPr>
          <p:cNvPr id="413" name="MÝTY"/>
          <p:cNvSpPr txBox="1"/>
          <p:nvPr/>
        </p:nvSpPr>
        <p:spPr>
          <a:xfrm>
            <a:off x="3596506" y="2590040"/>
            <a:ext cx="739152" cy="3708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8" tIns="45718" rIns="45718" bIns="45718">
            <a:spAutoFit/>
          </a:bodyPr>
          <a:lstStyle>
            <a:lvl1pPr>
              <a:defRPr b="1">
                <a:solidFill>
                  <a:srgbClr val="FFFFFF"/>
                </a:solidFill>
                <a:latin typeface="Gill Sans MT"/>
                <a:ea typeface="Gill Sans MT"/>
                <a:cs typeface="Gill Sans MT"/>
                <a:sym typeface="Gill Sans MT"/>
              </a:defRPr>
            </a:lvl1pPr>
          </a:lstStyle>
          <a:p>
            <a:r>
              <a:t>MÝTY</a:t>
            </a:r>
          </a:p>
        </p:txBody>
      </p:sp>
      <p:sp>
        <p:nvSpPr>
          <p:cNvPr id="414" name="FAKTY"/>
          <p:cNvSpPr txBox="1"/>
          <p:nvPr/>
        </p:nvSpPr>
        <p:spPr>
          <a:xfrm>
            <a:off x="8421282" y="2643654"/>
            <a:ext cx="853563" cy="3708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8" tIns="45718" rIns="45718" bIns="45718">
            <a:spAutoFit/>
          </a:bodyPr>
          <a:lstStyle>
            <a:lvl1pPr>
              <a:defRPr b="1">
                <a:solidFill>
                  <a:srgbClr val="FFFFFF"/>
                </a:solidFill>
                <a:latin typeface="Gill Sans MT"/>
                <a:ea typeface="Gill Sans MT"/>
                <a:cs typeface="Gill Sans MT"/>
                <a:sym typeface="Gill Sans MT"/>
              </a:defRPr>
            </a:lvl1pPr>
          </a:lstStyle>
          <a:p>
            <a:r>
              <a:t>FAKTY</a:t>
            </a:r>
          </a:p>
        </p:txBody>
      </p:sp>
      <p:sp>
        <p:nvSpPr>
          <p:cNvPr id="415" name="Text Placeholder 15"/>
          <p:cNvSpPr txBox="1"/>
          <p:nvPr/>
        </p:nvSpPr>
        <p:spPr>
          <a:xfrm>
            <a:off x="1881460" y="3385986"/>
            <a:ext cx="4194645" cy="278558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ormAutofit lnSpcReduction="10000"/>
          </a:bodyPr>
          <a:lstStyle/>
          <a:p>
            <a:pPr algn="ctr" defTabSz="557783">
              <a:lnSpc>
                <a:spcPct val="120000"/>
              </a:lnSpc>
              <a:spcBef>
                <a:spcPts val="600"/>
              </a:spcBef>
              <a:defRPr sz="2300">
                <a:solidFill>
                  <a:srgbClr val="FF85FF"/>
                </a:solidFill>
                <a:latin typeface="Tahoma"/>
                <a:ea typeface="Tahoma"/>
                <a:cs typeface="Tahoma"/>
                <a:sym typeface="Tahoma"/>
              </a:defRPr>
            </a:pPr>
            <a:r>
              <a:rPr lang="en-US" dirty="0">
                <a:solidFill>
                  <a:schemeClr val="tx2">
                    <a:lumMod val="20000"/>
                    <a:lumOff val="80000"/>
                  </a:schemeClr>
                </a:solidFill>
              </a:rPr>
              <a:t>Deti</a:t>
            </a:r>
            <a:r>
              <a:rPr dirty="0">
                <a:solidFill>
                  <a:schemeClr val="tx2">
                    <a:lumMod val="20000"/>
                    <a:lumOff val="80000"/>
                  </a:schemeClr>
                </a:solidFill>
              </a:rPr>
              <a:t> </a:t>
            </a:r>
            <a:r>
              <a:rPr dirty="0" err="1">
                <a:solidFill>
                  <a:schemeClr val="tx2">
                    <a:lumMod val="20000"/>
                    <a:lumOff val="80000"/>
                  </a:schemeClr>
                </a:solidFill>
              </a:rPr>
              <a:t>nezneužívajú</a:t>
            </a:r>
            <a:r>
              <a:rPr dirty="0">
                <a:solidFill>
                  <a:schemeClr val="tx2">
                    <a:lumMod val="20000"/>
                    <a:lumOff val="80000"/>
                  </a:schemeClr>
                </a:solidFill>
              </a:rPr>
              <a:t> </a:t>
            </a:r>
            <a:r>
              <a:rPr dirty="0" err="1">
                <a:solidFill>
                  <a:schemeClr val="tx2">
                    <a:lumMod val="20000"/>
                    <a:lumOff val="80000"/>
                  </a:schemeClr>
                </a:solidFill>
              </a:rPr>
              <a:t>in</a:t>
            </a:r>
            <a:r>
              <a:rPr lang="en-US" dirty="0" err="1">
                <a:solidFill>
                  <a:schemeClr val="tx2">
                    <a:lumMod val="20000"/>
                    <a:lumOff val="80000"/>
                  </a:schemeClr>
                </a:solidFill>
              </a:rPr>
              <a:t>é</a:t>
            </a:r>
            <a:r>
              <a:rPr lang="en-US" dirty="0">
                <a:solidFill>
                  <a:schemeClr val="tx2">
                    <a:lumMod val="20000"/>
                    <a:lumOff val="80000"/>
                  </a:schemeClr>
                </a:solidFill>
              </a:rPr>
              <a:t> </a:t>
            </a:r>
            <a:r>
              <a:rPr lang="en-US" dirty="0" err="1">
                <a:solidFill>
                  <a:schemeClr val="tx2">
                    <a:lumMod val="20000"/>
                    <a:lumOff val="80000"/>
                  </a:schemeClr>
                </a:solidFill>
              </a:rPr>
              <a:t>deti</a:t>
            </a:r>
            <a:endParaRPr dirty="0">
              <a:solidFill>
                <a:schemeClr val="tx2">
                  <a:lumMod val="20000"/>
                  <a:lumOff val="80000"/>
                </a:schemeClr>
              </a:solidFill>
            </a:endParaRPr>
          </a:p>
          <a:p>
            <a:pPr algn="ctr" defTabSz="557783">
              <a:lnSpc>
                <a:spcPct val="120000"/>
              </a:lnSpc>
              <a:spcBef>
                <a:spcPts val="600"/>
              </a:spcBef>
              <a:defRPr sz="2300">
                <a:solidFill>
                  <a:srgbClr val="00FDFF"/>
                </a:solidFill>
                <a:latin typeface="Tahoma"/>
                <a:ea typeface="Tahoma"/>
                <a:cs typeface="Tahoma"/>
                <a:sym typeface="Tahoma"/>
              </a:defRPr>
            </a:pPr>
            <a:endParaRPr lang="en-US" dirty="0"/>
          </a:p>
          <a:p>
            <a:pPr algn="ctr" defTabSz="557783">
              <a:lnSpc>
                <a:spcPct val="120000"/>
              </a:lnSpc>
              <a:spcBef>
                <a:spcPts val="600"/>
              </a:spcBef>
              <a:defRPr sz="2300">
                <a:solidFill>
                  <a:srgbClr val="00FDFF"/>
                </a:solidFill>
                <a:latin typeface="Tahoma"/>
                <a:ea typeface="Tahoma"/>
                <a:cs typeface="Tahoma"/>
                <a:sym typeface="Tahoma"/>
              </a:defRPr>
            </a:pPr>
            <a:r>
              <a:rPr lang="en-US" dirty="0" err="1"/>
              <a:t>Učiteľ</a:t>
            </a:r>
            <a:r>
              <a:rPr lang="en-US" dirty="0"/>
              <a:t> </a:t>
            </a:r>
            <a:r>
              <a:rPr dirty="0" err="1"/>
              <a:t>nemôž</a:t>
            </a:r>
            <a:r>
              <a:rPr lang="en-US" dirty="0" err="1"/>
              <a:t>e</a:t>
            </a:r>
            <a:r>
              <a:rPr dirty="0"/>
              <a:t> </a:t>
            </a:r>
            <a:r>
              <a:rPr dirty="0" err="1"/>
              <a:t>zneužívať</a:t>
            </a:r>
            <a:r>
              <a:rPr lang="en-US" dirty="0"/>
              <a:t> </a:t>
            </a:r>
            <a:r>
              <a:rPr lang="en-US" dirty="0" err="1"/>
              <a:t>žiakov</a:t>
            </a:r>
            <a:endParaRPr dirty="0"/>
          </a:p>
          <a:p>
            <a:pPr algn="ctr" defTabSz="557783">
              <a:lnSpc>
                <a:spcPct val="120000"/>
              </a:lnSpc>
              <a:spcBef>
                <a:spcPts val="600"/>
              </a:spcBef>
              <a:defRPr sz="2300">
                <a:solidFill>
                  <a:srgbClr val="8EFA00"/>
                </a:solidFill>
                <a:latin typeface="Tahoma"/>
                <a:ea typeface="Tahoma"/>
                <a:cs typeface="Tahoma"/>
                <a:sym typeface="Tahoma"/>
              </a:defRPr>
            </a:pPr>
            <a:endParaRPr lang="en-US" dirty="0"/>
          </a:p>
          <a:p>
            <a:pPr algn="ctr" defTabSz="557783">
              <a:lnSpc>
                <a:spcPct val="120000"/>
              </a:lnSpc>
              <a:spcBef>
                <a:spcPts val="600"/>
              </a:spcBef>
              <a:defRPr sz="2300">
                <a:solidFill>
                  <a:srgbClr val="8EFA00"/>
                </a:solidFill>
                <a:latin typeface="Tahoma"/>
                <a:ea typeface="Tahoma"/>
                <a:cs typeface="Tahoma"/>
                <a:sym typeface="Tahoma"/>
              </a:defRPr>
            </a:pPr>
            <a:r>
              <a:rPr dirty="0"/>
              <a:t>Iba </a:t>
            </a:r>
            <a:r>
              <a:rPr lang="en-US" dirty="0" err="1"/>
              <a:t>dievčatá</a:t>
            </a:r>
            <a:r>
              <a:rPr dirty="0"/>
              <a:t> </a:t>
            </a:r>
            <a:r>
              <a:rPr dirty="0" err="1"/>
              <a:t>môžu</a:t>
            </a:r>
            <a:r>
              <a:rPr dirty="0"/>
              <a:t> </a:t>
            </a:r>
            <a:r>
              <a:rPr dirty="0" err="1"/>
              <a:t>byť</a:t>
            </a:r>
            <a:r>
              <a:rPr dirty="0"/>
              <a:t> </a:t>
            </a:r>
            <a:r>
              <a:rPr dirty="0" err="1"/>
              <a:t>zneužívané</a:t>
            </a:r>
            <a:endParaRPr dirty="0"/>
          </a:p>
        </p:txBody>
      </p:sp>
      <p:sp>
        <p:nvSpPr>
          <p:cNvPr id="416" name="Text Placeholder 15"/>
          <p:cNvSpPr txBox="1"/>
          <p:nvPr/>
        </p:nvSpPr>
        <p:spPr>
          <a:xfrm>
            <a:off x="6738538" y="3385986"/>
            <a:ext cx="4598155" cy="278558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ormAutofit lnSpcReduction="10000"/>
          </a:bodyPr>
          <a:lstStyle/>
          <a:p>
            <a:pPr algn="ctr" defTabSz="557783">
              <a:lnSpc>
                <a:spcPct val="120000"/>
              </a:lnSpc>
              <a:spcBef>
                <a:spcPts val="600"/>
              </a:spcBef>
              <a:defRPr sz="2300">
                <a:solidFill>
                  <a:srgbClr val="FF85FF"/>
                </a:solidFill>
                <a:latin typeface="Tahoma"/>
                <a:ea typeface="Tahoma"/>
                <a:cs typeface="Tahoma"/>
                <a:sym typeface="Tahoma"/>
              </a:defRPr>
            </a:pPr>
            <a:r>
              <a:rPr lang="en-US" dirty="0">
                <a:solidFill>
                  <a:schemeClr val="tx2">
                    <a:lumMod val="20000"/>
                    <a:lumOff val="80000"/>
                  </a:schemeClr>
                </a:solidFill>
              </a:rPr>
              <a:t>Deti </a:t>
            </a:r>
            <a:r>
              <a:rPr dirty="0" err="1">
                <a:solidFill>
                  <a:schemeClr val="tx2">
                    <a:lumMod val="20000"/>
                    <a:lumOff val="80000"/>
                  </a:schemeClr>
                </a:solidFill>
              </a:rPr>
              <a:t>môžu</a:t>
            </a:r>
            <a:r>
              <a:rPr dirty="0">
                <a:solidFill>
                  <a:schemeClr val="tx2">
                    <a:lumMod val="20000"/>
                    <a:lumOff val="80000"/>
                  </a:schemeClr>
                </a:solidFill>
              </a:rPr>
              <a:t> </a:t>
            </a:r>
            <a:r>
              <a:rPr dirty="0" err="1">
                <a:solidFill>
                  <a:schemeClr val="tx2">
                    <a:lumMod val="20000"/>
                    <a:lumOff val="80000"/>
                  </a:schemeClr>
                </a:solidFill>
              </a:rPr>
              <a:t>zneužívať</a:t>
            </a:r>
            <a:r>
              <a:rPr dirty="0">
                <a:solidFill>
                  <a:schemeClr val="tx2">
                    <a:lumMod val="20000"/>
                    <a:lumOff val="80000"/>
                  </a:schemeClr>
                </a:solidFill>
              </a:rPr>
              <a:t> </a:t>
            </a:r>
            <a:r>
              <a:rPr dirty="0" err="1">
                <a:solidFill>
                  <a:schemeClr val="tx2">
                    <a:lumMod val="20000"/>
                    <a:lumOff val="80000"/>
                  </a:schemeClr>
                </a:solidFill>
              </a:rPr>
              <a:t>in</a:t>
            </a:r>
            <a:r>
              <a:rPr lang="en-US" dirty="0" err="1">
                <a:solidFill>
                  <a:schemeClr val="tx2">
                    <a:lumMod val="20000"/>
                    <a:lumOff val="80000"/>
                  </a:schemeClr>
                </a:solidFill>
              </a:rPr>
              <a:t>é</a:t>
            </a:r>
            <a:r>
              <a:rPr lang="en-US" dirty="0">
                <a:solidFill>
                  <a:schemeClr val="tx2">
                    <a:lumMod val="20000"/>
                    <a:lumOff val="80000"/>
                  </a:schemeClr>
                </a:solidFill>
              </a:rPr>
              <a:t> </a:t>
            </a:r>
            <a:r>
              <a:rPr lang="en-US" dirty="0" err="1">
                <a:solidFill>
                  <a:schemeClr val="tx2">
                    <a:lumMod val="20000"/>
                    <a:lumOff val="80000"/>
                  </a:schemeClr>
                </a:solidFill>
              </a:rPr>
              <a:t>deti</a:t>
            </a:r>
            <a:endParaRPr dirty="0">
              <a:solidFill>
                <a:schemeClr val="tx2">
                  <a:lumMod val="20000"/>
                  <a:lumOff val="80000"/>
                </a:schemeClr>
              </a:solidFill>
            </a:endParaRPr>
          </a:p>
          <a:p>
            <a:pPr algn="ctr" defTabSz="557783">
              <a:lnSpc>
                <a:spcPct val="120000"/>
              </a:lnSpc>
              <a:spcBef>
                <a:spcPts val="600"/>
              </a:spcBef>
              <a:defRPr sz="2300">
                <a:solidFill>
                  <a:srgbClr val="00FDFF"/>
                </a:solidFill>
                <a:latin typeface="Tahoma"/>
                <a:ea typeface="Tahoma"/>
                <a:cs typeface="Tahoma"/>
                <a:sym typeface="Tahoma"/>
              </a:defRPr>
            </a:pPr>
            <a:endParaRPr lang="en-US" dirty="0"/>
          </a:p>
          <a:p>
            <a:pPr algn="ctr" defTabSz="557783">
              <a:lnSpc>
                <a:spcPct val="120000"/>
              </a:lnSpc>
              <a:spcBef>
                <a:spcPts val="600"/>
              </a:spcBef>
              <a:defRPr sz="2300">
                <a:solidFill>
                  <a:srgbClr val="00FDFF"/>
                </a:solidFill>
                <a:latin typeface="Tahoma"/>
                <a:ea typeface="Tahoma"/>
                <a:cs typeface="Tahoma"/>
                <a:sym typeface="Tahoma"/>
              </a:defRPr>
            </a:pPr>
            <a:r>
              <a:rPr lang="en-US" dirty="0" err="1"/>
              <a:t>Hocikto</a:t>
            </a:r>
            <a:r>
              <a:rPr dirty="0"/>
              <a:t> </a:t>
            </a:r>
            <a:r>
              <a:rPr dirty="0" err="1"/>
              <a:t>môže</a:t>
            </a:r>
            <a:r>
              <a:rPr dirty="0"/>
              <a:t> </a:t>
            </a:r>
            <a:r>
              <a:rPr dirty="0" err="1"/>
              <a:t>zneužíva</a:t>
            </a:r>
            <a:r>
              <a:rPr lang="en-US" dirty="0" err="1"/>
              <a:t>ť</a:t>
            </a:r>
            <a:r>
              <a:rPr lang="en-US" dirty="0"/>
              <a:t> </a:t>
            </a:r>
          </a:p>
          <a:p>
            <a:pPr algn="ctr" defTabSz="557783">
              <a:lnSpc>
                <a:spcPct val="120000"/>
              </a:lnSpc>
              <a:spcBef>
                <a:spcPts val="600"/>
              </a:spcBef>
              <a:defRPr sz="2300">
                <a:solidFill>
                  <a:srgbClr val="00FDFF"/>
                </a:solidFill>
                <a:latin typeface="Tahoma"/>
                <a:ea typeface="Tahoma"/>
                <a:cs typeface="Tahoma"/>
                <a:sym typeface="Tahoma"/>
              </a:defRPr>
            </a:pPr>
            <a:endParaRPr dirty="0"/>
          </a:p>
          <a:p>
            <a:pPr algn="ctr" defTabSz="557783">
              <a:lnSpc>
                <a:spcPct val="120000"/>
              </a:lnSpc>
              <a:spcBef>
                <a:spcPts val="600"/>
              </a:spcBef>
              <a:defRPr sz="2300">
                <a:solidFill>
                  <a:srgbClr val="8EFA00"/>
                </a:solidFill>
                <a:latin typeface="Tahoma"/>
                <a:ea typeface="Tahoma"/>
                <a:cs typeface="Tahoma"/>
                <a:sym typeface="Tahoma"/>
              </a:defRPr>
            </a:pPr>
            <a:r>
              <a:rPr lang="en-US" dirty="0" err="1"/>
              <a:t>chlapci</a:t>
            </a:r>
            <a:r>
              <a:rPr dirty="0"/>
              <a:t> </a:t>
            </a:r>
            <a:r>
              <a:rPr dirty="0" err="1"/>
              <a:t>môžu</a:t>
            </a:r>
            <a:r>
              <a:rPr dirty="0"/>
              <a:t> </a:t>
            </a:r>
            <a:r>
              <a:rPr dirty="0" err="1"/>
              <a:t>byť</a:t>
            </a:r>
            <a:r>
              <a:rPr dirty="0"/>
              <a:t> </a:t>
            </a:r>
            <a:r>
              <a:rPr dirty="0" err="1"/>
              <a:t>tiež</a:t>
            </a:r>
            <a:r>
              <a:rPr dirty="0"/>
              <a:t> </a:t>
            </a:r>
            <a:r>
              <a:rPr dirty="0" err="1"/>
              <a:t>sexuálne</a:t>
            </a:r>
            <a:r>
              <a:rPr dirty="0"/>
              <a:t> </a:t>
            </a:r>
            <a:r>
              <a:rPr dirty="0" err="1"/>
              <a:t>zneužívaní</a:t>
            </a:r>
            <a:r>
              <a:rPr dirty="0"/>
              <a:t> </a:t>
            </a:r>
            <a:r>
              <a:rPr dirty="0" err="1"/>
              <a:t>ženami</a:t>
            </a:r>
            <a:r>
              <a:rPr lang="en-US" dirty="0"/>
              <a:t>, </a:t>
            </a:r>
            <a:r>
              <a:rPr lang="en-US" dirty="0" err="1"/>
              <a:t>alebo</a:t>
            </a:r>
            <a:r>
              <a:rPr lang="en-US" dirty="0"/>
              <a:t> </a:t>
            </a:r>
            <a:r>
              <a:rPr lang="en-US" dirty="0" err="1"/>
              <a:t>mužmi</a:t>
            </a:r>
            <a:endParaRPr dirty="0"/>
          </a:p>
        </p:txBody>
      </p:sp>
    </p:spTree>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1">
            <a:satOff val="-8494"/>
            <a:lumOff val="13921"/>
          </a:schemeClr>
        </a:solidFill>
        <a:effectLst/>
      </p:bgPr>
    </p:bg>
    <p:spTree>
      <p:nvGrpSpPr>
        <p:cNvPr id="1" name=""/>
        <p:cNvGrpSpPr/>
        <p:nvPr/>
      </p:nvGrpSpPr>
      <p:grpSpPr>
        <a:xfrm>
          <a:off x="0" y="0"/>
          <a:ext cx="0" cy="0"/>
          <a:chOff x="0" y="0"/>
          <a:chExt cx="0" cy="0"/>
        </a:xfrm>
      </p:grpSpPr>
      <p:sp>
        <p:nvSpPr>
          <p:cNvPr id="418" name="Text Placeholder 15"/>
          <p:cNvSpPr txBox="1"/>
          <p:nvPr/>
        </p:nvSpPr>
        <p:spPr>
          <a:xfrm>
            <a:off x="2783218" y="871579"/>
            <a:ext cx="9872359" cy="106362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ormAutofit fontScale="92500" lnSpcReduction="20000"/>
          </a:bodyPr>
          <a:lstStyle>
            <a:lvl1pPr>
              <a:lnSpc>
                <a:spcPct val="200000"/>
              </a:lnSpc>
              <a:defRPr sz="4300">
                <a:solidFill>
                  <a:srgbClr val="00FDFF"/>
                </a:solidFill>
                <a:latin typeface="Tahoma"/>
                <a:ea typeface="Tahoma"/>
                <a:cs typeface="Tahoma"/>
                <a:sym typeface="Tahoma"/>
              </a:defRPr>
            </a:lvl1pPr>
          </a:lstStyle>
          <a:p>
            <a:r>
              <a:rPr dirty="0" err="1"/>
              <a:t>Mýty</a:t>
            </a:r>
            <a:r>
              <a:rPr dirty="0"/>
              <a:t> o </a:t>
            </a:r>
            <a:r>
              <a:rPr dirty="0" err="1"/>
              <a:t>sexuálnom</a:t>
            </a:r>
            <a:r>
              <a:rPr dirty="0"/>
              <a:t> </a:t>
            </a:r>
            <a:r>
              <a:rPr dirty="0" err="1"/>
              <a:t>zneužívaní</a:t>
            </a:r>
            <a:endParaRPr dirty="0"/>
          </a:p>
        </p:txBody>
      </p:sp>
      <p:sp>
        <p:nvSpPr>
          <p:cNvPr id="419" name="Obdĺžnik"/>
          <p:cNvSpPr/>
          <p:nvPr/>
        </p:nvSpPr>
        <p:spPr>
          <a:xfrm>
            <a:off x="2427637" y="2462009"/>
            <a:ext cx="3102294" cy="558002"/>
          </a:xfrm>
          <a:prstGeom prst="rect">
            <a:avLst/>
          </a:prstGeom>
          <a:solidFill>
            <a:srgbClr val="F2332D"/>
          </a:solidFill>
          <a:ln w="12700">
            <a:miter lim="400000"/>
          </a:ln>
        </p:spPr>
        <p:txBody>
          <a:bodyPr lIns="45718" tIns="45718" rIns="45718" bIns="45718" anchor="ctr"/>
          <a:lstStyle/>
          <a:p>
            <a:pPr>
              <a:defRPr sz="1200"/>
            </a:pPr>
            <a:endParaRPr dirty="0"/>
          </a:p>
        </p:txBody>
      </p:sp>
      <p:sp>
        <p:nvSpPr>
          <p:cNvPr id="420" name="Obdĺžnik"/>
          <p:cNvSpPr/>
          <p:nvPr/>
        </p:nvSpPr>
        <p:spPr>
          <a:xfrm>
            <a:off x="7309123" y="2474709"/>
            <a:ext cx="3077885" cy="558002"/>
          </a:xfrm>
          <a:prstGeom prst="rect">
            <a:avLst/>
          </a:prstGeom>
          <a:solidFill>
            <a:srgbClr val="2C8437"/>
          </a:solidFill>
          <a:ln w="12700">
            <a:miter lim="400000"/>
          </a:ln>
        </p:spPr>
        <p:txBody>
          <a:bodyPr lIns="45718" tIns="45718" rIns="45718" bIns="45718" anchor="ctr"/>
          <a:lstStyle/>
          <a:p>
            <a:pPr>
              <a:defRPr sz="1200"/>
            </a:pPr>
            <a:endParaRPr/>
          </a:p>
        </p:txBody>
      </p:sp>
      <p:sp>
        <p:nvSpPr>
          <p:cNvPr id="421" name="Kruh"/>
          <p:cNvSpPr/>
          <p:nvPr/>
        </p:nvSpPr>
        <p:spPr>
          <a:xfrm>
            <a:off x="3744784" y="2169909"/>
            <a:ext cx="467997" cy="467997"/>
          </a:xfrm>
          <a:prstGeom prst="ellipse">
            <a:avLst/>
          </a:prstGeom>
          <a:solidFill>
            <a:srgbClr val="F2332D"/>
          </a:solidFill>
          <a:ln w="12700">
            <a:miter lim="400000"/>
          </a:ln>
        </p:spPr>
        <p:txBody>
          <a:bodyPr lIns="45718" tIns="45718" rIns="45718" bIns="45718" anchor="ctr"/>
          <a:lstStyle/>
          <a:p>
            <a:pPr>
              <a:defRPr sz="1200"/>
            </a:pPr>
            <a:endParaRPr/>
          </a:p>
        </p:txBody>
      </p:sp>
      <p:sp>
        <p:nvSpPr>
          <p:cNvPr id="422" name="Elipsa"/>
          <p:cNvSpPr/>
          <p:nvPr/>
        </p:nvSpPr>
        <p:spPr>
          <a:xfrm>
            <a:off x="8614068" y="2182609"/>
            <a:ext cx="467997" cy="467997"/>
          </a:xfrm>
          <a:prstGeom prst="ellipse">
            <a:avLst/>
          </a:prstGeom>
          <a:solidFill>
            <a:srgbClr val="2C8437"/>
          </a:solidFill>
          <a:ln w="12700">
            <a:miter lim="400000"/>
          </a:ln>
        </p:spPr>
        <p:txBody>
          <a:bodyPr lIns="45718" tIns="45718" rIns="45718" bIns="45718" anchor="ctr"/>
          <a:lstStyle/>
          <a:p>
            <a:pPr>
              <a:defRPr sz="1200"/>
            </a:pPr>
            <a:endParaRPr/>
          </a:p>
        </p:txBody>
      </p:sp>
      <p:sp>
        <p:nvSpPr>
          <p:cNvPr id="423" name="Schválené"/>
          <p:cNvSpPr/>
          <p:nvPr/>
        </p:nvSpPr>
        <p:spPr>
          <a:xfrm>
            <a:off x="8620913" y="2176753"/>
            <a:ext cx="454307" cy="454307"/>
          </a:xfrm>
          <a:custGeom>
            <a:avLst/>
            <a:gdLst/>
            <a:ahLst/>
            <a:cxnLst>
              <a:cxn ang="0">
                <a:pos x="wd2" y="hd2"/>
              </a:cxn>
              <a:cxn ang="5400000">
                <a:pos x="wd2" y="hd2"/>
              </a:cxn>
              <a:cxn ang="10800000">
                <a:pos x="wd2" y="hd2"/>
              </a:cxn>
              <a:cxn ang="16200000">
                <a:pos x="wd2" y="hd2"/>
              </a:cxn>
            </a:cxnLst>
            <a:rect l="0" t="0" r="r" b="b"/>
            <a:pathLst>
              <a:path w="21600" h="21600" extrusionOk="0">
                <a:moveTo>
                  <a:pt x="10799" y="0"/>
                </a:moveTo>
                <a:cubicBezTo>
                  <a:pt x="4834" y="0"/>
                  <a:pt x="0" y="4836"/>
                  <a:pt x="0" y="10801"/>
                </a:cubicBezTo>
                <a:cubicBezTo>
                  <a:pt x="0" y="16765"/>
                  <a:pt x="4835" y="21600"/>
                  <a:pt x="10799" y="21600"/>
                </a:cubicBezTo>
                <a:cubicBezTo>
                  <a:pt x="16764" y="21600"/>
                  <a:pt x="21600" y="16765"/>
                  <a:pt x="21600" y="10801"/>
                </a:cubicBezTo>
                <a:cubicBezTo>
                  <a:pt x="21600" y="4836"/>
                  <a:pt x="16764" y="0"/>
                  <a:pt x="10799" y="0"/>
                </a:cubicBezTo>
                <a:close/>
                <a:moveTo>
                  <a:pt x="16449" y="5521"/>
                </a:moveTo>
                <a:cubicBezTo>
                  <a:pt x="16477" y="5521"/>
                  <a:pt x="16505" y="5532"/>
                  <a:pt x="16527" y="5553"/>
                </a:cubicBezTo>
                <a:lnTo>
                  <a:pt x="18129" y="7155"/>
                </a:lnTo>
                <a:cubicBezTo>
                  <a:pt x="18171" y="7198"/>
                  <a:pt x="18171" y="7268"/>
                  <a:pt x="18129" y="7311"/>
                </a:cubicBezTo>
                <a:lnTo>
                  <a:pt x="8340" y="17100"/>
                </a:lnTo>
                <a:cubicBezTo>
                  <a:pt x="8297" y="17142"/>
                  <a:pt x="8227" y="17142"/>
                  <a:pt x="8185" y="17100"/>
                </a:cubicBezTo>
                <a:lnTo>
                  <a:pt x="3062" y="11977"/>
                </a:lnTo>
                <a:cubicBezTo>
                  <a:pt x="3020" y="11934"/>
                  <a:pt x="3020" y="11866"/>
                  <a:pt x="3062" y="11823"/>
                </a:cubicBezTo>
                <a:lnTo>
                  <a:pt x="4664" y="10221"/>
                </a:lnTo>
                <a:cubicBezTo>
                  <a:pt x="4707" y="10178"/>
                  <a:pt x="4777" y="10178"/>
                  <a:pt x="4820" y="10221"/>
                </a:cubicBezTo>
                <a:lnTo>
                  <a:pt x="8185" y="13586"/>
                </a:lnTo>
                <a:cubicBezTo>
                  <a:pt x="8227" y="13629"/>
                  <a:pt x="8297" y="13629"/>
                  <a:pt x="8340" y="13586"/>
                </a:cubicBezTo>
                <a:lnTo>
                  <a:pt x="16373" y="5553"/>
                </a:lnTo>
                <a:cubicBezTo>
                  <a:pt x="16394" y="5532"/>
                  <a:pt x="16421" y="5521"/>
                  <a:pt x="16449" y="5521"/>
                </a:cubicBezTo>
                <a:close/>
              </a:path>
            </a:pathLst>
          </a:custGeom>
          <a:solidFill>
            <a:srgbClr val="FFFFFF"/>
          </a:solidFill>
          <a:ln w="12700">
            <a:solidFill>
              <a:schemeClr val="accent1"/>
            </a:solidFill>
          </a:ln>
        </p:spPr>
        <p:txBody>
          <a:bodyPr lIns="45718" tIns="45718" rIns="45718" bIns="45718" anchor="ctr"/>
          <a:lstStyle/>
          <a:p>
            <a:pPr>
              <a:defRPr>
                <a:latin typeface="Gill Sans MT"/>
                <a:ea typeface="Gill Sans MT"/>
                <a:cs typeface="Gill Sans MT"/>
                <a:sym typeface="Gill Sans MT"/>
              </a:defRPr>
            </a:pPr>
            <a:endParaRPr/>
          </a:p>
        </p:txBody>
      </p:sp>
      <p:sp>
        <p:nvSpPr>
          <p:cNvPr id="424" name="Zrušiť"/>
          <p:cNvSpPr/>
          <p:nvPr/>
        </p:nvSpPr>
        <p:spPr>
          <a:xfrm>
            <a:off x="3751128" y="2163559"/>
            <a:ext cx="455288" cy="455291"/>
          </a:xfrm>
          <a:custGeom>
            <a:avLst/>
            <a:gdLst/>
            <a:ahLst/>
            <a:cxnLst>
              <a:cxn ang="0">
                <a:pos x="wd2" y="hd2"/>
              </a:cxn>
              <a:cxn ang="5400000">
                <a:pos x="wd2" y="hd2"/>
              </a:cxn>
              <a:cxn ang="10800000">
                <a:pos x="wd2" y="hd2"/>
              </a:cxn>
              <a:cxn ang="16200000">
                <a:pos x="wd2" y="hd2"/>
              </a:cxn>
            </a:cxnLst>
            <a:rect l="0" t="0" r="r" b="b"/>
            <a:pathLst>
              <a:path w="19679" h="20595" extrusionOk="0">
                <a:moveTo>
                  <a:pt x="9840" y="0"/>
                </a:moveTo>
                <a:cubicBezTo>
                  <a:pt x="7322" y="0"/>
                  <a:pt x="4804" y="1006"/>
                  <a:pt x="2882" y="3016"/>
                </a:cubicBezTo>
                <a:cubicBezTo>
                  <a:pt x="-960" y="7037"/>
                  <a:pt x="-960" y="13558"/>
                  <a:pt x="2882" y="17579"/>
                </a:cubicBezTo>
                <a:cubicBezTo>
                  <a:pt x="6725" y="21600"/>
                  <a:pt x="12955" y="21600"/>
                  <a:pt x="16798" y="17579"/>
                </a:cubicBezTo>
                <a:cubicBezTo>
                  <a:pt x="20640" y="13558"/>
                  <a:pt x="20640" y="7037"/>
                  <a:pt x="16798" y="3016"/>
                </a:cubicBezTo>
                <a:cubicBezTo>
                  <a:pt x="14876" y="1006"/>
                  <a:pt x="12358" y="0"/>
                  <a:pt x="9840" y="0"/>
                </a:cubicBezTo>
                <a:close/>
                <a:moveTo>
                  <a:pt x="6166" y="4684"/>
                </a:moveTo>
                <a:cubicBezTo>
                  <a:pt x="6181" y="4684"/>
                  <a:pt x="6195" y="4690"/>
                  <a:pt x="6206" y="4702"/>
                </a:cubicBezTo>
                <a:lnTo>
                  <a:pt x="9800" y="8462"/>
                </a:lnTo>
                <a:cubicBezTo>
                  <a:pt x="9823" y="8486"/>
                  <a:pt x="9859" y="8486"/>
                  <a:pt x="9882" y="8462"/>
                </a:cubicBezTo>
                <a:lnTo>
                  <a:pt x="13475" y="4702"/>
                </a:lnTo>
                <a:cubicBezTo>
                  <a:pt x="13498" y="4678"/>
                  <a:pt x="13534" y="4678"/>
                  <a:pt x="13557" y="4702"/>
                </a:cubicBezTo>
                <a:lnTo>
                  <a:pt x="15187" y="6408"/>
                </a:lnTo>
                <a:cubicBezTo>
                  <a:pt x="15210" y="6432"/>
                  <a:pt x="15210" y="6471"/>
                  <a:pt x="15187" y="6495"/>
                </a:cubicBezTo>
                <a:lnTo>
                  <a:pt x="11594" y="10254"/>
                </a:lnTo>
                <a:cubicBezTo>
                  <a:pt x="11571" y="10278"/>
                  <a:pt x="11571" y="10317"/>
                  <a:pt x="11594" y="10341"/>
                </a:cubicBezTo>
                <a:lnTo>
                  <a:pt x="15187" y="14100"/>
                </a:lnTo>
                <a:cubicBezTo>
                  <a:pt x="15210" y="14124"/>
                  <a:pt x="15210" y="14162"/>
                  <a:pt x="15187" y="14186"/>
                </a:cubicBezTo>
                <a:lnTo>
                  <a:pt x="13557" y="15892"/>
                </a:lnTo>
                <a:cubicBezTo>
                  <a:pt x="13534" y="15916"/>
                  <a:pt x="13498" y="15916"/>
                  <a:pt x="13475" y="15892"/>
                </a:cubicBezTo>
                <a:lnTo>
                  <a:pt x="9882" y="12133"/>
                </a:lnTo>
                <a:cubicBezTo>
                  <a:pt x="9859" y="12109"/>
                  <a:pt x="9823" y="12109"/>
                  <a:pt x="9800" y="12133"/>
                </a:cubicBezTo>
                <a:lnTo>
                  <a:pt x="6206" y="15892"/>
                </a:lnTo>
                <a:cubicBezTo>
                  <a:pt x="6184" y="15916"/>
                  <a:pt x="6148" y="15916"/>
                  <a:pt x="6125" y="15892"/>
                </a:cubicBezTo>
                <a:lnTo>
                  <a:pt x="4494" y="14186"/>
                </a:lnTo>
                <a:cubicBezTo>
                  <a:pt x="4472" y="14162"/>
                  <a:pt x="4472" y="14124"/>
                  <a:pt x="4494" y="14100"/>
                </a:cubicBezTo>
                <a:lnTo>
                  <a:pt x="8086" y="10341"/>
                </a:lnTo>
                <a:cubicBezTo>
                  <a:pt x="8109" y="10317"/>
                  <a:pt x="8109" y="10278"/>
                  <a:pt x="8086" y="10254"/>
                </a:cubicBezTo>
                <a:lnTo>
                  <a:pt x="4494" y="6495"/>
                </a:lnTo>
                <a:cubicBezTo>
                  <a:pt x="4472" y="6471"/>
                  <a:pt x="4472" y="6432"/>
                  <a:pt x="4494" y="6408"/>
                </a:cubicBezTo>
                <a:lnTo>
                  <a:pt x="6125" y="4702"/>
                </a:lnTo>
                <a:cubicBezTo>
                  <a:pt x="6136" y="4690"/>
                  <a:pt x="6152" y="4684"/>
                  <a:pt x="6166" y="4684"/>
                </a:cubicBezTo>
                <a:close/>
              </a:path>
            </a:pathLst>
          </a:custGeom>
          <a:solidFill>
            <a:srgbClr val="FFFFFF"/>
          </a:solidFill>
          <a:ln w="12700">
            <a:solidFill>
              <a:schemeClr val="accent1"/>
            </a:solidFill>
          </a:ln>
        </p:spPr>
        <p:txBody>
          <a:bodyPr lIns="45718" tIns="45718" rIns="45718" bIns="45718" anchor="ctr"/>
          <a:lstStyle/>
          <a:p>
            <a:pPr>
              <a:defRPr>
                <a:latin typeface="Gill Sans MT"/>
                <a:ea typeface="Gill Sans MT"/>
                <a:cs typeface="Gill Sans MT"/>
                <a:sym typeface="Gill Sans MT"/>
              </a:defRPr>
            </a:pPr>
            <a:endParaRPr/>
          </a:p>
        </p:txBody>
      </p:sp>
      <p:sp>
        <p:nvSpPr>
          <p:cNvPr id="425" name="MÝTY"/>
          <p:cNvSpPr txBox="1"/>
          <p:nvPr/>
        </p:nvSpPr>
        <p:spPr>
          <a:xfrm>
            <a:off x="3596506" y="2590040"/>
            <a:ext cx="739152" cy="3708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8" tIns="45718" rIns="45718" bIns="45718">
            <a:spAutoFit/>
          </a:bodyPr>
          <a:lstStyle>
            <a:lvl1pPr>
              <a:defRPr b="1">
                <a:solidFill>
                  <a:srgbClr val="FFFFFF"/>
                </a:solidFill>
                <a:latin typeface="Gill Sans MT"/>
                <a:ea typeface="Gill Sans MT"/>
                <a:cs typeface="Gill Sans MT"/>
                <a:sym typeface="Gill Sans MT"/>
              </a:defRPr>
            </a:lvl1pPr>
          </a:lstStyle>
          <a:p>
            <a:r>
              <a:t>MÝTY</a:t>
            </a:r>
          </a:p>
        </p:txBody>
      </p:sp>
      <p:sp>
        <p:nvSpPr>
          <p:cNvPr id="426" name="FAKTY"/>
          <p:cNvSpPr txBox="1"/>
          <p:nvPr/>
        </p:nvSpPr>
        <p:spPr>
          <a:xfrm>
            <a:off x="8421282" y="2643654"/>
            <a:ext cx="853563" cy="3708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8" tIns="45718" rIns="45718" bIns="45718">
            <a:spAutoFit/>
          </a:bodyPr>
          <a:lstStyle>
            <a:lvl1pPr>
              <a:defRPr b="1">
                <a:solidFill>
                  <a:srgbClr val="FFFFFF"/>
                </a:solidFill>
                <a:latin typeface="Gill Sans MT"/>
                <a:ea typeface="Gill Sans MT"/>
                <a:cs typeface="Gill Sans MT"/>
                <a:sym typeface="Gill Sans MT"/>
              </a:defRPr>
            </a:lvl1pPr>
          </a:lstStyle>
          <a:p>
            <a:r>
              <a:t>FAKTY</a:t>
            </a:r>
          </a:p>
        </p:txBody>
      </p:sp>
      <p:sp>
        <p:nvSpPr>
          <p:cNvPr id="427" name="Text Placeholder 15"/>
          <p:cNvSpPr txBox="1"/>
          <p:nvPr/>
        </p:nvSpPr>
        <p:spPr>
          <a:xfrm>
            <a:off x="1881460" y="3385986"/>
            <a:ext cx="4194645" cy="278558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ormAutofit/>
          </a:bodyPr>
          <a:lstStyle/>
          <a:p>
            <a:pPr algn="ctr" defTabSz="557783">
              <a:lnSpc>
                <a:spcPct val="120000"/>
              </a:lnSpc>
              <a:spcBef>
                <a:spcPts val="600"/>
              </a:spcBef>
              <a:defRPr sz="2300">
                <a:solidFill>
                  <a:srgbClr val="FF85FF"/>
                </a:solidFill>
                <a:latin typeface="Tahoma"/>
                <a:ea typeface="Tahoma"/>
                <a:cs typeface="Tahoma"/>
                <a:sym typeface="Tahoma"/>
              </a:defRPr>
            </a:pPr>
            <a:r>
              <a:rPr dirty="0" err="1">
                <a:solidFill>
                  <a:schemeClr val="tx2">
                    <a:lumMod val="20000"/>
                    <a:lumOff val="80000"/>
                  </a:schemeClr>
                </a:solidFill>
              </a:rPr>
              <a:t>Tí</a:t>
            </a:r>
            <a:r>
              <a:rPr dirty="0">
                <a:solidFill>
                  <a:schemeClr val="tx2">
                    <a:lumMod val="20000"/>
                    <a:lumOff val="80000"/>
                  </a:schemeClr>
                </a:solidFill>
              </a:rPr>
              <a:t>, </a:t>
            </a:r>
            <a:r>
              <a:rPr dirty="0" err="1">
                <a:solidFill>
                  <a:schemeClr val="tx2">
                    <a:lumMod val="20000"/>
                    <a:lumOff val="80000"/>
                  </a:schemeClr>
                </a:solidFill>
              </a:rPr>
              <a:t>ktorí</a:t>
            </a:r>
            <a:r>
              <a:rPr dirty="0">
                <a:solidFill>
                  <a:schemeClr val="tx2">
                    <a:lumMod val="20000"/>
                    <a:lumOff val="80000"/>
                  </a:schemeClr>
                </a:solidFill>
              </a:rPr>
              <a:t> </a:t>
            </a:r>
            <a:r>
              <a:rPr dirty="0" err="1">
                <a:solidFill>
                  <a:schemeClr val="tx2">
                    <a:lumMod val="20000"/>
                    <a:lumOff val="80000"/>
                  </a:schemeClr>
                </a:solidFill>
              </a:rPr>
              <a:t>zneužívajú</a:t>
            </a:r>
            <a:r>
              <a:rPr dirty="0">
                <a:solidFill>
                  <a:schemeClr val="tx2">
                    <a:lumMod val="20000"/>
                    <a:lumOff val="80000"/>
                  </a:schemeClr>
                </a:solidFill>
              </a:rPr>
              <a:t>, </a:t>
            </a:r>
            <a:r>
              <a:rPr dirty="0" err="1">
                <a:solidFill>
                  <a:schemeClr val="tx2">
                    <a:lumMod val="20000"/>
                    <a:lumOff val="80000"/>
                  </a:schemeClr>
                </a:solidFill>
              </a:rPr>
              <a:t>sú</a:t>
            </a:r>
            <a:r>
              <a:rPr dirty="0">
                <a:solidFill>
                  <a:schemeClr val="tx2">
                    <a:lumMod val="20000"/>
                    <a:lumOff val="80000"/>
                  </a:schemeClr>
                </a:solidFill>
              </a:rPr>
              <a:t> </a:t>
            </a:r>
            <a:r>
              <a:rPr dirty="0" err="1">
                <a:solidFill>
                  <a:schemeClr val="tx2">
                    <a:lumMod val="20000"/>
                    <a:lumOff val="80000"/>
                  </a:schemeClr>
                </a:solidFill>
              </a:rPr>
              <a:t>cudzí</a:t>
            </a:r>
            <a:r>
              <a:rPr dirty="0">
                <a:solidFill>
                  <a:schemeClr val="tx2">
                    <a:lumMod val="20000"/>
                    <a:lumOff val="80000"/>
                  </a:schemeClr>
                </a:solidFill>
              </a:rPr>
              <a:t> </a:t>
            </a:r>
            <a:r>
              <a:rPr dirty="0" err="1">
                <a:solidFill>
                  <a:schemeClr val="tx2">
                    <a:lumMod val="20000"/>
                    <a:lumOff val="80000"/>
                  </a:schemeClr>
                </a:solidFill>
              </a:rPr>
              <a:t>ľudia</a:t>
            </a:r>
            <a:endParaRPr lang="en-US" dirty="0">
              <a:solidFill>
                <a:schemeClr val="tx2">
                  <a:lumMod val="20000"/>
                  <a:lumOff val="80000"/>
                </a:schemeClr>
              </a:solidFill>
            </a:endParaRPr>
          </a:p>
          <a:p>
            <a:pPr algn="ctr" defTabSz="557783">
              <a:lnSpc>
                <a:spcPct val="120000"/>
              </a:lnSpc>
              <a:spcBef>
                <a:spcPts val="600"/>
              </a:spcBef>
              <a:defRPr sz="2300">
                <a:solidFill>
                  <a:srgbClr val="FF85FF"/>
                </a:solidFill>
                <a:latin typeface="Tahoma"/>
                <a:ea typeface="Tahoma"/>
                <a:cs typeface="Tahoma"/>
                <a:sym typeface="Tahoma"/>
              </a:defRPr>
            </a:pPr>
            <a:endParaRPr dirty="0">
              <a:solidFill>
                <a:schemeClr val="tx2">
                  <a:lumMod val="20000"/>
                  <a:lumOff val="80000"/>
                </a:schemeClr>
              </a:solidFill>
            </a:endParaRPr>
          </a:p>
          <a:p>
            <a:pPr algn="ctr" defTabSz="557783">
              <a:lnSpc>
                <a:spcPct val="120000"/>
              </a:lnSpc>
              <a:spcBef>
                <a:spcPts val="600"/>
              </a:spcBef>
              <a:defRPr sz="2300">
                <a:solidFill>
                  <a:srgbClr val="00FDFF"/>
                </a:solidFill>
                <a:latin typeface="Tahoma"/>
                <a:ea typeface="Tahoma"/>
                <a:cs typeface="Tahoma"/>
                <a:sym typeface="Tahoma"/>
              </a:defRPr>
            </a:pPr>
            <a:r>
              <a:rPr dirty="0" err="1"/>
              <a:t>Sexuálne</a:t>
            </a:r>
            <a:r>
              <a:rPr dirty="0"/>
              <a:t> </a:t>
            </a:r>
            <a:r>
              <a:rPr dirty="0" err="1"/>
              <a:t>zneužívanie</a:t>
            </a:r>
            <a:r>
              <a:rPr dirty="0"/>
              <a:t> </a:t>
            </a:r>
            <a:r>
              <a:rPr dirty="0" err="1"/>
              <a:t>sa</a:t>
            </a:r>
            <a:r>
              <a:rPr dirty="0"/>
              <a:t> </a:t>
            </a:r>
            <a:r>
              <a:rPr dirty="0" err="1"/>
              <a:t>nemôže</a:t>
            </a:r>
            <a:r>
              <a:rPr dirty="0"/>
              <a:t> </a:t>
            </a:r>
            <a:r>
              <a:rPr dirty="0" err="1"/>
              <a:t>stať</a:t>
            </a:r>
            <a:r>
              <a:rPr dirty="0"/>
              <a:t> </a:t>
            </a:r>
            <a:r>
              <a:rPr lang="en-US" dirty="0"/>
              <a:t>v </a:t>
            </a:r>
            <a:r>
              <a:rPr lang="en-US" dirty="0" err="1"/>
              <a:t>škole</a:t>
            </a:r>
            <a:r>
              <a:rPr lang="en-US" dirty="0"/>
              <a:t>,</a:t>
            </a:r>
            <a:r>
              <a:rPr dirty="0"/>
              <a:t> </a:t>
            </a:r>
            <a:r>
              <a:rPr dirty="0" err="1"/>
              <a:t>športe</a:t>
            </a:r>
            <a:r>
              <a:rPr dirty="0"/>
              <a:t>, </a:t>
            </a:r>
            <a:r>
              <a:rPr dirty="0" err="1"/>
              <a:t>doma</a:t>
            </a:r>
            <a:r>
              <a:rPr lang="en-US" dirty="0"/>
              <a:t>,</a:t>
            </a:r>
            <a:r>
              <a:rPr dirty="0"/>
              <a:t> </a:t>
            </a:r>
            <a:r>
              <a:rPr dirty="0" err="1"/>
              <a:t>alebo</a:t>
            </a:r>
            <a:r>
              <a:rPr dirty="0"/>
              <a:t> </a:t>
            </a:r>
            <a:r>
              <a:rPr lang="en-US" dirty="0"/>
              <a:t>na </a:t>
            </a:r>
            <a:r>
              <a:rPr lang="en-US" dirty="0" err="1"/>
              <a:t>pracovisku</a:t>
            </a:r>
            <a:endParaRPr dirty="0"/>
          </a:p>
        </p:txBody>
      </p:sp>
      <p:sp>
        <p:nvSpPr>
          <p:cNvPr id="428" name="Text Placeholder 15"/>
          <p:cNvSpPr txBox="1"/>
          <p:nvPr/>
        </p:nvSpPr>
        <p:spPr>
          <a:xfrm>
            <a:off x="6738539" y="3385986"/>
            <a:ext cx="4194646" cy="278558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ormAutofit fontScale="92500" lnSpcReduction="10000"/>
          </a:bodyPr>
          <a:lstStyle/>
          <a:p>
            <a:pPr algn="ctr" defTabSz="484630">
              <a:lnSpc>
                <a:spcPct val="120000"/>
              </a:lnSpc>
              <a:spcBef>
                <a:spcPts val="500"/>
              </a:spcBef>
              <a:defRPr sz="2000">
                <a:solidFill>
                  <a:srgbClr val="FF85FF"/>
                </a:solidFill>
                <a:latin typeface="Tahoma"/>
                <a:ea typeface="Tahoma"/>
                <a:cs typeface="Tahoma"/>
                <a:sym typeface="Tahoma"/>
              </a:defRPr>
            </a:pPr>
            <a:r>
              <a:rPr sz="2400" dirty="0" err="1">
                <a:solidFill>
                  <a:schemeClr val="tx2">
                    <a:lumMod val="20000"/>
                    <a:lumOff val="80000"/>
                  </a:schemeClr>
                </a:solidFill>
              </a:rPr>
              <a:t>Sexuálni</a:t>
            </a:r>
            <a:r>
              <a:rPr sz="2400" dirty="0">
                <a:solidFill>
                  <a:schemeClr val="tx2">
                    <a:lumMod val="20000"/>
                    <a:lumOff val="80000"/>
                  </a:schemeClr>
                </a:solidFill>
              </a:rPr>
              <a:t> </a:t>
            </a:r>
            <a:r>
              <a:rPr sz="2400" dirty="0" err="1">
                <a:solidFill>
                  <a:schemeClr val="tx2">
                    <a:lumMod val="20000"/>
                    <a:lumOff val="80000"/>
                  </a:schemeClr>
                </a:solidFill>
              </a:rPr>
              <a:t>násilníci</a:t>
            </a:r>
            <a:r>
              <a:rPr sz="2400" dirty="0">
                <a:solidFill>
                  <a:schemeClr val="tx2">
                    <a:lumMod val="20000"/>
                    <a:lumOff val="80000"/>
                  </a:schemeClr>
                </a:solidFill>
              </a:rPr>
              <a:t> </a:t>
            </a:r>
            <a:r>
              <a:rPr sz="2400" dirty="0" err="1">
                <a:solidFill>
                  <a:schemeClr val="tx2">
                    <a:lumMod val="20000"/>
                    <a:lumOff val="80000"/>
                  </a:schemeClr>
                </a:solidFill>
              </a:rPr>
              <a:t>môžu</a:t>
            </a:r>
            <a:r>
              <a:rPr sz="2400" dirty="0">
                <a:solidFill>
                  <a:schemeClr val="tx2">
                    <a:lumMod val="20000"/>
                    <a:lumOff val="80000"/>
                  </a:schemeClr>
                </a:solidFill>
              </a:rPr>
              <a:t> </a:t>
            </a:r>
            <a:r>
              <a:rPr sz="2400" dirty="0" err="1">
                <a:solidFill>
                  <a:schemeClr val="tx2">
                    <a:lumMod val="20000"/>
                    <a:lumOff val="80000"/>
                  </a:schemeClr>
                </a:solidFill>
              </a:rPr>
              <a:t>byť</a:t>
            </a:r>
            <a:r>
              <a:rPr sz="2400" dirty="0">
                <a:solidFill>
                  <a:schemeClr val="tx2">
                    <a:lumMod val="20000"/>
                    <a:lumOff val="80000"/>
                  </a:schemeClr>
                </a:solidFill>
              </a:rPr>
              <a:t> </a:t>
            </a:r>
            <a:r>
              <a:rPr sz="2400" dirty="0" err="1">
                <a:solidFill>
                  <a:schemeClr val="tx2">
                    <a:lumMod val="20000"/>
                    <a:lumOff val="80000"/>
                  </a:schemeClr>
                </a:solidFill>
              </a:rPr>
              <a:t>ľudia</a:t>
            </a:r>
            <a:r>
              <a:rPr sz="2400" dirty="0">
                <a:solidFill>
                  <a:schemeClr val="tx2">
                    <a:lumMod val="20000"/>
                    <a:lumOff val="80000"/>
                  </a:schemeClr>
                </a:solidFill>
              </a:rPr>
              <a:t>, </a:t>
            </a:r>
            <a:r>
              <a:rPr sz="2400" dirty="0" err="1">
                <a:solidFill>
                  <a:schemeClr val="tx2">
                    <a:lumMod val="20000"/>
                    <a:lumOff val="80000"/>
                  </a:schemeClr>
                </a:solidFill>
              </a:rPr>
              <a:t>ktorých</a:t>
            </a:r>
            <a:r>
              <a:rPr sz="2400" dirty="0">
                <a:solidFill>
                  <a:schemeClr val="tx2">
                    <a:lumMod val="20000"/>
                    <a:lumOff val="80000"/>
                  </a:schemeClr>
                </a:solidFill>
              </a:rPr>
              <a:t> </a:t>
            </a:r>
            <a:r>
              <a:rPr sz="2400" dirty="0" err="1">
                <a:solidFill>
                  <a:schemeClr val="tx2">
                    <a:lumMod val="20000"/>
                    <a:lumOff val="80000"/>
                  </a:schemeClr>
                </a:solidFill>
              </a:rPr>
              <a:t>poznáme</a:t>
            </a:r>
            <a:r>
              <a:rPr sz="2400" dirty="0">
                <a:solidFill>
                  <a:schemeClr val="tx2">
                    <a:lumMod val="20000"/>
                    <a:lumOff val="80000"/>
                  </a:schemeClr>
                </a:solidFill>
              </a:rPr>
              <a:t> a </a:t>
            </a:r>
            <a:r>
              <a:rPr sz="2400" dirty="0" err="1">
                <a:solidFill>
                  <a:schemeClr val="tx2">
                    <a:lumMod val="20000"/>
                    <a:lumOff val="80000"/>
                  </a:schemeClr>
                </a:solidFill>
              </a:rPr>
              <a:t>veľmi</a:t>
            </a:r>
            <a:r>
              <a:rPr lang="en-US" sz="2400" dirty="0">
                <a:solidFill>
                  <a:schemeClr val="tx2">
                    <a:lumMod val="20000"/>
                    <a:lumOff val="80000"/>
                  </a:schemeClr>
                </a:solidFill>
              </a:rPr>
              <a:t> </a:t>
            </a:r>
            <a:r>
              <a:rPr lang="en-US" sz="2400" dirty="0" err="1">
                <a:solidFill>
                  <a:schemeClr val="tx2">
                    <a:lumMod val="20000"/>
                    <a:lumOff val="80000"/>
                  </a:schemeClr>
                </a:solidFill>
              </a:rPr>
              <a:t>im</a:t>
            </a:r>
            <a:r>
              <a:rPr sz="2400" dirty="0">
                <a:solidFill>
                  <a:schemeClr val="tx2">
                    <a:lumMod val="20000"/>
                    <a:lumOff val="80000"/>
                  </a:schemeClr>
                </a:solidFill>
              </a:rPr>
              <a:t> </a:t>
            </a:r>
            <a:r>
              <a:rPr sz="2400" dirty="0" err="1">
                <a:solidFill>
                  <a:schemeClr val="tx2">
                    <a:lumMod val="20000"/>
                    <a:lumOff val="80000"/>
                  </a:schemeClr>
                </a:solidFill>
              </a:rPr>
              <a:t>dôverujeme</a:t>
            </a:r>
            <a:endParaRPr lang="en-US" sz="2400" dirty="0">
              <a:solidFill>
                <a:schemeClr val="tx2">
                  <a:lumMod val="20000"/>
                  <a:lumOff val="80000"/>
                </a:schemeClr>
              </a:solidFill>
            </a:endParaRPr>
          </a:p>
          <a:p>
            <a:pPr algn="ctr" defTabSz="484630">
              <a:lnSpc>
                <a:spcPct val="120000"/>
              </a:lnSpc>
              <a:spcBef>
                <a:spcPts val="500"/>
              </a:spcBef>
              <a:defRPr sz="2000">
                <a:solidFill>
                  <a:srgbClr val="FF85FF"/>
                </a:solidFill>
                <a:latin typeface="Tahoma"/>
                <a:ea typeface="Tahoma"/>
                <a:cs typeface="Tahoma"/>
                <a:sym typeface="Tahoma"/>
              </a:defRPr>
            </a:pPr>
            <a:endParaRPr sz="2400" dirty="0">
              <a:solidFill>
                <a:schemeClr val="tx2">
                  <a:lumMod val="20000"/>
                  <a:lumOff val="80000"/>
                </a:schemeClr>
              </a:solidFill>
            </a:endParaRPr>
          </a:p>
          <a:p>
            <a:pPr algn="ctr" defTabSz="484630">
              <a:lnSpc>
                <a:spcPct val="120000"/>
              </a:lnSpc>
              <a:spcBef>
                <a:spcPts val="500"/>
              </a:spcBef>
              <a:defRPr sz="2000">
                <a:solidFill>
                  <a:srgbClr val="00FDFF"/>
                </a:solidFill>
                <a:latin typeface="Tahoma"/>
                <a:ea typeface="Tahoma"/>
                <a:cs typeface="Tahoma"/>
                <a:sym typeface="Tahoma"/>
              </a:defRPr>
            </a:pPr>
            <a:r>
              <a:rPr sz="2400" dirty="0" err="1"/>
              <a:t>Sexuálne</a:t>
            </a:r>
            <a:r>
              <a:rPr sz="2400" dirty="0"/>
              <a:t> </a:t>
            </a:r>
            <a:r>
              <a:rPr sz="2400" dirty="0" err="1"/>
              <a:t>zneužitie</a:t>
            </a:r>
            <a:r>
              <a:rPr sz="2400" dirty="0"/>
              <a:t> </a:t>
            </a:r>
            <a:r>
              <a:rPr sz="2400" dirty="0" err="1"/>
              <a:t>sa</a:t>
            </a:r>
            <a:r>
              <a:rPr sz="2400" dirty="0"/>
              <a:t> </a:t>
            </a:r>
            <a:r>
              <a:rPr sz="2400" dirty="0" err="1"/>
              <a:t>môže</a:t>
            </a:r>
            <a:r>
              <a:rPr sz="2400" dirty="0"/>
              <a:t> </a:t>
            </a:r>
            <a:r>
              <a:rPr sz="2400" dirty="0" err="1"/>
              <a:t>stať</a:t>
            </a:r>
            <a:r>
              <a:rPr sz="2400" dirty="0"/>
              <a:t> </a:t>
            </a:r>
            <a:r>
              <a:rPr sz="2400" dirty="0" err="1"/>
              <a:t>kdekoľvek</a:t>
            </a:r>
            <a:r>
              <a:rPr sz="2400" dirty="0"/>
              <a:t>, </a:t>
            </a:r>
            <a:r>
              <a:rPr sz="2400" dirty="0" err="1"/>
              <a:t>aj</a:t>
            </a:r>
            <a:r>
              <a:rPr sz="2400" dirty="0"/>
              <a:t> </a:t>
            </a:r>
            <a:r>
              <a:rPr lang="en-US" sz="2400" dirty="0"/>
              <a:t>v </a:t>
            </a:r>
            <a:r>
              <a:rPr lang="en-US" sz="2400" dirty="0" err="1"/>
              <a:t>škole</a:t>
            </a:r>
            <a:r>
              <a:rPr lang="en-US" sz="2400" dirty="0"/>
              <a:t>, </a:t>
            </a:r>
            <a:r>
              <a:rPr sz="2400" dirty="0" err="1"/>
              <a:t>pri</a:t>
            </a:r>
            <a:r>
              <a:rPr sz="2400" dirty="0"/>
              <a:t> </a:t>
            </a:r>
            <a:r>
              <a:rPr sz="2400" dirty="0" err="1"/>
              <a:t>športe</a:t>
            </a:r>
            <a:r>
              <a:rPr sz="2400" dirty="0"/>
              <a:t>, </a:t>
            </a:r>
            <a:r>
              <a:rPr sz="2400" dirty="0" err="1"/>
              <a:t>doma</a:t>
            </a:r>
            <a:r>
              <a:rPr lang="en-US" sz="2400" dirty="0"/>
              <a:t>,</a:t>
            </a:r>
            <a:r>
              <a:rPr sz="2400" dirty="0"/>
              <a:t> </a:t>
            </a:r>
            <a:r>
              <a:rPr sz="2400" dirty="0" err="1"/>
              <a:t>alebo</a:t>
            </a:r>
            <a:r>
              <a:rPr sz="2400" dirty="0"/>
              <a:t> v </a:t>
            </a:r>
            <a:r>
              <a:rPr sz="2400" dirty="0" err="1"/>
              <a:t>ka</a:t>
            </a:r>
            <a:r>
              <a:rPr lang="en-US" sz="2400" dirty="0" err="1"/>
              <a:t>binete</a:t>
            </a:r>
            <a:r>
              <a:rPr lang="en-US" sz="2400" dirty="0"/>
              <a:t>, …</a:t>
            </a:r>
            <a:endParaRPr sz="2400" dirty="0"/>
          </a:p>
        </p:txBody>
      </p:sp>
    </p:spTree>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8" name="Text Placeholder 15"/>
          <p:cNvSpPr txBox="1">
            <a:spLocks noGrp="1"/>
          </p:cNvSpPr>
          <p:nvPr>
            <p:ph type="body" sz="quarter" idx="1"/>
          </p:nvPr>
        </p:nvSpPr>
        <p:spPr>
          <a:xfrm>
            <a:off x="348792" y="1291704"/>
            <a:ext cx="11777091" cy="1063626"/>
          </a:xfrm>
          <a:prstGeom prst="rect">
            <a:avLst/>
          </a:prstGeom>
        </p:spPr>
        <p:txBody>
          <a:bodyPr/>
          <a:lstStyle>
            <a:lvl1pPr>
              <a:defRPr sz="3000" cap="none">
                <a:solidFill>
                  <a:srgbClr val="58C7F0"/>
                </a:solidFill>
                <a:latin typeface="Tahoma"/>
                <a:ea typeface="Tahoma"/>
                <a:cs typeface="Tahoma"/>
                <a:sym typeface="Tahoma"/>
              </a:defRPr>
            </a:lvl1pPr>
          </a:lstStyle>
          <a:p>
            <a:r>
              <a:rPr dirty="0" err="1"/>
              <a:t>Čo</a:t>
            </a:r>
            <a:r>
              <a:rPr dirty="0"/>
              <a:t> je </a:t>
            </a:r>
            <a:r>
              <a:rPr dirty="0" err="1"/>
              <a:t>príčinou</a:t>
            </a:r>
            <a:r>
              <a:rPr dirty="0"/>
              <a:t> </a:t>
            </a:r>
            <a:r>
              <a:rPr dirty="0" err="1"/>
              <a:t>sexuálneho</a:t>
            </a:r>
            <a:r>
              <a:rPr dirty="0"/>
              <a:t> </a:t>
            </a:r>
            <a:r>
              <a:rPr dirty="0" err="1"/>
              <a:t>zneužívania</a:t>
            </a:r>
            <a:r>
              <a:rPr lang="en-US" dirty="0"/>
              <a:t> </a:t>
            </a:r>
            <a:r>
              <a:rPr lang="en-US" dirty="0" err="1"/>
              <a:t>detí</a:t>
            </a:r>
            <a:r>
              <a:rPr lang="en-US" dirty="0"/>
              <a:t> s </a:t>
            </a:r>
            <a:r>
              <a:rPr lang="en-US" dirty="0" err="1"/>
              <a:t>nížším</a:t>
            </a:r>
            <a:r>
              <a:rPr lang="en-US" dirty="0"/>
              <a:t> </a:t>
            </a:r>
            <a:r>
              <a:rPr lang="en-US" dirty="0" err="1"/>
              <a:t>intelektom</a:t>
            </a:r>
            <a:r>
              <a:rPr lang="en-US" dirty="0"/>
              <a:t>?</a:t>
            </a:r>
            <a:endParaRPr dirty="0"/>
          </a:p>
        </p:txBody>
      </p:sp>
      <p:sp>
        <p:nvSpPr>
          <p:cNvPr id="439" name="Text Placeholder 20"/>
          <p:cNvSpPr txBox="1"/>
          <p:nvPr/>
        </p:nvSpPr>
        <p:spPr>
          <a:xfrm>
            <a:off x="443060" y="2030907"/>
            <a:ext cx="11142483" cy="448397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numCol="2" spcCol="476984">
            <a:noAutofit/>
          </a:bodyPr>
          <a:lstStyle/>
          <a:p>
            <a:pPr defTabSz="276103">
              <a:lnSpc>
                <a:spcPct val="150000"/>
              </a:lnSpc>
              <a:defRPr sz="2376" b="1">
                <a:solidFill>
                  <a:srgbClr val="F18FC1"/>
                </a:solidFill>
                <a:latin typeface="+mj-lt"/>
                <a:ea typeface="+mj-ea"/>
                <a:cs typeface="+mj-cs"/>
                <a:sym typeface="Calibri"/>
              </a:defRPr>
            </a:pPr>
            <a:r>
              <a:rPr sz="2400" dirty="0"/>
              <a:t>RIZIKOVÉ FAKTORY</a:t>
            </a:r>
            <a:r>
              <a:rPr lang="en-US" sz="2400" dirty="0"/>
              <a:t>:</a:t>
            </a:r>
            <a:endParaRPr sz="2400" dirty="0">
              <a:solidFill>
                <a:schemeClr val="accent2">
                  <a:lumOff val="20980"/>
                </a:schemeClr>
              </a:solidFill>
            </a:endParaRPr>
          </a:p>
          <a:p>
            <a:pPr marL="163481" indent="-163481" defTabSz="276103">
              <a:lnSpc>
                <a:spcPct val="150000"/>
              </a:lnSpc>
              <a:buSzPct val="100000"/>
              <a:buChar char="•"/>
              <a:defRPr sz="1584" b="1">
                <a:solidFill>
                  <a:schemeClr val="accent2">
                    <a:lumOff val="20980"/>
                  </a:schemeClr>
                </a:solidFill>
                <a:latin typeface="+mj-lt"/>
                <a:ea typeface="+mj-ea"/>
                <a:cs typeface="+mj-cs"/>
                <a:sym typeface="Calibri"/>
              </a:defRPr>
            </a:pPr>
            <a:r>
              <a:rPr sz="2400" dirty="0" err="1"/>
              <a:t>Obmedzené</a:t>
            </a:r>
            <a:r>
              <a:rPr sz="2400" dirty="0"/>
              <a:t> </a:t>
            </a:r>
            <a:r>
              <a:rPr sz="2400" dirty="0" err="1"/>
              <a:t>chápanie</a:t>
            </a:r>
            <a:r>
              <a:rPr sz="2400" dirty="0"/>
              <a:t> </a:t>
            </a:r>
            <a:r>
              <a:rPr sz="2400" dirty="0" err="1"/>
              <a:t>zdravej</a:t>
            </a:r>
            <a:r>
              <a:rPr sz="2400" dirty="0"/>
              <a:t> sexuality</a:t>
            </a:r>
          </a:p>
          <a:p>
            <a:pPr marL="163481" indent="-163481" defTabSz="276103">
              <a:lnSpc>
                <a:spcPct val="150000"/>
              </a:lnSpc>
              <a:buSzPct val="100000"/>
              <a:buChar char="•"/>
              <a:defRPr sz="1584" b="1">
                <a:solidFill>
                  <a:schemeClr val="accent2">
                    <a:lumOff val="20980"/>
                  </a:schemeClr>
                </a:solidFill>
                <a:latin typeface="+mj-lt"/>
                <a:ea typeface="+mj-ea"/>
                <a:cs typeface="+mj-cs"/>
                <a:sym typeface="Calibri"/>
              </a:defRPr>
            </a:pPr>
            <a:r>
              <a:rPr sz="2400" dirty="0" err="1">
                <a:solidFill>
                  <a:srgbClr val="FBFDFF"/>
                </a:solidFill>
              </a:rPr>
              <a:t>Izolácia</a:t>
            </a:r>
            <a:r>
              <a:rPr sz="2400" dirty="0">
                <a:solidFill>
                  <a:srgbClr val="FBFDFF"/>
                </a:solidFill>
              </a:rPr>
              <a:t> od </a:t>
            </a:r>
            <a:r>
              <a:rPr sz="2400" dirty="0" err="1">
                <a:solidFill>
                  <a:srgbClr val="FBFDFF"/>
                </a:solidFill>
              </a:rPr>
              <a:t>bežných</a:t>
            </a:r>
            <a:r>
              <a:rPr sz="2400" dirty="0">
                <a:solidFill>
                  <a:srgbClr val="FBFDFF"/>
                </a:solidFill>
              </a:rPr>
              <a:t> </a:t>
            </a:r>
            <a:r>
              <a:rPr sz="2400" dirty="0" err="1">
                <a:solidFill>
                  <a:srgbClr val="FBFDFF"/>
                </a:solidFill>
              </a:rPr>
              <a:t>sociálnych</a:t>
            </a:r>
            <a:r>
              <a:rPr lang="en-US" sz="2400" dirty="0">
                <a:solidFill>
                  <a:srgbClr val="FBFDFF"/>
                </a:solidFill>
              </a:rPr>
              <a:t> </a:t>
            </a:r>
            <a:r>
              <a:rPr sz="2400" dirty="0" err="1">
                <a:solidFill>
                  <a:srgbClr val="FBFDFF"/>
                </a:solidFill>
              </a:rPr>
              <a:t>skúseností</a:t>
            </a:r>
            <a:endParaRPr sz="2400" dirty="0">
              <a:solidFill>
                <a:srgbClr val="FBFDFF"/>
              </a:solidFill>
            </a:endParaRPr>
          </a:p>
          <a:p>
            <a:pPr marL="163481" indent="-163481" defTabSz="276103">
              <a:lnSpc>
                <a:spcPct val="150000"/>
              </a:lnSpc>
              <a:buSzPct val="100000"/>
              <a:buChar char="•"/>
              <a:defRPr sz="1584" b="1">
                <a:solidFill>
                  <a:schemeClr val="accent2">
                    <a:lumOff val="20980"/>
                  </a:schemeClr>
                </a:solidFill>
                <a:latin typeface="+mj-lt"/>
                <a:ea typeface="+mj-ea"/>
                <a:cs typeface="+mj-cs"/>
                <a:sym typeface="Calibri"/>
              </a:defRPr>
            </a:pPr>
            <a:r>
              <a:rPr lang="en-US" sz="2400" dirty="0" err="1"/>
              <a:t>Mýty</a:t>
            </a:r>
            <a:r>
              <a:rPr sz="2400" dirty="0"/>
              <a:t> o </a:t>
            </a:r>
            <a:r>
              <a:rPr sz="2400" dirty="0" err="1"/>
              <a:t>znevýhodnení</a:t>
            </a:r>
            <a:r>
              <a:rPr sz="2400" dirty="0"/>
              <a:t>, </a:t>
            </a:r>
            <a:r>
              <a:rPr sz="2400" dirty="0" err="1"/>
              <a:t>zneužívaní</a:t>
            </a:r>
            <a:r>
              <a:rPr sz="2400" dirty="0"/>
              <a:t> a </a:t>
            </a:r>
            <a:r>
              <a:rPr sz="2400" dirty="0" err="1"/>
              <a:t>sexualite</a:t>
            </a:r>
            <a:endParaRPr sz="2400" dirty="0"/>
          </a:p>
          <a:p>
            <a:pPr marL="338992" indent="-338992" defTabSz="276103">
              <a:lnSpc>
                <a:spcPct val="150000"/>
              </a:lnSpc>
              <a:defRPr sz="1584" b="1">
                <a:solidFill>
                  <a:srgbClr val="73FCD6"/>
                </a:solidFill>
                <a:latin typeface="+mj-lt"/>
                <a:ea typeface="+mj-ea"/>
                <a:cs typeface="+mj-cs"/>
                <a:sym typeface="Calibri"/>
              </a:defRPr>
            </a:pPr>
            <a:endParaRPr sz="2400" dirty="0"/>
          </a:p>
          <a:p>
            <a:pPr marL="338992" indent="-338992" defTabSz="276103">
              <a:lnSpc>
                <a:spcPct val="150000"/>
              </a:lnSpc>
              <a:defRPr sz="1584" b="1">
                <a:solidFill>
                  <a:srgbClr val="73FCD6"/>
                </a:solidFill>
                <a:latin typeface="+mj-lt"/>
                <a:ea typeface="+mj-ea"/>
                <a:cs typeface="+mj-cs"/>
                <a:sym typeface="Calibri"/>
              </a:defRPr>
            </a:pPr>
            <a:endParaRPr sz="2400" dirty="0"/>
          </a:p>
          <a:p>
            <a:pPr defTabSz="276103">
              <a:lnSpc>
                <a:spcPct val="150000"/>
              </a:lnSpc>
              <a:buSzPct val="100000"/>
              <a:defRPr sz="1584" b="1">
                <a:solidFill>
                  <a:schemeClr val="accent2">
                    <a:lumOff val="20980"/>
                  </a:schemeClr>
                </a:solidFill>
                <a:latin typeface="+mj-lt"/>
                <a:ea typeface="+mj-ea"/>
                <a:cs typeface="+mj-cs"/>
                <a:sym typeface="Calibri"/>
              </a:defRPr>
            </a:pPr>
            <a:endParaRPr lang="en-US" sz="2400" dirty="0"/>
          </a:p>
          <a:p>
            <a:pPr marL="163481" indent="-163481" defTabSz="276103">
              <a:lnSpc>
                <a:spcPct val="150000"/>
              </a:lnSpc>
              <a:buSzPct val="100000"/>
              <a:buChar char="•"/>
              <a:defRPr sz="1584" b="1">
                <a:solidFill>
                  <a:schemeClr val="accent2">
                    <a:lumOff val="20980"/>
                  </a:schemeClr>
                </a:solidFill>
                <a:latin typeface="+mj-lt"/>
                <a:ea typeface="+mj-ea"/>
                <a:cs typeface="+mj-cs"/>
                <a:sym typeface="Calibri"/>
              </a:defRPr>
            </a:pPr>
            <a:endParaRPr lang="en-US" sz="2400" dirty="0"/>
          </a:p>
          <a:p>
            <a:pPr marL="163481" indent="-163481" defTabSz="276103">
              <a:lnSpc>
                <a:spcPct val="150000"/>
              </a:lnSpc>
              <a:buSzPct val="100000"/>
              <a:buChar char="•"/>
              <a:defRPr sz="1584" b="1">
                <a:solidFill>
                  <a:schemeClr val="accent2">
                    <a:lumOff val="20980"/>
                  </a:schemeClr>
                </a:solidFill>
                <a:latin typeface="+mj-lt"/>
                <a:ea typeface="+mj-ea"/>
                <a:cs typeface="+mj-cs"/>
                <a:sym typeface="Calibri"/>
              </a:defRPr>
            </a:pPr>
            <a:r>
              <a:rPr sz="2400" dirty="0" err="1"/>
              <a:t>Závislosť</a:t>
            </a:r>
            <a:r>
              <a:rPr sz="2400" dirty="0"/>
              <a:t> na </a:t>
            </a:r>
            <a:r>
              <a:rPr lang="en-US" sz="2400" dirty="0" err="1"/>
              <a:t>jednotlivcovi</a:t>
            </a:r>
            <a:endParaRPr sz="2400" dirty="0"/>
          </a:p>
          <a:p>
            <a:pPr marL="163481" indent="-163481" defTabSz="276103">
              <a:lnSpc>
                <a:spcPct val="150000"/>
              </a:lnSpc>
              <a:buSzPct val="100000"/>
              <a:buChar char="•"/>
              <a:defRPr sz="1584" b="1">
                <a:solidFill>
                  <a:schemeClr val="accent2">
                    <a:lumOff val="20980"/>
                  </a:schemeClr>
                </a:solidFill>
                <a:latin typeface="+mj-lt"/>
                <a:ea typeface="+mj-ea"/>
                <a:cs typeface="+mj-cs"/>
                <a:sym typeface="Calibri"/>
              </a:defRPr>
            </a:pPr>
            <a:r>
              <a:rPr sz="2400" dirty="0" err="1">
                <a:solidFill>
                  <a:srgbClr val="FBFDFF"/>
                </a:solidFill>
              </a:rPr>
              <a:t>Pochybnosti</a:t>
            </a:r>
            <a:r>
              <a:rPr sz="2400" dirty="0">
                <a:solidFill>
                  <a:srgbClr val="FBFDFF"/>
                </a:solidFill>
              </a:rPr>
              <a:t> o </a:t>
            </a:r>
            <a:r>
              <a:rPr sz="2400" dirty="0" err="1">
                <a:solidFill>
                  <a:srgbClr val="FBFDFF"/>
                </a:solidFill>
              </a:rPr>
              <a:t>sebe</a:t>
            </a:r>
            <a:r>
              <a:rPr sz="2400" dirty="0">
                <a:solidFill>
                  <a:srgbClr val="FBFDFF"/>
                </a:solidFill>
              </a:rPr>
              <a:t> a </a:t>
            </a:r>
            <a:r>
              <a:rPr sz="2400" dirty="0" err="1">
                <a:solidFill>
                  <a:srgbClr val="FBFDFF"/>
                </a:solidFill>
              </a:rPr>
              <a:t>presvedčenie</a:t>
            </a:r>
            <a:r>
              <a:rPr sz="2400" dirty="0">
                <a:solidFill>
                  <a:srgbClr val="FBFDFF"/>
                </a:solidFill>
              </a:rPr>
              <a:t>, </a:t>
            </a:r>
            <a:r>
              <a:rPr sz="2400" dirty="0" err="1">
                <a:solidFill>
                  <a:srgbClr val="FBFDFF"/>
                </a:solidFill>
              </a:rPr>
              <a:t>že</a:t>
            </a:r>
            <a:r>
              <a:rPr sz="2400" dirty="0">
                <a:solidFill>
                  <a:srgbClr val="FBFDFF"/>
                </a:solidFill>
              </a:rPr>
              <a:t> </a:t>
            </a:r>
            <a:r>
              <a:rPr lang="en-US" sz="2400" dirty="0">
                <a:solidFill>
                  <a:srgbClr val="FBFDFF"/>
                </a:solidFill>
              </a:rPr>
              <a:t>"</a:t>
            </a:r>
            <a:r>
              <a:rPr lang="en-US" sz="2400" dirty="0" err="1">
                <a:solidFill>
                  <a:srgbClr val="FBFDFF"/>
                </a:solidFill>
              </a:rPr>
              <a:t>predátor</a:t>
            </a:r>
            <a:r>
              <a:rPr lang="en-US" sz="2400" dirty="0">
                <a:solidFill>
                  <a:srgbClr val="FBFDFF"/>
                </a:solidFill>
              </a:rPr>
              <a:t>” je</a:t>
            </a:r>
            <a:r>
              <a:rPr sz="2400" dirty="0">
                <a:solidFill>
                  <a:srgbClr val="FBFDFF"/>
                </a:solidFill>
              </a:rPr>
              <a:t> </a:t>
            </a:r>
            <a:r>
              <a:rPr sz="2400" dirty="0" err="1">
                <a:solidFill>
                  <a:srgbClr val="FBFDFF"/>
                </a:solidFill>
              </a:rPr>
              <a:t>odborní</a:t>
            </a:r>
            <a:r>
              <a:rPr lang="en-US" sz="2400" dirty="0" err="1">
                <a:solidFill>
                  <a:srgbClr val="FBFDFF"/>
                </a:solidFill>
              </a:rPr>
              <a:t>k</a:t>
            </a:r>
            <a:r>
              <a:rPr sz="2400" dirty="0">
                <a:solidFill>
                  <a:srgbClr val="FBFDFF"/>
                </a:solidFill>
              </a:rPr>
              <a:t> a v</a:t>
            </a:r>
            <a:r>
              <a:rPr lang="en-US" sz="2400" dirty="0">
                <a:solidFill>
                  <a:srgbClr val="FBFDFF"/>
                </a:solidFill>
              </a:rPr>
              <a:t>ie</a:t>
            </a:r>
            <a:r>
              <a:rPr sz="2400" dirty="0">
                <a:solidFill>
                  <a:srgbClr val="FBFDFF"/>
                </a:solidFill>
              </a:rPr>
              <a:t> </a:t>
            </a:r>
            <a:r>
              <a:rPr sz="2400" dirty="0" err="1">
                <a:solidFill>
                  <a:srgbClr val="FBFDFF"/>
                </a:solidFill>
              </a:rPr>
              <a:t>všetko</a:t>
            </a:r>
            <a:r>
              <a:rPr sz="2400" dirty="0">
                <a:solidFill>
                  <a:srgbClr val="FBFDFF"/>
                </a:solidFill>
              </a:rPr>
              <a:t> </a:t>
            </a:r>
            <a:r>
              <a:rPr sz="2400" dirty="0" err="1">
                <a:solidFill>
                  <a:srgbClr val="FBFDFF"/>
                </a:solidFill>
              </a:rPr>
              <a:t>najlepšie</a:t>
            </a:r>
            <a:endParaRPr sz="2400" dirty="0">
              <a:solidFill>
                <a:srgbClr val="FBFDFF"/>
              </a:solidFill>
            </a:endParaRPr>
          </a:p>
          <a:p>
            <a:pPr marL="163481" indent="-163481" defTabSz="276103">
              <a:lnSpc>
                <a:spcPct val="150000"/>
              </a:lnSpc>
              <a:buSzPct val="100000"/>
              <a:buChar char="•"/>
              <a:defRPr sz="1584" b="1">
                <a:solidFill>
                  <a:schemeClr val="accent2">
                    <a:lumOff val="20980"/>
                  </a:schemeClr>
                </a:solidFill>
                <a:latin typeface="+mj-lt"/>
                <a:ea typeface="+mj-ea"/>
                <a:cs typeface="+mj-cs"/>
                <a:sym typeface="Calibri"/>
              </a:defRPr>
            </a:pPr>
            <a:r>
              <a:rPr sz="2400" dirty="0" err="1"/>
              <a:t>Sociálna</a:t>
            </a:r>
            <a:r>
              <a:rPr sz="2400" dirty="0"/>
              <a:t> </a:t>
            </a:r>
            <a:r>
              <a:rPr sz="2400" dirty="0" err="1"/>
              <a:t>izolácia</a:t>
            </a:r>
            <a:r>
              <a:rPr sz="2400" dirty="0"/>
              <a:t>, </a:t>
            </a:r>
            <a:r>
              <a:rPr sz="2400" dirty="0" err="1"/>
              <a:t>najmä</a:t>
            </a:r>
            <a:r>
              <a:rPr sz="2400" dirty="0"/>
              <a:t> v </a:t>
            </a:r>
            <a:r>
              <a:rPr sz="2400" dirty="0" err="1"/>
              <a:t>prípade</a:t>
            </a:r>
            <a:r>
              <a:rPr sz="2400" dirty="0"/>
              <a:t> </a:t>
            </a:r>
            <a:r>
              <a:rPr sz="2400" dirty="0" err="1"/>
              <a:t>problémov</a:t>
            </a:r>
            <a:r>
              <a:rPr sz="2400" dirty="0"/>
              <a:t> so </a:t>
            </a:r>
            <a:r>
              <a:rPr sz="2400" dirty="0" err="1"/>
              <a:t>správaním</a:t>
            </a:r>
            <a:endParaRPr lang="en-US" sz="2400" dirty="0"/>
          </a:p>
          <a:p>
            <a:pPr defTabSz="276103">
              <a:lnSpc>
                <a:spcPct val="150000"/>
              </a:lnSpc>
              <a:buSzPct val="100000"/>
              <a:defRPr sz="1584" b="1">
                <a:solidFill>
                  <a:schemeClr val="accent2">
                    <a:lumOff val="20980"/>
                  </a:schemeClr>
                </a:solidFill>
                <a:latin typeface="+mj-lt"/>
                <a:ea typeface="+mj-ea"/>
                <a:cs typeface="+mj-cs"/>
                <a:sym typeface="Calibri"/>
              </a:defRPr>
            </a:pPr>
            <a:endParaRPr sz="2400" dirty="0"/>
          </a:p>
          <a:p>
            <a:pPr marL="163481" indent="-163481" defTabSz="276103">
              <a:lnSpc>
                <a:spcPct val="150000"/>
              </a:lnSpc>
              <a:buSzPct val="100000"/>
              <a:buChar char="•"/>
              <a:defRPr sz="1584" b="1">
                <a:solidFill>
                  <a:schemeClr val="accent2">
                    <a:lumOff val="20980"/>
                  </a:schemeClr>
                </a:solidFill>
                <a:latin typeface="+mj-lt"/>
                <a:ea typeface="+mj-ea"/>
                <a:cs typeface="+mj-cs"/>
                <a:sym typeface="Calibri"/>
              </a:defRPr>
            </a:pPr>
            <a:endParaRPr sz="2400" dirty="0"/>
          </a:p>
        </p:txBody>
      </p:sp>
    </p:spTree>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9DE64"/>
        </a:solidFill>
        <a:effectLst/>
      </p:bgPr>
    </p:bg>
    <p:spTree>
      <p:nvGrpSpPr>
        <p:cNvPr id="1" name=""/>
        <p:cNvGrpSpPr/>
        <p:nvPr/>
      </p:nvGrpSpPr>
      <p:grpSpPr>
        <a:xfrm>
          <a:off x="0" y="0"/>
          <a:ext cx="0" cy="0"/>
          <a:chOff x="0" y="0"/>
          <a:chExt cx="0" cy="0"/>
        </a:xfrm>
      </p:grpSpPr>
      <p:sp>
        <p:nvSpPr>
          <p:cNvPr id="435" name="Text Placeholder 20"/>
          <p:cNvSpPr>
            <a:spLocks noGrp="1"/>
          </p:cNvSpPr>
          <p:nvPr>
            <p:ph type="body" idx="22"/>
          </p:nvPr>
        </p:nvSpPr>
        <p:spPr>
          <a:xfrm>
            <a:off x="289249" y="2113381"/>
            <a:ext cx="11996057" cy="3987998"/>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numCol="1" spcCol="38100">
            <a:normAutofit fontScale="70000" lnSpcReduction="20000"/>
          </a:bodyPr>
          <a:lstStyle/>
          <a:p>
            <a:pPr marL="180472" indent="-180472" defTabSz="228600">
              <a:lnSpc>
                <a:spcPct val="120000"/>
              </a:lnSpc>
              <a:spcBef>
                <a:spcPts val="0"/>
              </a:spcBef>
              <a:buSzPct val="100000"/>
              <a:buChar char="•"/>
              <a:tabLst>
                <a:tab pos="139700" algn="l"/>
              </a:tabLst>
              <a:defRPr sz="2000" b="1">
                <a:solidFill>
                  <a:srgbClr val="011993"/>
                </a:solidFill>
                <a:latin typeface="+mj-lt"/>
                <a:ea typeface="+mj-ea"/>
                <a:cs typeface="+mj-cs"/>
                <a:sym typeface="Calibri"/>
              </a:defRPr>
            </a:pPr>
            <a:r>
              <a:rPr sz="2400" dirty="0" err="1"/>
              <a:t>Osoby</a:t>
            </a:r>
            <a:r>
              <a:rPr sz="2400" dirty="0"/>
              <a:t> so </a:t>
            </a:r>
            <a:r>
              <a:rPr lang="en-US" sz="2400" dirty="0" err="1"/>
              <a:t>znevýhodnneím</a:t>
            </a:r>
            <a:r>
              <a:rPr sz="2400" dirty="0"/>
              <a:t> </a:t>
            </a:r>
            <a:r>
              <a:rPr sz="2400" dirty="0" err="1"/>
              <a:t>majú</a:t>
            </a:r>
            <a:r>
              <a:rPr sz="2400" dirty="0"/>
              <a:t> </a:t>
            </a:r>
            <a:r>
              <a:rPr sz="2400" dirty="0" err="1"/>
              <a:t>trikrát</a:t>
            </a:r>
            <a:r>
              <a:rPr sz="2400" dirty="0"/>
              <a:t> </a:t>
            </a:r>
            <a:r>
              <a:rPr sz="2400" dirty="0" err="1"/>
              <a:t>vyššiu</a:t>
            </a:r>
            <a:r>
              <a:rPr sz="2400" dirty="0"/>
              <a:t> </a:t>
            </a:r>
            <a:r>
              <a:rPr sz="2400" dirty="0" err="1"/>
              <a:t>pravdepodobnosť</a:t>
            </a:r>
            <a:r>
              <a:rPr sz="2400" dirty="0"/>
              <a:t>, </a:t>
            </a:r>
            <a:r>
              <a:rPr sz="2400" dirty="0" err="1"/>
              <a:t>že</a:t>
            </a:r>
            <a:r>
              <a:rPr sz="2400" dirty="0"/>
              <a:t> </a:t>
            </a:r>
            <a:r>
              <a:rPr sz="2400" dirty="0" err="1"/>
              <a:t>budú</a:t>
            </a:r>
            <a:r>
              <a:rPr sz="2400" dirty="0"/>
              <a:t> </a:t>
            </a:r>
            <a:r>
              <a:rPr sz="2400" dirty="0" err="1"/>
              <a:t>zneužívané</a:t>
            </a:r>
            <a:endParaRPr sz="2400" dirty="0"/>
          </a:p>
          <a:p>
            <a:pPr marL="1009147" lvl="1" indent="-180472" defTabSz="228600">
              <a:lnSpc>
                <a:spcPct val="120000"/>
              </a:lnSpc>
              <a:spcBef>
                <a:spcPts val="0"/>
              </a:spcBef>
              <a:tabLst>
                <a:tab pos="139700" algn="l"/>
              </a:tabLst>
              <a:defRPr sz="2000" b="1">
                <a:solidFill>
                  <a:srgbClr val="011993"/>
                </a:solidFill>
                <a:latin typeface="+mj-lt"/>
                <a:ea typeface="+mj-ea"/>
                <a:cs typeface="+mj-cs"/>
                <a:sym typeface="Calibri"/>
              </a:defRPr>
            </a:pPr>
            <a:r>
              <a:rPr sz="5200" dirty="0"/>
              <a:t>8 z 10 </a:t>
            </a:r>
            <a:r>
              <a:rPr sz="5200" dirty="0" err="1"/>
              <a:t>žien</a:t>
            </a:r>
            <a:r>
              <a:rPr sz="5200" dirty="0"/>
              <a:t> s </a:t>
            </a:r>
            <a:r>
              <a:rPr sz="5200" dirty="0" err="1"/>
              <a:t>intelektuálnym</a:t>
            </a:r>
            <a:r>
              <a:rPr sz="5200" dirty="0"/>
              <a:t> </a:t>
            </a:r>
            <a:r>
              <a:rPr sz="5200" dirty="0" err="1"/>
              <a:t>znevýhodnením</a:t>
            </a:r>
            <a:r>
              <a:rPr sz="5200" dirty="0"/>
              <a:t> </a:t>
            </a:r>
            <a:r>
              <a:rPr lang="en-US" sz="5200" dirty="0"/>
              <a:t>    </a:t>
            </a:r>
            <a:r>
              <a:rPr sz="5200" dirty="0" err="1"/>
              <a:t>boli</a:t>
            </a:r>
            <a:r>
              <a:rPr sz="5200" dirty="0"/>
              <a:t> </a:t>
            </a:r>
            <a:r>
              <a:rPr sz="5200" dirty="0" err="1"/>
              <a:t>zneužité</a:t>
            </a:r>
            <a:endParaRPr sz="5200" dirty="0"/>
          </a:p>
          <a:p>
            <a:pPr marL="1009147" lvl="1" indent="-180472" defTabSz="228600">
              <a:lnSpc>
                <a:spcPct val="120000"/>
              </a:lnSpc>
              <a:spcBef>
                <a:spcPts val="0"/>
              </a:spcBef>
              <a:tabLst>
                <a:tab pos="139700" algn="l"/>
              </a:tabLst>
              <a:defRPr sz="2000" b="1">
                <a:solidFill>
                  <a:srgbClr val="011993"/>
                </a:solidFill>
                <a:latin typeface="+mj-lt"/>
                <a:ea typeface="+mj-ea"/>
                <a:cs typeface="+mj-cs"/>
                <a:sym typeface="Calibri"/>
              </a:defRPr>
            </a:pPr>
            <a:r>
              <a:rPr lang="en-US" sz="5200" dirty="0"/>
              <a:t>5</a:t>
            </a:r>
            <a:r>
              <a:rPr sz="5200" dirty="0"/>
              <a:t> z 10 </a:t>
            </a:r>
            <a:r>
              <a:rPr sz="5200" dirty="0" err="1"/>
              <a:t>mužov</a:t>
            </a:r>
            <a:r>
              <a:rPr sz="5200" dirty="0"/>
              <a:t> s </a:t>
            </a:r>
            <a:r>
              <a:rPr sz="5200" dirty="0" err="1"/>
              <a:t>intelektuálnym</a:t>
            </a:r>
            <a:r>
              <a:rPr sz="5200" dirty="0"/>
              <a:t> </a:t>
            </a:r>
            <a:r>
              <a:rPr sz="5200" dirty="0" err="1"/>
              <a:t>znevýhodnením</a:t>
            </a:r>
            <a:r>
              <a:rPr sz="5200" dirty="0"/>
              <a:t> </a:t>
            </a:r>
            <a:r>
              <a:rPr sz="5200" dirty="0" err="1"/>
              <a:t>boli</a:t>
            </a:r>
            <a:r>
              <a:rPr sz="5200" dirty="0"/>
              <a:t> </a:t>
            </a:r>
            <a:r>
              <a:rPr sz="5200" dirty="0" err="1"/>
              <a:t>zneužití</a:t>
            </a:r>
            <a:endParaRPr sz="5200" dirty="0"/>
          </a:p>
          <a:p>
            <a:pPr marL="1009147" lvl="1" indent="-180472" defTabSz="228600">
              <a:lnSpc>
                <a:spcPct val="120000"/>
              </a:lnSpc>
              <a:spcBef>
                <a:spcPts val="0"/>
              </a:spcBef>
              <a:tabLst>
                <a:tab pos="139700" algn="l"/>
              </a:tabLst>
              <a:defRPr sz="2000" b="1">
                <a:solidFill>
                  <a:srgbClr val="011993"/>
                </a:solidFill>
                <a:latin typeface="+mj-lt"/>
                <a:ea typeface="+mj-ea"/>
                <a:cs typeface="+mj-cs"/>
                <a:sym typeface="Calibri"/>
              </a:defRPr>
            </a:pPr>
            <a:r>
              <a:rPr lang="en-US" sz="5200" dirty="0"/>
              <a:t>8</a:t>
            </a:r>
            <a:r>
              <a:rPr lang="sk-SK" sz="5200" dirty="0"/>
              <a:t> z 10 zneužívateľov sú ľudia, ktorých poznáme</a:t>
            </a:r>
            <a:endParaRPr lang="en-US" sz="5200" dirty="0"/>
          </a:p>
          <a:p>
            <a:pPr marL="180472" indent="-180472" defTabSz="228600">
              <a:lnSpc>
                <a:spcPct val="120000"/>
              </a:lnSpc>
              <a:spcBef>
                <a:spcPts val="0"/>
              </a:spcBef>
              <a:buSzPct val="100000"/>
              <a:buFontTx/>
              <a:buChar char="•"/>
              <a:tabLst>
                <a:tab pos="139700" algn="l"/>
              </a:tabLst>
              <a:defRPr sz="2000" b="1">
                <a:solidFill>
                  <a:srgbClr val="011993"/>
                </a:solidFill>
                <a:latin typeface="+mj-lt"/>
                <a:ea typeface="+mj-ea"/>
                <a:cs typeface="+mj-cs"/>
                <a:sym typeface="Calibri"/>
              </a:defRPr>
            </a:pPr>
            <a:endParaRPr lang="sk-SK" sz="2400" dirty="0"/>
          </a:p>
          <a:p>
            <a:pPr defTabSz="228600">
              <a:lnSpc>
                <a:spcPct val="120000"/>
              </a:lnSpc>
              <a:spcBef>
                <a:spcPts val="0"/>
              </a:spcBef>
              <a:buSzPct val="100000"/>
              <a:tabLst>
                <a:tab pos="139700" algn="l"/>
              </a:tabLst>
              <a:defRPr sz="2000" b="1">
                <a:solidFill>
                  <a:srgbClr val="011993"/>
                </a:solidFill>
                <a:latin typeface="+mj-lt"/>
                <a:ea typeface="+mj-ea"/>
                <a:cs typeface="+mj-cs"/>
                <a:sym typeface="Calibri"/>
              </a:defRPr>
            </a:pPr>
            <a:r>
              <a:rPr lang="en-US" sz="3200" dirty="0"/>
              <a:t>                                              </a:t>
            </a:r>
            <a:r>
              <a:rPr sz="3200" dirty="0"/>
              <a:t>Iba 7 % </a:t>
            </a:r>
            <a:r>
              <a:rPr sz="3200" dirty="0" err="1"/>
              <a:t>prípadov</a:t>
            </a:r>
            <a:r>
              <a:rPr sz="3200" dirty="0"/>
              <a:t> </a:t>
            </a:r>
            <a:r>
              <a:rPr sz="3200" dirty="0" err="1"/>
              <a:t>zneužívania</a:t>
            </a:r>
            <a:r>
              <a:rPr sz="3200" dirty="0"/>
              <a:t> je </a:t>
            </a:r>
            <a:r>
              <a:rPr sz="3200" dirty="0" err="1"/>
              <a:t>nahlásených</a:t>
            </a:r>
            <a:r>
              <a:rPr lang="en-US" sz="3200" dirty="0"/>
              <a:t>!!</a:t>
            </a:r>
            <a:endParaRPr sz="3200" dirty="0"/>
          </a:p>
          <a:p>
            <a:pPr defTabSz="292100">
              <a:lnSpc>
                <a:spcPts val="500"/>
              </a:lnSpc>
              <a:spcBef>
                <a:spcPts val="0"/>
              </a:spcBef>
              <a:defRPr sz="2100">
                <a:solidFill>
                  <a:srgbClr val="000000"/>
                </a:solidFill>
                <a:latin typeface="Gill Sans"/>
                <a:ea typeface="Gill Sans"/>
                <a:cs typeface="Gill Sans"/>
                <a:sym typeface="Gill Sans"/>
              </a:defRPr>
            </a:pPr>
            <a:endParaRPr sz="3200" dirty="0"/>
          </a:p>
          <a:p>
            <a:pPr defTabSz="292100">
              <a:lnSpc>
                <a:spcPts val="500"/>
              </a:lnSpc>
              <a:spcBef>
                <a:spcPts val="0"/>
              </a:spcBef>
              <a:defRPr sz="2100">
                <a:solidFill>
                  <a:srgbClr val="000000"/>
                </a:solidFill>
                <a:latin typeface="Gill Sans"/>
                <a:ea typeface="Gill Sans"/>
                <a:cs typeface="Gill Sans"/>
                <a:sym typeface="Gill Sans"/>
              </a:defRPr>
            </a:pPr>
            <a:endParaRPr sz="2400" dirty="0"/>
          </a:p>
          <a:p>
            <a:pPr defTabSz="292100">
              <a:lnSpc>
                <a:spcPts val="500"/>
              </a:lnSpc>
              <a:spcBef>
                <a:spcPts val="0"/>
              </a:spcBef>
              <a:defRPr sz="2100">
                <a:solidFill>
                  <a:srgbClr val="000000"/>
                </a:solidFill>
                <a:latin typeface="Gill Sans"/>
                <a:ea typeface="Gill Sans"/>
                <a:cs typeface="Gill Sans"/>
                <a:sym typeface="Gill Sans"/>
              </a:defRPr>
            </a:pPr>
            <a:endParaRPr dirty="0"/>
          </a:p>
          <a:p>
            <a:pPr defTabSz="292100">
              <a:lnSpc>
                <a:spcPts val="400"/>
              </a:lnSpc>
              <a:spcBef>
                <a:spcPts val="0"/>
              </a:spcBef>
              <a:defRPr sz="2100">
                <a:solidFill>
                  <a:srgbClr val="000000"/>
                </a:solidFill>
                <a:latin typeface="Gill Sans"/>
                <a:ea typeface="Gill Sans"/>
                <a:cs typeface="Gill Sans"/>
                <a:sym typeface="Gill Sans"/>
              </a:defRPr>
            </a:pPr>
            <a:endParaRPr dirty="0"/>
          </a:p>
          <a:p>
            <a:pPr defTabSz="292100">
              <a:lnSpc>
                <a:spcPts val="300"/>
              </a:lnSpc>
              <a:spcBef>
                <a:spcPts val="0"/>
              </a:spcBef>
              <a:defRPr sz="300">
                <a:solidFill>
                  <a:srgbClr val="74746A"/>
                </a:solidFill>
                <a:latin typeface="Times New Roman"/>
                <a:ea typeface="Times New Roman"/>
                <a:cs typeface="Times New Roman"/>
                <a:sym typeface="Times New Roman"/>
              </a:defRPr>
            </a:pPr>
            <a:r>
              <a:rPr dirty="0"/>
              <a:t> </a:t>
            </a:r>
          </a:p>
        </p:txBody>
      </p:sp>
      <p:sp>
        <p:nvSpPr>
          <p:cNvPr id="436" name="V komunite ľudí s intelektuálnym znevýhodnením je rozšírenosť sexuálneho zneužívania oveľa vyššia."/>
          <p:cNvSpPr txBox="1"/>
          <p:nvPr/>
        </p:nvSpPr>
        <p:spPr>
          <a:xfrm>
            <a:off x="555892" y="1006495"/>
            <a:ext cx="9886750" cy="95410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8" tIns="45718" rIns="45718" bIns="45718">
            <a:spAutoFit/>
          </a:bodyPr>
          <a:lstStyle>
            <a:lvl1pPr>
              <a:defRPr sz="1900" b="1">
                <a:solidFill>
                  <a:schemeClr val="accent4">
                    <a:lumOff val="12303"/>
                  </a:schemeClr>
                </a:solidFill>
                <a:latin typeface="+mj-lt"/>
                <a:ea typeface="+mj-ea"/>
                <a:cs typeface="+mj-cs"/>
                <a:sym typeface="Calibri"/>
              </a:defRPr>
            </a:lvl1pPr>
          </a:lstStyle>
          <a:p>
            <a:pPr algn="ctr"/>
            <a:r>
              <a:rPr sz="2800" dirty="0"/>
              <a:t>V </a:t>
            </a:r>
            <a:r>
              <a:rPr sz="2800" dirty="0" err="1"/>
              <a:t>komunite</a:t>
            </a:r>
            <a:r>
              <a:rPr sz="2800" dirty="0"/>
              <a:t> </a:t>
            </a:r>
            <a:r>
              <a:rPr sz="2800" dirty="0" err="1"/>
              <a:t>ľudí</a:t>
            </a:r>
            <a:r>
              <a:rPr sz="2800" dirty="0"/>
              <a:t> s </a:t>
            </a:r>
            <a:r>
              <a:rPr sz="2800" dirty="0" err="1"/>
              <a:t>intelektuálnym</a:t>
            </a:r>
            <a:r>
              <a:rPr sz="2800" dirty="0"/>
              <a:t> </a:t>
            </a:r>
            <a:r>
              <a:rPr sz="2800" dirty="0" err="1"/>
              <a:t>znevýhodnením</a:t>
            </a:r>
            <a:r>
              <a:rPr sz="2800" dirty="0"/>
              <a:t> je </a:t>
            </a:r>
            <a:r>
              <a:rPr sz="2800" dirty="0" err="1"/>
              <a:t>rozšírenosť</a:t>
            </a:r>
            <a:r>
              <a:rPr sz="2800" dirty="0"/>
              <a:t> </a:t>
            </a:r>
            <a:r>
              <a:rPr sz="2800" dirty="0" err="1"/>
              <a:t>sexuálneho</a:t>
            </a:r>
            <a:r>
              <a:rPr sz="2800" dirty="0"/>
              <a:t> </a:t>
            </a:r>
            <a:r>
              <a:rPr sz="2800" dirty="0" err="1"/>
              <a:t>zneužívania</a:t>
            </a:r>
            <a:r>
              <a:rPr sz="2800" dirty="0"/>
              <a:t> </a:t>
            </a:r>
            <a:r>
              <a:rPr sz="2800" dirty="0" err="1"/>
              <a:t>oveľa</a:t>
            </a:r>
            <a:r>
              <a:rPr sz="2800" dirty="0"/>
              <a:t> </a:t>
            </a:r>
            <a:r>
              <a:rPr sz="2800" dirty="0" err="1"/>
              <a:t>vyššia</a:t>
            </a:r>
            <a:r>
              <a:rPr sz="2800" dirty="0"/>
              <a:t>.</a:t>
            </a:r>
          </a:p>
        </p:txBody>
      </p:sp>
    </p:spTree>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8DC5CC"/>
        </a:solidFill>
        <a:effectLst/>
      </p:bgPr>
    </p:bg>
    <p:spTree>
      <p:nvGrpSpPr>
        <p:cNvPr id="1" name=""/>
        <p:cNvGrpSpPr/>
        <p:nvPr/>
      </p:nvGrpSpPr>
      <p:grpSpPr>
        <a:xfrm>
          <a:off x="0" y="0"/>
          <a:ext cx="0" cy="0"/>
          <a:chOff x="0" y="0"/>
          <a:chExt cx="0" cy="0"/>
        </a:xfrm>
      </p:grpSpPr>
      <p:sp>
        <p:nvSpPr>
          <p:cNvPr id="470" name="Zvádzanie (Grooming)"/>
          <p:cNvSpPr txBox="1">
            <a:spLocks noGrp="1"/>
          </p:cNvSpPr>
          <p:nvPr>
            <p:ph type="body" sz="quarter" idx="1"/>
          </p:nvPr>
        </p:nvSpPr>
        <p:spPr>
          <a:xfrm>
            <a:off x="2169217" y="607413"/>
            <a:ext cx="6072190" cy="974726"/>
          </a:xfrm>
          <a:prstGeom prst="rect">
            <a:avLst/>
          </a:prstGeom>
        </p:spPr>
        <p:txBody>
          <a:bodyPr/>
          <a:lstStyle>
            <a:lvl1pPr defTabSz="822958">
              <a:spcBef>
                <a:spcPts val="900"/>
              </a:spcBef>
              <a:defRPr sz="3700"/>
            </a:lvl1pPr>
          </a:lstStyle>
          <a:p>
            <a:r>
              <a:rPr dirty="0" err="1">
                <a:solidFill>
                  <a:schemeClr val="accent5">
                    <a:lumMod val="10000"/>
                  </a:schemeClr>
                </a:solidFill>
              </a:rPr>
              <a:t>Zvádzanie</a:t>
            </a:r>
            <a:r>
              <a:rPr dirty="0">
                <a:solidFill>
                  <a:schemeClr val="accent5">
                    <a:lumMod val="10000"/>
                  </a:schemeClr>
                </a:solidFill>
              </a:rPr>
              <a:t> (Grooming)</a:t>
            </a:r>
          </a:p>
        </p:txBody>
      </p:sp>
      <p:pic>
        <p:nvPicPr>
          <p:cNvPr id="13314" name="Picture 2" descr="Sexual Abuse of a Child by a Relative | Samples Ames, PLLC">
            <a:extLst>
              <a:ext uri="{FF2B5EF4-FFF2-40B4-BE49-F238E27FC236}">
                <a16:creationId xmlns:a16="http://schemas.microsoft.com/office/drawing/2014/main" id="{00A7F428-CB52-BB51-FAF0-E443A5F5279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19369"/>
          <a:stretch/>
        </p:blipFill>
        <p:spPr bwMode="auto">
          <a:xfrm>
            <a:off x="1898493" y="1821957"/>
            <a:ext cx="7218874" cy="503604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p:cNvGrpSpPr/>
        <p:nvPr/>
      </p:nvGrpSpPr>
      <p:grpSpPr>
        <a:xfrm>
          <a:off x="0" y="0"/>
          <a:ext cx="0" cy="0"/>
          <a:chOff x="0" y="0"/>
          <a:chExt cx="0" cy="0"/>
        </a:xfrm>
      </p:grpSpPr>
      <p:sp>
        <p:nvSpPr>
          <p:cNvPr id="472" name="Text Placeholder 15"/>
          <p:cNvSpPr txBox="1">
            <a:spLocks noGrp="1"/>
          </p:cNvSpPr>
          <p:nvPr>
            <p:ph type="body" sz="half" idx="1"/>
          </p:nvPr>
        </p:nvSpPr>
        <p:spPr>
          <a:xfrm>
            <a:off x="1149099" y="1472421"/>
            <a:ext cx="9622446" cy="2090740"/>
          </a:xfrm>
          <a:prstGeom prst="rect">
            <a:avLst/>
          </a:prstGeom>
        </p:spPr>
        <p:txBody>
          <a:bodyPr>
            <a:noAutofit/>
          </a:bodyPr>
          <a:lstStyle>
            <a:lvl1pPr defTabSz="868680">
              <a:spcBef>
                <a:spcPts val="900"/>
              </a:spcBef>
              <a:defRPr sz="2800" cap="none">
                <a:solidFill>
                  <a:srgbClr val="EA8AAE"/>
                </a:solidFill>
                <a:latin typeface="Tahoma"/>
                <a:ea typeface="Tahoma"/>
                <a:cs typeface="Tahoma"/>
                <a:sym typeface="Tahoma"/>
              </a:defRPr>
            </a:lvl1pPr>
          </a:lstStyle>
          <a:p>
            <a:r>
              <a:rPr sz="3600" dirty="0" err="1">
                <a:solidFill>
                  <a:schemeClr val="accent5">
                    <a:lumMod val="10000"/>
                  </a:schemeClr>
                </a:solidFill>
              </a:rPr>
              <a:t>Zvádzanie</a:t>
            </a:r>
            <a:r>
              <a:rPr sz="3600" dirty="0">
                <a:solidFill>
                  <a:schemeClr val="accent5">
                    <a:lumMod val="10000"/>
                  </a:schemeClr>
                </a:solidFill>
              </a:rPr>
              <a:t> je </a:t>
            </a:r>
            <a:r>
              <a:rPr sz="3600" dirty="0" err="1">
                <a:solidFill>
                  <a:schemeClr val="accent5">
                    <a:lumMod val="10000"/>
                  </a:schemeClr>
                </a:solidFill>
              </a:rPr>
              <a:t>proces</a:t>
            </a:r>
            <a:r>
              <a:rPr sz="3600" dirty="0">
                <a:solidFill>
                  <a:schemeClr val="accent5">
                    <a:lumMod val="10000"/>
                  </a:schemeClr>
                </a:solidFill>
              </a:rPr>
              <a:t>, </a:t>
            </a:r>
            <a:r>
              <a:rPr sz="3600" dirty="0" err="1">
                <a:solidFill>
                  <a:schemeClr val="accent5">
                    <a:lumMod val="10000"/>
                  </a:schemeClr>
                </a:solidFill>
              </a:rPr>
              <a:t>pri</a:t>
            </a:r>
            <a:r>
              <a:rPr sz="3600" dirty="0">
                <a:solidFill>
                  <a:schemeClr val="accent5">
                    <a:lumMod val="10000"/>
                  </a:schemeClr>
                </a:solidFill>
              </a:rPr>
              <a:t> </a:t>
            </a:r>
            <a:r>
              <a:rPr sz="3600" dirty="0" err="1">
                <a:solidFill>
                  <a:schemeClr val="accent5">
                    <a:lumMod val="10000"/>
                  </a:schemeClr>
                </a:solidFill>
              </a:rPr>
              <a:t>ktorom</a:t>
            </a:r>
            <a:r>
              <a:rPr sz="3600" dirty="0">
                <a:solidFill>
                  <a:schemeClr val="accent5">
                    <a:lumMod val="10000"/>
                  </a:schemeClr>
                </a:solidFill>
              </a:rPr>
              <a:t> </a:t>
            </a:r>
            <a:r>
              <a:rPr sz="3600" dirty="0" err="1">
                <a:solidFill>
                  <a:schemeClr val="accent5">
                    <a:lumMod val="10000"/>
                  </a:schemeClr>
                </a:solidFill>
              </a:rPr>
              <a:t>zneužívateľ</a:t>
            </a:r>
            <a:r>
              <a:rPr sz="3600" dirty="0">
                <a:solidFill>
                  <a:schemeClr val="accent5">
                    <a:lumMod val="10000"/>
                  </a:schemeClr>
                </a:solidFill>
              </a:rPr>
              <a:t> </a:t>
            </a:r>
            <a:r>
              <a:rPr sz="3600" dirty="0" err="1">
                <a:solidFill>
                  <a:schemeClr val="accent5">
                    <a:lumMod val="10000"/>
                  </a:schemeClr>
                </a:solidFill>
              </a:rPr>
              <a:t>postupne</a:t>
            </a:r>
            <a:r>
              <a:rPr sz="3600" dirty="0">
                <a:solidFill>
                  <a:schemeClr val="accent5">
                    <a:lumMod val="10000"/>
                  </a:schemeClr>
                </a:solidFill>
              </a:rPr>
              <a:t> </a:t>
            </a:r>
            <a:r>
              <a:rPr sz="3600" dirty="0" err="1">
                <a:solidFill>
                  <a:schemeClr val="accent5">
                    <a:lumMod val="10000"/>
                  </a:schemeClr>
                </a:solidFill>
              </a:rPr>
              <a:t>vťahuje</a:t>
            </a:r>
            <a:r>
              <a:rPr sz="3600" dirty="0">
                <a:solidFill>
                  <a:schemeClr val="accent5">
                    <a:lumMod val="10000"/>
                  </a:schemeClr>
                </a:solidFill>
              </a:rPr>
              <a:t> </a:t>
            </a:r>
            <a:r>
              <a:rPr sz="3600" dirty="0" err="1">
                <a:solidFill>
                  <a:schemeClr val="accent5">
                    <a:lumMod val="10000"/>
                  </a:schemeClr>
                </a:solidFill>
              </a:rPr>
              <a:t>obeť</a:t>
            </a:r>
            <a:r>
              <a:rPr sz="3600" dirty="0">
                <a:solidFill>
                  <a:schemeClr val="accent5">
                    <a:lumMod val="10000"/>
                  </a:schemeClr>
                </a:solidFill>
              </a:rPr>
              <a:t> do </a:t>
            </a:r>
            <a:r>
              <a:rPr sz="3600" dirty="0" err="1">
                <a:solidFill>
                  <a:schemeClr val="accent5">
                    <a:lumMod val="10000"/>
                  </a:schemeClr>
                </a:solidFill>
              </a:rPr>
              <a:t>sexuálneho</a:t>
            </a:r>
            <a:r>
              <a:rPr sz="3600" dirty="0">
                <a:solidFill>
                  <a:schemeClr val="accent5">
                    <a:lumMod val="10000"/>
                  </a:schemeClr>
                </a:solidFill>
              </a:rPr>
              <a:t> </a:t>
            </a:r>
            <a:r>
              <a:rPr sz="3600" dirty="0" err="1">
                <a:solidFill>
                  <a:schemeClr val="accent5">
                    <a:lumMod val="10000"/>
                  </a:schemeClr>
                </a:solidFill>
              </a:rPr>
              <a:t>vzťahu</a:t>
            </a:r>
            <a:r>
              <a:rPr sz="3600" dirty="0">
                <a:solidFill>
                  <a:schemeClr val="accent5">
                    <a:lumMod val="10000"/>
                  </a:schemeClr>
                </a:solidFill>
              </a:rPr>
              <a:t> a </a:t>
            </a:r>
            <a:r>
              <a:rPr sz="3600" dirty="0" err="1">
                <a:solidFill>
                  <a:schemeClr val="accent5">
                    <a:lumMod val="10000"/>
                  </a:schemeClr>
                </a:solidFill>
              </a:rPr>
              <a:t>udržiava</a:t>
            </a:r>
            <a:r>
              <a:rPr sz="3600" dirty="0">
                <a:solidFill>
                  <a:schemeClr val="accent5">
                    <a:lumMod val="10000"/>
                  </a:schemeClr>
                </a:solidFill>
              </a:rPr>
              <a:t> </a:t>
            </a:r>
            <a:r>
              <a:rPr sz="3600" dirty="0" err="1">
                <a:solidFill>
                  <a:schemeClr val="accent5">
                    <a:lumMod val="10000"/>
                  </a:schemeClr>
                </a:solidFill>
              </a:rPr>
              <a:t>tento</a:t>
            </a:r>
            <a:r>
              <a:rPr sz="3600" dirty="0">
                <a:solidFill>
                  <a:schemeClr val="accent5">
                    <a:lumMod val="10000"/>
                  </a:schemeClr>
                </a:solidFill>
              </a:rPr>
              <a:t> </a:t>
            </a:r>
            <a:r>
              <a:rPr sz="3600" dirty="0" err="1">
                <a:solidFill>
                  <a:schemeClr val="accent5">
                    <a:lumMod val="10000"/>
                  </a:schemeClr>
                </a:solidFill>
              </a:rPr>
              <a:t>vzťah</a:t>
            </a:r>
            <a:r>
              <a:rPr sz="3600" dirty="0">
                <a:solidFill>
                  <a:schemeClr val="accent5">
                    <a:lumMod val="10000"/>
                  </a:schemeClr>
                </a:solidFill>
              </a:rPr>
              <a:t> v </a:t>
            </a:r>
            <a:r>
              <a:rPr sz="3600" dirty="0" err="1">
                <a:solidFill>
                  <a:schemeClr val="accent5">
                    <a:lumMod val="10000"/>
                  </a:schemeClr>
                </a:solidFill>
              </a:rPr>
              <a:t>tajnosti</a:t>
            </a:r>
            <a:r>
              <a:rPr sz="3600" dirty="0">
                <a:solidFill>
                  <a:schemeClr val="accent5">
                    <a:lumMod val="10000"/>
                  </a:schemeClr>
                </a:solidFill>
              </a:rPr>
              <a:t>. </a:t>
            </a:r>
            <a:r>
              <a:rPr sz="3600" dirty="0" err="1">
                <a:solidFill>
                  <a:schemeClr val="accent5">
                    <a:lumMod val="10000"/>
                  </a:schemeClr>
                </a:solidFill>
              </a:rPr>
              <a:t>Zneužívateľ</a:t>
            </a:r>
            <a:r>
              <a:rPr sz="3600" dirty="0">
                <a:solidFill>
                  <a:schemeClr val="accent5">
                    <a:lumMod val="10000"/>
                  </a:schemeClr>
                </a:solidFill>
              </a:rPr>
              <a:t> </a:t>
            </a:r>
            <a:r>
              <a:rPr sz="3600" dirty="0" err="1">
                <a:solidFill>
                  <a:schemeClr val="accent5">
                    <a:lumMod val="10000"/>
                  </a:schemeClr>
                </a:solidFill>
              </a:rPr>
              <a:t>môže</a:t>
            </a:r>
            <a:r>
              <a:rPr sz="3600" dirty="0">
                <a:solidFill>
                  <a:schemeClr val="accent5">
                    <a:lumMod val="10000"/>
                  </a:schemeClr>
                </a:solidFill>
              </a:rPr>
              <a:t> </a:t>
            </a:r>
            <a:r>
              <a:rPr lang="en-US" sz="3600" dirty="0" err="1">
                <a:solidFill>
                  <a:schemeClr val="accent5">
                    <a:lumMod val="10000"/>
                  </a:schemeClr>
                </a:solidFill>
              </a:rPr>
              <a:t>byť</a:t>
            </a:r>
            <a:r>
              <a:rPr lang="en-US" sz="3600" dirty="0">
                <a:solidFill>
                  <a:schemeClr val="accent5">
                    <a:lumMod val="10000"/>
                  </a:schemeClr>
                </a:solidFill>
              </a:rPr>
              <a:t> </a:t>
            </a:r>
            <a:r>
              <a:rPr lang="en-US" sz="3600" dirty="0" err="1">
                <a:solidFill>
                  <a:schemeClr val="accent5">
                    <a:lumMod val="10000"/>
                  </a:schemeClr>
                </a:solidFill>
              </a:rPr>
              <a:t>obľúbenou</a:t>
            </a:r>
            <a:r>
              <a:rPr lang="en-US" sz="3600" dirty="0">
                <a:solidFill>
                  <a:schemeClr val="accent5">
                    <a:lumMod val="10000"/>
                  </a:schemeClr>
                </a:solidFill>
              </a:rPr>
              <a:t> </a:t>
            </a:r>
            <a:r>
              <a:rPr lang="en-US" sz="3600" dirty="0" err="1">
                <a:solidFill>
                  <a:schemeClr val="accent5">
                    <a:lumMod val="10000"/>
                  </a:schemeClr>
                </a:solidFill>
              </a:rPr>
              <a:t>súčasťou</a:t>
            </a:r>
            <a:r>
              <a:rPr lang="en-US" sz="3600" dirty="0">
                <a:solidFill>
                  <a:schemeClr val="accent5">
                    <a:lumMod val="10000"/>
                  </a:schemeClr>
                </a:solidFill>
              </a:rPr>
              <a:t> </a:t>
            </a:r>
            <a:r>
              <a:rPr sz="3600" dirty="0" err="1">
                <a:solidFill>
                  <a:schemeClr val="accent5">
                    <a:lumMod val="10000"/>
                  </a:schemeClr>
                </a:solidFill>
              </a:rPr>
              <a:t>rodin</a:t>
            </a:r>
            <a:r>
              <a:rPr lang="en-US" sz="3600" dirty="0" err="1">
                <a:solidFill>
                  <a:schemeClr val="accent5">
                    <a:lumMod val="10000"/>
                  </a:schemeClr>
                </a:solidFill>
              </a:rPr>
              <a:t>y</a:t>
            </a:r>
            <a:r>
              <a:rPr sz="3600" dirty="0" err="1">
                <a:solidFill>
                  <a:schemeClr val="accent5">
                    <a:lumMod val="10000"/>
                  </a:schemeClr>
                </a:solidFill>
              </a:rPr>
              <a:t>,</a:t>
            </a:r>
            <a:r>
              <a:rPr lang="en-US" sz="3600" dirty="0" err="1">
                <a:solidFill>
                  <a:schemeClr val="accent5">
                    <a:lumMod val="10000"/>
                  </a:schemeClr>
                </a:solidFill>
              </a:rPr>
              <a:t>alebo</a:t>
            </a:r>
            <a:r>
              <a:rPr lang="en-US" sz="3600" dirty="0">
                <a:solidFill>
                  <a:schemeClr val="accent5">
                    <a:lumMod val="10000"/>
                  </a:schemeClr>
                </a:solidFill>
              </a:rPr>
              <a:t> </a:t>
            </a:r>
            <a:r>
              <a:rPr lang="en-US" sz="3600" dirty="0" err="1">
                <a:solidFill>
                  <a:schemeClr val="accent5">
                    <a:lumMod val="10000"/>
                  </a:schemeClr>
                </a:solidFill>
              </a:rPr>
              <a:t>komunity</a:t>
            </a:r>
            <a:r>
              <a:rPr lang="en-US" sz="3600" dirty="0">
                <a:solidFill>
                  <a:schemeClr val="accent5">
                    <a:lumMod val="10000"/>
                  </a:schemeClr>
                </a:solidFill>
              </a:rPr>
              <a:t>,</a:t>
            </a:r>
            <a:r>
              <a:rPr sz="3600" dirty="0">
                <a:solidFill>
                  <a:schemeClr val="accent5">
                    <a:lumMod val="10000"/>
                  </a:schemeClr>
                </a:solidFill>
              </a:rPr>
              <a:t> </a:t>
            </a:r>
            <a:r>
              <a:rPr sz="3600" dirty="0" err="1">
                <a:solidFill>
                  <a:schemeClr val="accent5">
                    <a:lumMod val="10000"/>
                  </a:schemeClr>
                </a:solidFill>
              </a:rPr>
              <a:t>čím</a:t>
            </a:r>
            <a:r>
              <a:rPr sz="3600" dirty="0">
                <a:solidFill>
                  <a:schemeClr val="accent5">
                    <a:lumMod val="10000"/>
                  </a:schemeClr>
                </a:solidFill>
              </a:rPr>
              <a:t> </a:t>
            </a:r>
            <a:r>
              <a:rPr sz="3600" dirty="0" err="1">
                <a:solidFill>
                  <a:schemeClr val="accent5">
                    <a:lumMod val="10000"/>
                  </a:schemeClr>
                </a:solidFill>
              </a:rPr>
              <a:t>sa</a:t>
            </a:r>
            <a:r>
              <a:rPr sz="3600" dirty="0">
                <a:solidFill>
                  <a:schemeClr val="accent5">
                    <a:lumMod val="10000"/>
                  </a:schemeClr>
                </a:solidFill>
              </a:rPr>
              <a:t> </a:t>
            </a:r>
            <a:r>
              <a:rPr sz="3600" dirty="0" err="1">
                <a:solidFill>
                  <a:schemeClr val="accent5">
                    <a:lumMod val="10000"/>
                  </a:schemeClr>
                </a:solidFill>
              </a:rPr>
              <a:t>stáva</a:t>
            </a:r>
            <a:r>
              <a:rPr sz="3600" dirty="0">
                <a:solidFill>
                  <a:schemeClr val="accent5">
                    <a:lumMod val="10000"/>
                  </a:schemeClr>
                </a:solidFill>
              </a:rPr>
              <a:t> </a:t>
            </a:r>
            <a:r>
              <a:rPr sz="3600" dirty="0" err="1">
                <a:solidFill>
                  <a:schemeClr val="accent5">
                    <a:lumMod val="10000"/>
                  </a:schemeClr>
                </a:solidFill>
              </a:rPr>
              <a:t>jej</a:t>
            </a:r>
            <a:r>
              <a:rPr sz="3600" dirty="0">
                <a:solidFill>
                  <a:schemeClr val="accent5">
                    <a:lumMod val="10000"/>
                  </a:schemeClr>
                </a:solidFill>
              </a:rPr>
              <a:t> </a:t>
            </a:r>
            <a:r>
              <a:rPr sz="3600" dirty="0" err="1">
                <a:solidFill>
                  <a:schemeClr val="accent5">
                    <a:lumMod val="10000"/>
                  </a:schemeClr>
                </a:solidFill>
              </a:rPr>
              <a:t>dôveryhodným</a:t>
            </a:r>
            <a:r>
              <a:rPr sz="3600" dirty="0">
                <a:solidFill>
                  <a:schemeClr val="accent5">
                    <a:lumMod val="10000"/>
                  </a:schemeClr>
                </a:solidFill>
              </a:rPr>
              <a:t> a </a:t>
            </a:r>
            <a:r>
              <a:rPr sz="3600" dirty="0" err="1">
                <a:solidFill>
                  <a:schemeClr val="accent5">
                    <a:lumMod val="10000"/>
                  </a:schemeClr>
                </a:solidFill>
              </a:rPr>
              <a:t>váženým</a:t>
            </a:r>
            <a:r>
              <a:rPr sz="3600" dirty="0">
                <a:solidFill>
                  <a:schemeClr val="accent5">
                    <a:lumMod val="10000"/>
                  </a:schemeClr>
                </a:solidFill>
              </a:rPr>
              <a:t> </a:t>
            </a:r>
            <a:r>
              <a:rPr sz="3600" dirty="0" err="1">
                <a:solidFill>
                  <a:schemeClr val="accent5">
                    <a:lumMod val="10000"/>
                  </a:schemeClr>
                </a:solidFill>
              </a:rPr>
              <a:t>členom</a:t>
            </a:r>
            <a:r>
              <a:rPr lang="en-US" sz="3600" dirty="0">
                <a:solidFill>
                  <a:schemeClr val="accent5">
                    <a:lumMod val="10000"/>
                  </a:schemeClr>
                </a:solidFill>
              </a:rPr>
              <a:t> a </a:t>
            </a:r>
            <a:r>
              <a:rPr lang="en-US" sz="3600" dirty="0" err="1">
                <a:solidFill>
                  <a:schemeClr val="accent5">
                    <a:lumMod val="10000"/>
                  </a:schemeClr>
                </a:solidFill>
              </a:rPr>
              <a:t>nie</a:t>
            </a:r>
            <a:r>
              <a:rPr lang="en-US" sz="3600" dirty="0">
                <a:solidFill>
                  <a:schemeClr val="accent5">
                    <a:lumMod val="10000"/>
                  </a:schemeClr>
                </a:solidFill>
              </a:rPr>
              <a:t> </a:t>
            </a:r>
            <a:r>
              <a:rPr lang="en-US" sz="3600" dirty="0" err="1">
                <a:solidFill>
                  <a:schemeClr val="accent5">
                    <a:lumMod val="10000"/>
                  </a:schemeClr>
                </a:solidFill>
              </a:rPr>
              <a:t>tak</a:t>
            </a:r>
            <a:r>
              <a:rPr lang="en-US" sz="3600" dirty="0">
                <a:solidFill>
                  <a:schemeClr val="accent5">
                    <a:lumMod val="10000"/>
                  </a:schemeClr>
                </a:solidFill>
              </a:rPr>
              <a:t> </a:t>
            </a:r>
            <a:r>
              <a:rPr lang="en-US" sz="3600" dirty="0" err="1">
                <a:solidFill>
                  <a:schemeClr val="accent5">
                    <a:lumMod val="10000"/>
                  </a:schemeClr>
                </a:solidFill>
              </a:rPr>
              <a:t>podozrievaný</a:t>
            </a:r>
            <a:r>
              <a:rPr lang="en-US" sz="3600" dirty="0">
                <a:solidFill>
                  <a:schemeClr val="accent5">
                    <a:lumMod val="10000"/>
                  </a:schemeClr>
                </a:solidFill>
              </a:rPr>
              <a:t> z </a:t>
            </a:r>
            <a:r>
              <a:rPr lang="en-US" sz="3600" dirty="0" err="1">
                <a:solidFill>
                  <a:schemeClr val="accent5">
                    <a:lumMod val="10000"/>
                  </a:schemeClr>
                </a:solidFill>
              </a:rPr>
              <a:t>nekalých</a:t>
            </a:r>
            <a:r>
              <a:rPr lang="en-US" sz="3600" dirty="0">
                <a:solidFill>
                  <a:schemeClr val="accent5">
                    <a:lumMod val="10000"/>
                  </a:schemeClr>
                </a:solidFill>
              </a:rPr>
              <a:t> </a:t>
            </a:r>
            <a:r>
              <a:rPr lang="en-US" sz="3600" dirty="0" err="1">
                <a:solidFill>
                  <a:schemeClr val="accent5">
                    <a:lumMod val="10000"/>
                  </a:schemeClr>
                </a:solidFill>
              </a:rPr>
              <a:t>činov</a:t>
            </a:r>
            <a:r>
              <a:rPr sz="3600" dirty="0">
                <a:solidFill>
                  <a:schemeClr val="accent5">
                    <a:lumMod val="10000"/>
                  </a:schemeClr>
                </a:solidFill>
              </a:rPr>
              <a:t>.</a:t>
            </a:r>
          </a:p>
        </p:txBody>
      </p:sp>
      <p:sp>
        <p:nvSpPr>
          <p:cNvPr id="3" name="BlokTextu 2">
            <a:extLst>
              <a:ext uri="{FF2B5EF4-FFF2-40B4-BE49-F238E27FC236}">
                <a16:creationId xmlns:a16="http://schemas.microsoft.com/office/drawing/2014/main" id="{702F3307-EE85-3949-5F67-85CCAC3C44F4}"/>
              </a:ext>
            </a:extLst>
          </p:cNvPr>
          <p:cNvSpPr txBox="1"/>
          <p:nvPr/>
        </p:nvSpPr>
        <p:spPr>
          <a:xfrm>
            <a:off x="5111684" y="649605"/>
            <a:ext cx="5210666" cy="52322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sk-SK" sz="2800" dirty="0">
                <a:solidFill>
                  <a:schemeClr val="tx2">
                    <a:lumMod val="20000"/>
                    <a:lumOff val="80000"/>
                  </a:schemeClr>
                </a:solidFill>
              </a:rPr>
              <a:t>Čo je zvádzanie (</a:t>
            </a:r>
            <a:r>
              <a:rPr lang="sk-SK" sz="2800" dirty="0" err="1">
                <a:solidFill>
                  <a:schemeClr val="tx2">
                    <a:lumMod val="20000"/>
                    <a:lumOff val="80000"/>
                  </a:schemeClr>
                </a:solidFill>
              </a:rPr>
              <a:t>grooming</a:t>
            </a:r>
            <a:r>
              <a:rPr lang="sk-SK" sz="2800" dirty="0">
                <a:solidFill>
                  <a:schemeClr val="tx2">
                    <a:lumMod val="20000"/>
                    <a:lumOff val="80000"/>
                  </a:schemeClr>
                </a:solidFill>
              </a:rPr>
              <a:t>)?</a:t>
            </a:r>
          </a:p>
        </p:txBody>
      </p:sp>
    </p:spTree>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accent1">
            <a:lumOff val="-8862"/>
          </a:schemeClr>
        </a:solidFill>
        <a:effectLst/>
      </p:bgPr>
    </p:bg>
    <p:spTree>
      <p:nvGrpSpPr>
        <p:cNvPr id="1" name=""/>
        <p:cNvGrpSpPr/>
        <p:nvPr/>
      </p:nvGrpSpPr>
      <p:grpSpPr>
        <a:xfrm>
          <a:off x="0" y="0"/>
          <a:ext cx="0" cy="0"/>
          <a:chOff x="0" y="0"/>
          <a:chExt cx="0" cy="0"/>
        </a:xfrm>
      </p:grpSpPr>
      <p:sp>
        <p:nvSpPr>
          <p:cNvPr id="474" name="Text Placeholder 15"/>
          <p:cNvSpPr txBox="1">
            <a:spLocks noGrp="1"/>
          </p:cNvSpPr>
          <p:nvPr>
            <p:ph type="body" sz="quarter" idx="1"/>
          </p:nvPr>
        </p:nvSpPr>
        <p:spPr>
          <a:xfrm>
            <a:off x="1732827" y="1157352"/>
            <a:ext cx="9872358" cy="1063626"/>
          </a:xfrm>
          <a:prstGeom prst="rect">
            <a:avLst/>
          </a:prstGeom>
        </p:spPr>
        <p:txBody>
          <a:bodyPr>
            <a:normAutofit/>
          </a:bodyPr>
          <a:lstStyle>
            <a:lvl1pPr>
              <a:defRPr sz="3000" cap="none">
                <a:solidFill>
                  <a:schemeClr val="accent3"/>
                </a:solidFill>
                <a:latin typeface="Tahoma"/>
                <a:ea typeface="Tahoma"/>
                <a:cs typeface="Tahoma"/>
                <a:sym typeface="Tahoma"/>
              </a:defRPr>
            </a:lvl1pPr>
          </a:lstStyle>
          <a:p>
            <a:r>
              <a:rPr lang="en-US" sz="3600" dirty="0">
                <a:solidFill>
                  <a:schemeClr val="tx2">
                    <a:lumMod val="20000"/>
                    <a:lumOff val="80000"/>
                  </a:schemeClr>
                </a:solidFill>
              </a:rPr>
              <a:t>AGRESOR = ZNEUŽÍVATEĽ </a:t>
            </a:r>
            <a:endParaRPr sz="3600" dirty="0">
              <a:solidFill>
                <a:schemeClr val="tx2">
                  <a:lumMod val="20000"/>
                  <a:lumOff val="80000"/>
                </a:schemeClr>
              </a:solidFill>
            </a:endParaRPr>
          </a:p>
        </p:txBody>
      </p:sp>
      <p:sp>
        <p:nvSpPr>
          <p:cNvPr id="475" name="Text Placeholder 20"/>
          <p:cNvSpPr>
            <a:spLocks noGrp="1"/>
          </p:cNvSpPr>
          <p:nvPr>
            <p:ph type="body" idx="22"/>
          </p:nvPr>
        </p:nvSpPr>
        <p:spPr>
          <a:xfrm>
            <a:off x="1835176" y="2422784"/>
            <a:ext cx="7280543" cy="335335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numCol="1" spcCol="38100">
            <a:noAutofit/>
          </a:bodyPr>
          <a:lstStyle/>
          <a:p>
            <a:pPr marL="200526" indent="-200526" defTabSz="457200">
              <a:lnSpc>
                <a:spcPct val="120000"/>
              </a:lnSpc>
              <a:spcBef>
                <a:spcPts val="0"/>
              </a:spcBef>
              <a:buSzPct val="100000"/>
              <a:buChar char="•"/>
              <a:tabLst>
                <a:tab pos="266700" algn="l"/>
              </a:tabLst>
              <a:defRPr sz="2000">
                <a:solidFill>
                  <a:schemeClr val="accent4">
                    <a:lumOff val="12303"/>
                  </a:schemeClr>
                </a:solidFill>
              </a:defRPr>
            </a:pPr>
            <a:r>
              <a:rPr lang="en-US" sz="2800" dirty="0" err="1"/>
              <a:t>Agrresor</a:t>
            </a:r>
            <a:r>
              <a:rPr sz="2800" dirty="0"/>
              <a:t> </a:t>
            </a:r>
            <a:r>
              <a:rPr sz="2800" dirty="0" err="1"/>
              <a:t>robí</a:t>
            </a:r>
            <a:r>
              <a:rPr sz="2800" dirty="0"/>
              <a:t> </a:t>
            </a:r>
            <a:r>
              <a:rPr sz="2800" dirty="0" err="1"/>
              <a:t>veci</a:t>
            </a:r>
            <a:r>
              <a:rPr sz="2800" dirty="0"/>
              <a:t>, </a:t>
            </a:r>
            <a:r>
              <a:rPr sz="2800" dirty="0" err="1"/>
              <a:t>ktoré</a:t>
            </a:r>
            <a:r>
              <a:rPr sz="2800" dirty="0"/>
              <a:t> </a:t>
            </a:r>
            <a:r>
              <a:rPr lang="en-US" sz="2800" dirty="0" err="1"/>
              <a:t>obeť</a:t>
            </a:r>
            <a:r>
              <a:rPr sz="2800" dirty="0"/>
              <a:t> </a:t>
            </a:r>
            <a:r>
              <a:rPr sz="2800" dirty="0" err="1"/>
              <a:t>priťahujú</a:t>
            </a:r>
            <a:endParaRPr sz="2800" dirty="0"/>
          </a:p>
          <a:p>
            <a:pPr marL="200526" indent="-200526" defTabSz="457200">
              <a:lnSpc>
                <a:spcPct val="120000"/>
              </a:lnSpc>
              <a:spcBef>
                <a:spcPts val="0"/>
              </a:spcBef>
              <a:buSzPct val="100000"/>
              <a:buChar char="•"/>
              <a:tabLst>
                <a:tab pos="266700" algn="l"/>
              </a:tabLst>
              <a:defRPr sz="2000">
                <a:solidFill>
                  <a:schemeClr val="accent4">
                    <a:lumOff val="12303"/>
                  </a:schemeClr>
                </a:solidFill>
              </a:defRPr>
            </a:pPr>
            <a:r>
              <a:rPr lang="en-US" sz="2800" dirty="0" err="1"/>
              <a:t>Agreasor</a:t>
            </a:r>
            <a:r>
              <a:rPr sz="2800" dirty="0"/>
              <a:t> </a:t>
            </a:r>
            <a:r>
              <a:rPr sz="2800" dirty="0" err="1"/>
              <a:t>plán</a:t>
            </a:r>
            <a:r>
              <a:rPr lang="en-US" sz="2800" dirty="0" err="1"/>
              <a:t>uje</a:t>
            </a:r>
            <a:r>
              <a:rPr sz="2800" dirty="0"/>
              <a:t>, </a:t>
            </a:r>
            <a:r>
              <a:rPr sz="2800" dirty="0" err="1"/>
              <a:t>že</a:t>
            </a:r>
            <a:r>
              <a:rPr sz="2800" dirty="0"/>
              <a:t> </a:t>
            </a:r>
            <a:r>
              <a:rPr sz="2800" dirty="0" err="1"/>
              <a:t>zneužije</a:t>
            </a:r>
            <a:endParaRPr sz="2800" dirty="0"/>
          </a:p>
          <a:p>
            <a:pPr marL="200526" indent="-200526" defTabSz="457200">
              <a:lnSpc>
                <a:spcPct val="120000"/>
              </a:lnSpc>
              <a:spcBef>
                <a:spcPts val="0"/>
              </a:spcBef>
              <a:buSzPct val="100000"/>
              <a:buFontTx/>
              <a:buChar char="•"/>
              <a:tabLst>
                <a:tab pos="266700" algn="l"/>
              </a:tabLst>
              <a:defRPr sz="2000">
                <a:solidFill>
                  <a:schemeClr val="accent4">
                    <a:lumOff val="12303"/>
                  </a:schemeClr>
                </a:solidFill>
              </a:defRPr>
            </a:pPr>
            <a:r>
              <a:rPr lang="en-US" sz="2800" dirty="0" err="1"/>
              <a:t>Agresorovi</a:t>
            </a:r>
            <a:r>
              <a:rPr lang="en-US" sz="2800" dirty="0"/>
              <a:t> ide o sex</a:t>
            </a:r>
          </a:p>
          <a:p>
            <a:pPr marL="200526" indent="-200526" defTabSz="457200">
              <a:lnSpc>
                <a:spcPct val="120000"/>
              </a:lnSpc>
              <a:spcBef>
                <a:spcPts val="0"/>
              </a:spcBef>
              <a:buSzPct val="100000"/>
              <a:buChar char="•"/>
              <a:tabLst>
                <a:tab pos="266700" algn="l"/>
              </a:tabLst>
              <a:defRPr sz="2000">
                <a:solidFill>
                  <a:schemeClr val="accent4">
                    <a:lumOff val="12303"/>
                  </a:schemeClr>
                </a:solidFill>
              </a:defRPr>
            </a:pPr>
            <a:r>
              <a:rPr lang="en-US" sz="2800" dirty="0" err="1"/>
              <a:t>Agresor</a:t>
            </a:r>
            <a:r>
              <a:rPr lang="en-US" sz="2800" dirty="0"/>
              <a:t> </a:t>
            </a:r>
            <a:r>
              <a:rPr sz="2800" dirty="0" err="1"/>
              <a:t>predstiera</a:t>
            </a:r>
            <a:r>
              <a:rPr sz="2800" dirty="0"/>
              <a:t>, </a:t>
            </a:r>
            <a:r>
              <a:rPr sz="2800" dirty="0" err="1"/>
              <a:t>že</a:t>
            </a:r>
            <a:r>
              <a:rPr sz="2800" dirty="0"/>
              <a:t> je </a:t>
            </a:r>
            <a:r>
              <a:rPr sz="2800" dirty="0" err="1"/>
              <a:t>dobrý</a:t>
            </a:r>
            <a:r>
              <a:rPr lang="en-US" sz="2800" dirty="0" err="1"/>
              <a:t>m</a:t>
            </a:r>
            <a:r>
              <a:rPr sz="2800" dirty="0"/>
              <a:t> </a:t>
            </a:r>
            <a:r>
              <a:rPr sz="2800" dirty="0" err="1"/>
              <a:t>priateľ</a:t>
            </a:r>
            <a:r>
              <a:rPr lang="en-US" sz="2800" dirty="0" err="1"/>
              <a:t>om</a:t>
            </a:r>
            <a:endParaRPr sz="2800" dirty="0"/>
          </a:p>
          <a:p>
            <a:pPr marL="200526" indent="-200526" defTabSz="457200">
              <a:lnSpc>
                <a:spcPct val="120000"/>
              </a:lnSpc>
              <a:spcBef>
                <a:spcPts val="0"/>
              </a:spcBef>
              <a:buSzPct val="100000"/>
              <a:buChar char="•"/>
              <a:tabLst>
                <a:tab pos="266700" algn="l"/>
              </a:tabLst>
              <a:defRPr sz="2000">
                <a:solidFill>
                  <a:schemeClr val="accent4">
                    <a:lumOff val="12303"/>
                  </a:schemeClr>
                </a:solidFill>
              </a:defRPr>
            </a:pPr>
            <a:r>
              <a:rPr lang="en-US" sz="2800" dirty="0" err="1"/>
              <a:t>Agresor</a:t>
            </a:r>
            <a:r>
              <a:rPr sz="2800" dirty="0"/>
              <a:t> </a:t>
            </a:r>
            <a:r>
              <a:rPr sz="2800" dirty="0" err="1"/>
              <a:t>predstiera</a:t>
            </a:r>
            <a:r>
              <a:rPr sz="2800" dirty="0"/>
              <a:t>, </a:t>
            </a:r>
            <a:r>
              <a:rPr sz="2800" dirty="0" err="1"/>
              <a:t>že</a:t>
            </a:r>
            <a:r>
              <a:rPr sz="2800" dirty="0"/>
              <a:t> </a:t>
            </a:r>
            <a:r>
              <a:rPr sz="2800" dirty="0" err="1"/>
              <a:t>má</a:t>
            </a:r>
            <a:r>
              <a:rPr sz="2800" dirty="0"/>
              <a:t> </a:t>
            </a:r>
            <a:r>
              <a:rPr sz="2800" dirty="0" err="1"/>
              <a:t>rád</a:t>
            </a:r>
            <a:r>
              <a:rPr sz="2800" dirty="0"/>
              <a:t> </a:t>
            </a:r>
            <a:r>
              <a:rPr sz="2800" dirty="0" err="1"/>
              <a:t>vašu</a:t>
            </a:r>
            <a:r>
              <a:rPr sz="2800" dirty="0"/>
              <a:t> </a:t>
            </a:r>
            <a:r>
              <a:rPr sz="2800" dirty="0" err="1"/>
              <a:t>rodinu</a:t>
            </a:r>
            <a:endParaRPr sz="2800" dirty="0"/>
          </a:p>
          <a:p>
            <a:pPr marL="200526" indent="-200526" defTabSz="457200">
              <a:lnSpc>
                <a:spcPct val="120000"/>
              </a:lnSpc>
              <a:spcBef>
                <a:spcPts val="0"/>
              </a:spcBef>
              <a:buSzPct val="100000"/>
              <a:buChar char="•"/>
              <a:tabLst>
                <a:tab pos="266700" algn="l"/>
              </a:tabLst>
              <a:defRPr sz="2000">
                <a:solidFill>
                  <a:schemeClr val="accent4">
                    <a:lumOff val="12303"/>
                  </a:schemeClr>
                </a:solidFill>
              </a:defRPr>
            </a:pPr>
            <a:r>
              <a:rPr lang="en-US" sz="2800" dirty="0" err="1"/>
              <a:t>Agresor</a:t>
            </a:r>
            <a:r>
              <a:rPr lang="en-US" sz="2800" dirty="0"/>
              <a:t> </a:t>
            </a:r>
            <a:r>
              <a:rPr lang="en-US" sz="2800" dirty="0" err="1"/>
              <a:t>u</a:t>
            </a:r>
            <a:r>
              <a:rPr sz="2800" dirty="0" err="1"/>
              <a:t>robí</a:t>
            </a:r>
            <a:r>
              <a:rPr sz="2800" dirty="0"/>
              <a:t> </a:t>
            </a:r>
            <a:r>
              <a:rPr lang="en-US" sz="2800" dirty="0"/>
              <a:t>s </a:t>
            </a:r>
            <a:r>
              <a:rPr lang="en-US" sz="2800" dirty="0" err="1"/>
              <a:t>obeťou</a:t>
            </a:r>
            <a:r>
              <a:rPr lang="en-US" sz="2800" dirty="0"/>
              <a:t> </a:t>
            </a:r>
            <a:r>
              <a:rPr sz="2800" dirty="0"/>
              <a:t>z </a:t>
            </a:r>
            <a:r>
              <a:rPr lang="en-US" sz="2800" dirty="0"/>
              <a:t>"</a:t>
            </a:r>
            <a:r>
              <a:rPr sz="2800" dirty="0"/>
              <a:t>toho</a:t>
            </a:r>
            <a:r>
              <a:rPr lang="en-US" sz="2800" dirty="0"/>
              <a:t>"</a:t>
            </a:r>
            <a:r>
              <a:rPr sz="2800" dirty="0"/>
              <a:t> </a:t>
            </a:r>
            <a:r>
              <a:rPr sz="2800" dirty="0" err="1"/>
              <a:t>tajomstvo</a:t>
            </a:r>
            <a:endParaRPr lang="en-US" sz="2800" dirty="0"/>
          </a:p>
          <a:p>
            <a:pPr marL="200526" indent="-200526" defTabSz="457200">
              <a:lnSpc>
                <a:spcPct val="120000"/>
              </a:lnSpc>
              <a:spcBef>
                <a:spcPts val="0"/>
              </a:spcBef>
              <a:buSzPct val="100000"/>
              <a:buChar char="•"/>
              <a:tabLst>
                <a:tab pos="266700" algn="l"/>
              </a:tabLst>
              <a:defRPr sz="2000">
                <a:solidFill>
                  <a:schemeClr val="accent4">
                    <a:lumOff val="12303"/>
                  </a:schemeClr>
                </a:solidFill>
              </a:defRPr>
            </a:pPr>
            <a:r>
              <a:rPr lang="en-US" sz="2800" dirty="0" err="1"/>
              <a:t>Agresor</a:t>
            </a:r>
            <a:r>
              <a:rPr lang="en-US" sz="2800" dirty="0"/>
              <a:t> </a:t>
            </a:r>
            <a:r>
              <a:rPr lang="en-US" sz="2800" dirty="0" err="1"/>
              <a:t>sa</a:t>
            </a:r>
            <a:r>
              <a:rPr lang="en-US" sz="2800" dirty="0"/>
              <a:t> </a:t>
            </a:r>
            <a:r>
              <a:rPr lang="en-US" sz="2800" dirty="0" err="1"/>
              <a:t>pri</a:t>
            </a:r>
            <a:r>
              <a:rPr lang="en-US" sz="2800" dirty="0"/>
              <a:t> </a:t>
            </a:r>
            <a:r>
              <a:rPr lang="en-US" sz="2800" dirty="0" err="1"/>
              <a:t>zvádzaní</a:t>
            </a:r>
            <a:r>
              <a:rPr lang="en-US" sz="2800" dirty="0"/>
              <a:t> </a:t>
            </a:r>
            <a:r>
              <a:rPr lang="en-US" sz="2800" b="1" dirty="0"/>
              <a:t>NEPONÁHĽA!</a:t>
            </a:r>
          </a:p>
          <a:p>
            <a:pPr marL="200526" indent="-200526" defTabSz="457200">
              <a:lnSpc>
                <a:spcPct val="120000"/>
              </a:lnSpc>
              <a:spcBef>
                <a:spcPts val="0"/>
              </a:spcBef>
              <a:buSzPct val="100000"/>
              <a:buChar char="•"/>
              <a:tabLst>
                <a:tab pos="266700" algn="l"/>
              </a:tabLst>
              <a:defRPr sz="2000">
                <a:solidFill>
                  <a:schemeClr val="accent4">
                    <a:lumOff val="12303"/>
                  </a:schemeClr>
                </a:solidFill>
              </a:defRPr>
            </a:pPr>
            <a:r>
              <a:rPr lang="en-US" sz="2800" b="1" dirty="0" err="1"/>
              <a:t>Agresor</a:t>
            </a:r>
            <a:r>
              <a:rPr lang="en-US" sz="2800" b="1" dirty="0"/>
              <a:t> </a:t>
            </a:r>
            <a:r>
              <a:rPr lang="en-US" sz="2800" b="1" dirty="0" err="1"/>
              <a:t>vydiera</a:t>
            </a:r>
            <a:r>
              <a:rPr lang="en-US" sz="2800" b="1" dirty="0"/>
              <a:t>!</a:t>
            </a:r>
          </a:p>
        </p:txBody>
      </p:sp>
      <p:pic>
        <p:nvPicPr>
          <p:cNvPr id="476" name="Obrázok" descr="Obrázok"/>
          <p:cNvPicPr>
            <a:picLocks noChangeAspect="1"/>
          </p:cNvPicPr>
          <p:nvPr/>
        </p:nvPicPr>
        <p:blipFill rotWithShape="1">
          <a:blip r:embed="rId2">
            <a:alphaModFix amt="66940"/>
          </a:blip>
          <a:srcRect l="13722"/>
          <a:stretch/>
        </p:blipFill>
        <p:spPr>
          <a:xfrm>
            <a:off x="8988610" y="2568811"/>
            <a:ext cx="3203390" cy="2473705"/>
          </a:xfrm>
          <a:prstGeom prst="rect">
            <a:avLst/>
          </a:prstGeom>
          <a:ln w="12700">
            <a:miter lim="400000"/>
          </a:ln>
          <a:effectLst>
            <a:outerShdw blurRad="190500" dist="12700" dir="5400000" rotWithShape="0">
              <a:srgbClr val="000000">
                <a:alpha val="75000"/>
              </a:srgbClr>
            </a:outerShdw>
          </a:effectLst>
        </p:spPr>
      </p:pic>
    </p:spTree>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2">
            <a:lumOff val="20980"/>
          </a:schemeClr>
        </a:solidFill>
        <a:effectLst/>
      </p:bgPr>
    </p:bg>
    <p:spTree>
      <p:nvGrpSpPr>
        <p:cNvPr id="1" name=""/>
        <p:cNvGrpSpPr/>
        <p:nvPr/>
      </p:nvGrpSpPr>
      <p:grpSpPr>
        <a:xfrm>
          <a:off x="0" y="0"/>
          <a:ext cx="0" cy="0"/>
          <a:chOff x="0" y="0"/>
          <a:chExt cx="0" cy="0"/>
        </a:xfrm>
      </p:grpSpPr>
      <p:sp>
        <p:nvSpPr>
          <p:cNvPr id="430" name="Text Placeholder 15"/>
          <p:cNvSpPr txBox="1">
            <a:spLocks noGrp="1"/>
          </p:cNvSpPr>
          <p:nvPr>
            <p:ph type="body" sz="half" idx="1"/>
          </p:nvPr>
        </p:nvSpPr>
        <p:spPr>
          <a:xfrm>
            <a:off x="677839" y="1186314"/>
            <a:ext cx="10211973" cy="2456857"/>
          </a:xfrm>
          <a:prstGeom prst="rect">
            <a:avLst/>
          </a:prstGeom>
        </p:spPr>
        <p:txBody>
          <a:bodyPr/>
          <a:lstStyle>
            <a:lvl1pPr algn="ctr">
              <a:defRPr sz="3800" cap="none">
                <a:solidFill>
                  <a:schemeClr val="accent3"/>
                </a:solidFill>
                <a:latin typeface="Tahoma"/>
                <a:ea typeface="Tahoma"/>
                <a:cs typeface="Tahoma"/>
                <a:sym typeface="Tahoma"/>
              </a:defRPr>
            </a:lvl1pPr>
          </a:lstStyle>
          <a:p>
            <a:r>
              <a:rPr dirty="0" err="1"/>
              <a:t>Zneužívateľ</a:t>
            </a:r>
            <a:r>
              <a:rPr dirty="0"/>
              <a:t> </a:t>
            </a:r>
            <a:r>
              <a:rPr dirty="0" err="1"/>
              <a:t>má</a:t>
            </a:r>
            <a:r>
              <a:rPr dirty="0"/>
              <a:t> </a:t>
            </a:r>
            <a:r>
              <a:rPr dirty="0" err="1"/>
              <a:t>zvyčajne</a:t>
            </a:r>
            <a:r>
              <a:rPr dirty="0"/>
              <a:t> </a:t>
            </a:r>
            <a:r>
              <a:rPr dirty="0" err="1"/>
              <a:t>pozitívnu</a:t>
            </a:r>
            <a:r>
              <a:rPr dirty="0"/>
              <a:t> </a:t>
            </a:r>
            <a:r>
              <a:rPr dirty="0" err="1"/>
              <a:t>povesť</a:t>
            </a:r>
            <a:r>
              <a:rPr dirty="0"/>
              <a:t> </a:t>
            </a:r>
            <a:r>
              <a:rPr lang="en-US" dirty="0"/>
              <a:t>      </a:t>
            </a:r>
            <a:r>
              <a:rPr dirty="0"/>
              <a:t>v </a:t>
            </a:r>
            <a:r>
              <a:rPr lang="en-US" dirty="0" err="1"/>
              <a:t>rodine</a:t>
            </a:r>
            <a:r>
              <a:rPr lang="en-US" dirty="0"/>
              <a:t>, </a:t>
            </a:r>
            <a:r>
              <a:rPr dirty="0" err="1"/>
              <a:t>komunite</a:t>
            </a:r>
            <a:r>
              <a:rPr dirty="0"/>
              <a:t>, </a:t>
            </a:r>
            <a:r>
              <a:rPr lang="en-US" dirty="0"/>
              <a:t>v </a:t>
            </a:r>
            <a:r>
              <a:rPr lang="en-US" dirty="0" err="1"/>
              <a:t>práci</a:t>
            </a:r>
            <a:r>
              <a:rPr lang="en-US" dirty="0"/>
              <a:t> </a:t>
            </a:r>
            <a:r>
              <a:rPr dirty="0" err="1"/>
              <a:t>ako</a:t>
            </a:r>
            <a:r>
              <a:rPr dirty="0"/>
              <a:t> </a:t>
            </a:r>
            <a:r>
              <a:rPr dirty="0" err="1"/>
              <a:t>aj</a:t>
            </a:r>
            <a:r>
              <a:rPr dirty="0"/>
              <a:t> </a:t>
            </a:r>
            <a:r>
              <a:rPr dirty="0" err="1"/>
              <a:t>medzi</a:t>
            </a:r>
            <a:r>
              <a:rPr dirty="0"/>
              <a:t> </a:t>
            </a:r>
            <a:r>
              <a:rPr dirty="0" err="1"/>
              <a:t>svojimi</a:t>
            </a:r>
            <a:r>
              <a:rPr dirty="0"/>
              <a:t> </a:t>
            </a:r>
            <a:r>
              <a:rPr dirty="0" err="1"/>
              <a:t>kamarátmi</a:t>
            </a:r>
            <a:r>
              <a:rPr dirty="0"/>
              <a:t>, </a:t>
            </a:r>
            <a:r>
              <a:rPr lang="en-US" dirty="0" err="1"/>
              <a:t>deťmi</a:t>
            </a:r>
            <a:r>
              <a:rPr lang="en-US" dirty="0"/>
              <a:t>, </a:t>
            </a:r>
            <a:r>
              <a:rPr dirty="0" err="1"/>
              <a:t>športovcami</a:t>
            </a:r>
            <a:r>
              <a:rPr dirty="0"/>
              <a:t>.</a:t>
            </a:r>
          </a:p>
        </p:txBody>
      </p:sp>
      <p:pic>
        <p:nvPicPr>
          <p:cNvPr id="8194" name="Picture 2" descr="New EU funding to combat child sexual abuse">
            <a:extLst>
              <a:ext uri="{FF2B5EF4-FFF2-40B4-BE49-F238E27FC236}">
                <a16:creationId xmlns:a16="http://schemas.microsoft.com/office/drawing/2014/main" id="{5BAD568F-5600-4C9C-8880-9F236E6F82C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60695" y="3144717"/>
            <a:ext cx="6801966" cy="371328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18FC1"/>
        </a:solidFill>
        <a:effectLst/>
      </p:bgPr>
    </p:bg>
    <p:spTree>
      <p:nvGrpSpPr>
        <p:cNvPr id="1" name=""/>
        <p:cNvGrpSpPr/>
        <p:nvPr/>
      </p:nvGrpSpPr>
      <p:grpSpPr>
        <a:xfrm>
          <a:off x="0" y="0"/>
          <a:ext cx="0" cy="0"/>
          <a:chOff x="0" y="0"/>
          <a:chExt cx="0" cy="0"/>
        </a:xfrm>
      </p:grpSpPr>
      <p:sp>
        <p:nvSpPr>
          <p:cNvPr id="478" name="Text Placeholder 15"/>
          <p:cNvSpPr txBox="1">
            <a:spLocks noGrp="1"/>
          </p:cNvSpPr>
          <p:nvPr>
            <p:ph type="body" sz="quarter" idx="1"/>
          </p:nvPr>
        </p:nvSpPr>
        <p:spPr>
          <a:xfrm>
            <a:off x="1943953" y="1412331"/>
            <a:ext cx="9872358" cy="1063626"/>
          </a:xfrm>
          <a:prstGeom prst="rect">
            <a:avLst/>
          </a:prstGeom>
        </p:spPr>
        <p:txBody>
          <a:bodyPr>
            <a:normAutofit/>
          </a:bodyPr>
          <a:lstStyle>
            <a:lvl1pPr>
              <a:defRPr sz="3000" cap="none">
                <a:solidFill>
                  <a:schemeClr val="accent3"/>
                </a:solidFill>
                <a:latin typeface="Tahoma"/>
                <a:ea typeface="Tahoma"/>
                <a:cs typeface="Tahoma"/>
                <a:sym typeface="Tahoma"/>
              </a:defRPr>
            </a:lvl1pPr>
          </a:lstStyle>
          <a:p>
            <a:r>
              <a:rPr sz="3600" dirty="0">
                <a:solidFill>
                  <a:schemeClr val="tx1"/>
                </a:solidFill>
              </a:rPr>
              <a:t>Ako </a:t>
            </a:r>
            <a:r>
              <a:rPr sz="3600" dirty="0" err="1">
                <a:solidFill>
                  <a:schemeClr val="tx1"/>
                </a:solidFill>
              </a:rPr>
              <a:t>si</a:t>
            </a:r>
            <a:r>
              <a:rPr sz="3600" dirty="0">
                <a:solidFill>
                  <a:schemeClr val="tx1"/>
                </a:solidFill>
              </a:rPr>
              <a:t> </a:t>
            </a:r>
            <a:r>
              <a:rPr sz="3600" dirty="0" err="1">
                <a:solidFill>
                  <a:schemeClr val="tx1"/>
                </a:solidFill>
              </a:rPr>
              <a:t>všimnúť</a:t>
            </a:r>
            <a:r>
              <a:rPr sz="3600" dirty="0">
                <a:solidFill>
                  <a:schemeClr val="tx1"/>
                </a:solidFill>
              </a:rPr>
              <a:t> </a:t>
            </a:r>
            <a:r>
              <a:rPr sz="3600" dirty="0" err="1">
                <a:solidFill>
                  <a:schemeClr val="tx1"/>
                </a:solidFill>
              </a:rPr>
              <a:t>prejavy</a:t>
            </a:r>
            <a:r>
              <a:rPr sz="3600" dirty="0">
                <a:solidFill>
                  <a:schemeClr val="tx1"/>
                </a:solidFill>
              </a:rPr>
              <a:t> </a:t>
            </a:r>
            <a:r>
              <a:rPr sz="3600" dirty="0" err="1">
                <a:solidFill>
                  <a:schemeClr val="tx1"/>
                </a:solidFill>
              </a:rPr>
              <a:t>zvádzania</a:t>
            </a:r>
            <a:r>
              <a:rPr lang="en-US" sz="3600" dirty="0">
                <a:solidFill>
                  <a:schemeClr val="tx1"/>
                </a:solidFill>
              </a:rPr>
              <a:t>?</a:t>
            </a:r>
            <a:endParaRPr sz="3600" dirty="0">
              <a:solidFill>
                <a:schemeClr val="tx1"/>
              </a:solidFill>
            </a:endParaRPr>
          </a:p>
        </p:txBody>
      </p:sp>
      <p:sp>
        <p:nvSpPr>
          <p:cNvPr id="479" name="Text Placeholder 20"/>
          <p:cNvSpPr>
            <a:spLocks noGrp="1"/>
          </p:cNvSpPr>
          <p:nvPr>
            <p:ph type="body" idx="22"/>
          </p:nvPr>
        </p:nvSpPr>
        <p:spPr>
          <a:xfrm>
            <a:off x="1903104" y="2818565"/>
            <a:ext cx="7228904" cy="3774150"/>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numCol="1" spcCol="38100">
            <a:noAutofit/>
          </a:bodyPr>
          <a:lstStyle/>
          <a:p>
            <a:pPr marL="200526" indent="-200526" defTabSz="457200">
              <a:lnSpc>
                <a:spcPct val="120000"/>
              </a:lnSpc>
              <a:spcBef>
                <a:spcPts val="0"/>
              </a:spcBef>
              <a:buSzPct val="100000"/>
              <a:buChar char="•"/>
              <a:tabLst>
                <a:tab pos="266700" algn="l"/>
              </a:tabLst>
              <a:defRPr sz="2000">
                <a:solidFill>
                  <a:srgbClr val="3B0DA6"/>
                </a:solidFill>
              </a:defRPr>
            </a:pPr>
            <a:r>
              <a:rPr sz="2800" dirty="0" err="1"/>
              <a:t>Oddelí</a:t>
            </a:r>
            <a:r>
              <a:rPr sz="2800" dirty="0"/>
              <a:t> </a:t>
            </a:r>
            <a:r>
              <a:rPr lang="en-US" sz="2800" dirty="0" err="1"/>
              <a:t>obeť</a:t>
            </a:r>
            <a:r>
              <a:rPr lang="en-US" sz="2800" dirty="0"/>
              <a:t> (</a:t>
            </a:r>
            <a:r>
              <a:rPr lang="en-US" sz="2800" dirty="0" err="1"/>
              <a:t>dieťa</a:t>
            </a:r>
            <a:r>
              <a:rPr lang="en-US" sz="2800" dirty="0"/>
              <a:t>)</a:t>
            </a:r>
            <a:r>
              <a:rPr sz="2800" dirty="0"/>
              <a:t> od </a:t>
            </a:r>
            <a:r>
              <a:rPr sz="2800" dirty="0" err="1"/>
              <a:t>ostatných</a:t>
            </a:r>
            <a:endParaRPr sz="2800" dirty="0"/>
          </a:p>
          <a:p>
            <a:pPr marL="200526" indent="-200526" defTabSz="457200">
              <a:lnSpc>
                <a:spcPct val="120000"/>
              </a:lnSpc>
              <a:spcBef>
                <a:spcPts val="0"/>
              </a:spcBef>
              <a:buSzPct val="100000"/>
              <a:buChar char="•"/>
              <a:tabLst>
                <a:tab pos="266700" algn="l"/>
              </a:tabLst>
              <a:defRPr sz="2000">
                <a:solidFill>
                  <a:srgbClr val="3B0DA6"/>
                </a:solidFill>
              </a:defRPr>
            </a:pPr>
            <a:r>
              <a:rPr sz="2800" dirty="0" err="1"/>
              <a:t>Napĺňa</a:t>
            </a:r>
            <a:r>
              <a:rPr sz="2800" dirty="0"/>
              <a:t> </a:t>
            </a:r>
            <a:r>
              <a:rPr sz="2800" dirty="0" err="1"/>
              <a:t>potreby</a:t>
            </a:r>
            <a:r>
              <a:rPr sz="2800" dirty="0"/>
              <a:t> </a:t>
            </a:r>
            <a:r>
              <a:rPr lang="en-US" sz="2800" dirty="0" err="1"/>
              <a:t>dieťaťa</a:t>
            </a:r>
            <a:endParaRPr sz="2800" dirty="0"/>
          </a:p>
          <a:p>
            <a:pPr marL="200526" indent="-200526" defTabSz="457200">
              <a:lnSpc>
                <a:spcPct val="120000"/>
              </a:lnSpc>
              <a:spcBef>
                <a:spcPts val="0"/>
              </a:spcBef>
              <a:buSzPct val="100000"/>
              <a:buChar char="•"/>
              <a:tabLst>
                <a:tab pos="266700" algn="l"/>
              </a:tabLst>
              <a:defRPr sz="2000">
                <a:solidFill>
                  <a:srgbClr val="3B0DA6"/>
                </a:solidFill>
              </a:defRPr>
            </a:pPr>
            <a:r>
              <a:rPr sz="2800" dirty="0" err="1"/>
              <a:t>Správa</a:t>
            </a:r>
            <a:r>
              <a:rPr sz="2800" dirty="0"/>
              <a:t> </a:t>
            </a:r>
            <a:r>
              <a:rPr sz="2800" dirty="0" err="1"/>
              <a:t>sa</a:t>
            </a:r>
            <a:r>
              <a:rPr sz="2800" dirty="0"/>
              <a:t> </a:t>
            </a:r>
            <a:r>
              <a:rPr sz="2800" dirty="0" err="1"/>
              <a:t>ako</a:t>
            </a:r>
            <a:r>
              <a:rPr sz="2800" dirty="0"/>
              <a:t> </a:t>
            </a:r>
            <a:r>
              <a:rPr sz="2800" dirty="0" err="1"/>
              <a:t>člen</a:t>
            </a:r>
            <a:r>
              <a:rPr sz="2800" dirty="0"/>
              <a:t> </a:t>
            </a:r>
            <a:r>
              <a:rPr sz="2800" dirty="0" err="1"/>
              <a:t>rodiny</a:t>
            </a:r>
            <a:r>
              <a:rPr lang="en-US" sz="2800" dirty="0"/>
              <a:t>, </a:t>
            </a:r>
            <a:r>
              <a:rPr lang="en-US" sz="2800" dirty="0" err="1"/>
              <a:t>komunity</a:t>
            </a:r>
            <a:endParaRPr sz="2800" dirty="0"/>
          </a:p>
          <a:p>
            <a:pPr marL="200526" indent="-200526" defTabSz="457200">
              <a:lnSpc>
                <a:spcPct val="120000"/>
              </a:lnSpc>
              <a:spcBef>
                <a:spcPts val="0"/>
              </a:spcBef>
              <a:buSzPct val="100000"/>
              <a:buChar char="•"/>
              <a:tabLst>
                <a:tab pos="266700" algn="l"/>
              </a:tabLst>
              <a:defRPr sz="2000">
                <a:solidFill>
                  <a:srgbClr val="3B0DA6"/>
                </a:solidFill>
              </a:defRPr>
            </a:pPr>
            <a:r>
              <a:rPr sz="2800" dirty="0" err="1"/>
              <a:t>Ukaz</a:t>
            </a:r>
            <a:r>
              <a:rPr lang="en-US" sz="2800" dirty="0" err="1"/>
              <a:t>uje</a:t>
            </a:r>
            <a:r>
              <a:rPr sz="2800" dirty="0"/>
              <a:t> </a:t>
            </a:r>
            <a:r>
              <a:rPr sz="2800" dirty="0" err="1"/>
              <a:t>pornografi</a:t>
            </a:r>
            <a:r>
              <a:rPr lang="en-US" sz="2800" dirty="0" err="1"/>
              <a:t>u</a:t>
            </a:r>
            <a:endParaRPr sz="2800" dirty="0"/>
          </a:p>
          <a:p>
            <a:pPr marL="200526" indent="-200526" defTabSz="457200">
              <a:lnSpc>
                <a:spcPct val="120000"/>
              </a:lnSpc>
              <a:spcBef>
                <a:spcPts val="0"/>
              </a:spcBef>
              <a:buSzPct val="100000"/>
              <a:buFontTx/>
              <a:buChar char="•"/>
              <a:tabLst>
                <a:tab pos="266700" algn="l"/>
              </a:tabLst>
              <a:defRPr sz="2000">
                <a:solidFill>
                  <a:srgbClr val="3B0DA6"/>
                </a:solidFill>
              </a:defRPr>
            </a:pPr>
            <a:r>
              <a:rPr lang="sk-SK" sz="2800" dirty="0" err="1"/>
              <a:t>Postupn</a:t>
            </a:r>
            <a:r>
              <a:rPr lang="en-US" sz="2800" dirty="0"/>
              <a:t>e</a:t>
            </a:r>
            <a:r>
              <a:rPr lang="sk-SK" sz="2800" dirty="0"/>
              <a:t> </a:t>
            </a:r>
            <a:r>
              <a:rPr lang="sk-SK" sz="2800" dirty="0" err="1"/>
              <a:t>prekrač</a:t>
            </a:r>
            <a:r>
              <a:rPr lang="en-US" sz="2800" dirty="0" err="1"/>
              <a:t>uje</a:t>
            </a:r>
            <a:r>
              <a:rPr lang="en-US" sz="2800" dirty="0"/>
              <a:t> </a:t>
            </a:r>
            <a:r>
              <a:rPr lang="sk-SK" sz="2800" dirty="0" err="1"/>
              <a:t>fyzick</a:t>
            </a:r>
            <a:r>
              <a:rPr lang="en-US" sz="2800" dirty="0"/>
              <a:t>é</a:t>
            </a:r>
            <a:r>
              <a:rPr lang="sk-SK" sz="2800" dirty="0"/>
              <a:t> </a:t>
            </a:r>
            <a:r>
              <a:rPr lang="sk-SK" sz="2800" dirty="0" err="1"/>
              <a:t>hran</a:t>
            </a:r>
            <a:r>
              <a:rPr lang="en-US" sz="2800" dirty="0"/>
              <a:t>i</a:t>
            </a:r>
            <a:r>
              <a:rPr lang="sk-SK" sz="2800" dirty="0"/>
              <a:t>c</a:t>
            </a:r>
            <a:r>
              <a:rPr lang="en-US" sz="2800" dirty="0"/>
              <a:t>e</a:t>
            </a:r>
            <a:endParaRPr lang="sk-SK" sz="2800" dirty="0"/>
          </a:p>
          <a:p>
            <a:pPr marL="200526" indent="-200526" defTabSz="457200">
              <a:lnSpc>
                <a:spcPct val="120000"/>
              </a:lnSpc>
              <a:spcBef>
                <a:spcPts val="0"/>
              </a:spcBef>
              <a:buSzPct val="100000"/>
              <a:buFontTx/>
              <a:buChar char="•"/>
              <a:tabLst>
                <a:tab pos="266700" algn="l"/>
              </a:tabLst>
              <a:defRPr sz="2000">
                <a:solidFill>
                  <a:srgbClr val="3B0DA6"/>
                </a:solidFill>
              </a:defRPr>
            </a:pPr>
            <a:r>
              <a:rPr lang="sk-SK" sz="2800" dirty="0"/>
              <a:t>Podáva drogy a alkohol </a:t>
            </a:r>
          </a:p>
          <a:p>
            <a:pPr marL="200526" indent="-200526" defTabSz="457200">
              <a:lnSpc>
                <a:spcPct val="120000"/>
              </a:lnSpc>
              <a:spcBef>
                <a:spcPts val="0"/>
              </a:spcBef>
              <a:buSzPct val="100000"/>
              <a:buChar char="•"/>
              <a:tabLst>
                <a:tab pos="266700" algn="l"/>
              </a:tabLst>
              <a:defRPr sz="2000">
                <a:solidFill>
                  <a:srgbClr val="3B0DA6"/>
                </a:solidFill>
              </a:defRPr>
            </a:pPr>
            <a:r>
              <a:rPr sz="2800" dirty="0" err="1"/>
              <a:t>Vyhráža</a:t>
            </a:r>
            <a:r>
              <a:rPr sz="2800" dirty="0"/>
              <a:t> </a:t>
            </a:r>
            <a:r>
              <a:rPr lang="en-US" sz="2800" dirty="0" err="1"/>
              <a:t>sa</a:t>
            </a:r>
            <a:r>
              <a:rPr lang="en-US" sz="2800" dirty="0"/>
              <a:t> </a:t>
            </a:r>
            <a:r>
              <a:rPr sz="2800" dirty="0"/>
              <a:t>a </a:t>
            </a:r>
            <a:r>
              <a:rPr sz="2800" dirty="0" err="1"/>
              <a:t>obviňuje</a:t>
            </a:r>
            <a:r>
              <a:rPr sz="2800" dirty="0"/>
              <a:t> </a:t>
            </a:r>
            <a:r>
              <a:rPr lang="en-US" sz="2800" dirty="0" err="1"/>
              <a:t>dieťa</a:t>
            </a:r>
            <a:endParaRPr sz="2800" dirty="0"/>
          </a:p>
        </p:txBody>
      </p:sp>
      <p:pic>
        <p:nvPicPr>
          <p:cNvPr id="480" name="Obrázok" descr="Obrázok"/>
          <p:cNvPicPr>
            <a:picLocks noChangeAspect="1"/>
          </p:cNvPicPr>
          <p:nvPr/>
        </p:nvPicPr>
        <p:blipFill rotWithShape="1">
          <a:blip r:embed="rId2">
            <a:alphaModFix amt="59367"/>
          </a:blip>
          <a:srcRect l="20361" r="21871"/>
          <a:stretch/>
        </p:blipFill>
        <p:spPr>
          <a:xfrm>
            <a:off x="8210415" y="2818565"/>
            <a:ext cx="4263799" cy="4159188"/>
          </a:xfrm>
          <a:prstGeom prst="rect">
            <a:avLst/>
          </a:prstGeom>
          <a:ln w="12700">
            <a:miter lim="400000"/>
          </a:ln>
          <a:effectLst>
            <a:outerShdw blurRad="190500" dist="12700" dir="5400000" rotWithShape="0">
              <a:srgbClr val="000000">
                <a:alpha val="75000"/>
              </a:srgbClr>
            </a:outerShdw>
          </a:effectLst>
        </p:spPr>
      </p:pic>
    </p:spTree>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accent5">
            <a:satOff val="-57303"/>
            <a:lumOff val="-16274"/>
          </a:schemeClr>
        </a:solidFill>
        <a:effectLst/>
      </p:bgPr>
    </p:bg>
    <p:spTree>
      <p:nvGrpSpPr>
        <p:cNvPr id="1" name=""/>
        <p:cNvGrpSpPr/>
        <p:nvPr/>
      </p:nvGrpSpPr>
      <p:grpSpPr>
        <a:xfrm>
          <a:off x="0" y="0"/>
          <a:ext cx="0" cy="0"/>
          <a:chOff x="0" y="0"/>
          <a:chExt cx="0" cy="0"/>
        </a:xfrm>
      </p:grpSpPr>
      <p:sp>
        <p:nvSpPr>
          <p:cNvPr id="432" name="rozšírenosť, rizikové faktory a príznaky sexuálneho zneužívania"/>
          <p:cNvSpPr txBox="1">
            <a:spLocks noGrp="1"/>
          </p:cNvSpPr>
          <p:nvPr>
            <p:ph type="body" sz="quarter" idx="1"/>
          </p:nvPr>
        </p:nvSpPr>
        <p:spPr>
          <a:xfrm>
            <a:off x="776448" y="0"/>
            <a:ext cx="9267812" cy="974726"/>
          </a:xfrm>
          <a:prstGeom prst="rect">
            <a:avLst/>
          </a:prstGeom>
        </p:spPr>
        <p:txBody>
          <a:bodyPr>
            <a:noAutofit/>
          </a:bodyPr>
          <a:lstStyle>
            <a:lvl1pPr defTabSz="530351">
              <a:spcBef>
                <a:spcPts val="500"/>
              </a:spcBef>
              <a:defRPr sz="2400"/>
            </a:lvl1pPr>
          </a:lstStyle>
          <a:p>
            <a:pPr algn="ctr"/>
            <a:r>
              <a:rPr sz="4800" dirty="0"/>
              <a:t> </a:t>
            </a:r>
            <a:endParaRPr lang="en-US" sz="4800" dirty="0"/>
          </a:p>
          <a:p>
            <a:pPr algn="ctr"/>
            <a:r>
              <a:rPr lang="en-US" sz="4800" dirty="0"/>
              <a:t> </a:t>
            </a:r>
            <a:r>
              <a:rPr sz="4800" dirty="0" err="1"/>
              <a:t>príznaky</a:t>
            </a:r>
            <a:r>
              <a:rPr sz="4800" dirty="0"/>
              <a:t> </a:t>
            </a:r>
            <a:endParaRPr lang="en-US" sz="4800" dirty="0"/>
          </a:p>
          <a:p>
            <a:pPr algn="ctr"/>
            <a:r>
              <a:rPr sz="4800" dirty="0" err="1"/>
              <a:t>sexuálneho</a:t>
            </a:r>
            <a:r>
              <a:rPr sz="4800" dirty="0"/>
              <a:t> </a:t>
            </a:r>
            <a:r>
              <a:rPr sz="4800" dirty="0" err="1"/>
              <a:t>zneužívania</a:t>
            </a:r>
            <a:endParaRPr sz="4800" dirty="0"/>
          </a:p>
        </p:txBody>
      </p:sp>
      <p:pic>
        <p:nvPicPr>
          <p:cNvPr id="9218" name="Picture 2" descr="Child Sexual Abuse — Vikaspedia">
            <a:extLst>
              <a:ext uri="{FF2B5EF4-FFF2-40B4-BE49-F238E27FC236}">
                <a16:creationId xmlns:a16="http://schemas.microsoft.com/office/drawing/2014/main" id="{53F1AE52-765E-82E5-D2A7-1F09A2600B5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0833" y="2969218"/>
            <a:ext cx="4890187" cy="396105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A0A0D0"/>
        </a:solidFill>
        <a:effectLst/>
      </p:bgPr>
    </p:bg>
    <p:spTree>
      <p:nvGrpSpPr>
        <p:cNvPr id="1" name=""/>
        <p:cNvGrpSpPr/>
        <p:nvPr/>
      </p:nvGrpSpPr>
      <p:grpSpPr>
        <a:xfrm>
          <a:off x="0" y="0"/>
          <a:ext cx="0" cy="0"/>
          <a:chOff x="0" y="0"/>
          <a:chExt cx="0" cy="0"/>
        </a:xfrm>
      </p:grpSpPr>
      <p:sp>
        <p:nvSpPr>
          <p:cNvPr id="441" name="Text Placeholder 15"/>
          <p:cNvSpPr txBox="1">
            <a:spLocks noGrp="1"/>
          </p:cNvSpPr>
          <p:nvPr>
            <p:ph type="body" sz="quarter" idx="1"/>
          </p:nvPr>
        </p:nvSpPr>
        <p:spPr>
          <a:xfrm>
            <a:off x="1704210" y="1286746"/>
            <a:ext cx="9872359" cy="1063627"/>
          </a:xfrm>
          <a:prstGeom prst="rect">
            <a:avLst/>
          </a:prstGeom>
        </p:spPr>
        <p:txBody>
          <a:bodyPr/>
          <a:lstStyle>
            <a:lvl1pPr>
              <a:defRPr sz="3000" cap="none">
                <a:solidFill>
                  <a:schemeClr val="accent1"/>
                </a:solidFill>
                <a:latin typeface="Tahoma"/>
                <a:ea typeface="Tahoma"/>
                <a:cs typeface="Tahoma"/>
                <a:sym typeface="Tahoma"/>
              </a:defRPr>
            </a:lvl1pPr>
          </a:lstStyle>
          <a:p>
            <a:r>
              <a:rPr dirty="0" err="1"/>
              <a:t>Príznaky</a:t>
            </a:r>
            <a:r>
              <a:rPr dirty="0"/>
              <a:t> </a:t>
            </a:r>
            <a:r>
              <a:rPr dirty="0" err="1"/>
              <a:t>sexuálneho</a:t>
            </a:r>
            <a:r>
              <a:rPr dirty="0"/>
              <a:t> </a:t>
            </a:r>
            <a:r>
              <a:rPr dirty="0" err="1"/>
              <a:t>zneužívania</a:t>
            </a:r>
            <a:endParaRPr dirty="0"/>
          </a:p>
        </p:txBody>
      </p:sp>
      <p:sp>
        <p:nvSpPr>
          <p:cNvPr id="442" name="Text Placeholder 20"/>
          <p:cNvSpPr>
            <a:spLocks noGrp="1"/>
          </p:cNvSpPr>
          <p:nvPr>
            <p:ph type="body" idx="22"/>
          </p:nvPr>
        </p:nvSpPr>
        <p:spPr>
          <a:xfrm>
            <a:off x="1704210" y="2266349"/>
            <a:ext cx="9759735" cy="4444849"/>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numCol="1" spcCol="38100">
            <a:normAutofit fontScale="77500" lnSpcReduction="20000"/>
          </a:bodyPr>
          <a:lstStyle/>
          <a:p>
            <a:pPr>
              <a:defRPr sz="3100" b="1">
                <a:solidFill>
                  <a:schemeClr val="accent5"/>
                </a:solidFill>
                <a:latin typeface="+mj-lt"/>
                <a:ea typeface="+mj-ea"/>
                <a:cs typeface="+mj-cs"/>
                <a:sym typeface="Calibri"/>
              </a:defRPr>
            </a:pPr>
            <a:r>
              <a:rPr sz="4600" dirty="0" err="1">
                <a:solidFill>
                  <a:schemeClr val="tx1"/>
                </a:solidFill>
              </a:rPr>
              <a:t>Fyzické</a:t>
            </a:r>
            <a:r>
              <a:rPr sz="4600" dirty="0">
                <a:solidFill>
                  <a:schemeClr val="tx1"/>
                </a:solidFill>
              </a:rPr>
              <a:t> </a:t>
            </a:r>
            <a:r>
              <a:rPr sz="4600" dirty="0" err="1">
                <a:solidFill>
                  <a:schemeClr val="tx1"/>
                </a:solidFill>
              </a:rPr>
              <a:t>príznaky</a:t>
            </a:r>
            <a:endParaRPr sz="4600" dirty="0">
              <a:solidFill>
                <a:schemeClr val="tx1"/>
              </a:solidFill>
            </a:endParaRPr>
          </a:p>
          <a:p>
            <a:pPr marL="210551" indent="-210551" defTabSz="457200">
              <a:lnSpc>
                <a:spcPct val="150000"/>
              </a:lnSpc>
              <a:spcBef>
                <a:spcPts val="0"/>
              </a:spcBef>
              <a:buSzPct val="100000"/>
              <a:buChar char="•"/>
              <a:defRPr sz="2100" b="1">
                <a:solidFill>
                  <a:srgbClr val="941751"/>
                </a:solidFill>
                <a:latin typeface="+mj-lt"/>
                <a:ea typeface="+mj-ea"/>
                <a:cs typeface="+mj-cs"/>
                <a:sym typeface="Calibri"/>
              </a:defRPr>
            </a:pPr>
            <a:r>
              <a:rPr sz="3100" dirty="0" err="1"/>
              <a:t>Modriny</a:t>
            </a:r>
            <a:endParaRPr sz="3100" dirty="0"/>
          </a:p>
          <a:p>
            <a:pPr marL="210551" indent="-210551" defTabSz="457200">
              <a:lnSpc>
                <a:spcPct val="150000"/>
              </a:lnSpc>
              <a:spcBef>
                <a:spcPts val="0"/>
              </a:spcBef>
              <a:buSzPct val="100000"/>
              <a:buChar char="•"/>
              <a:defRPr sz="2100" b="1">
                <a:solidFill>
                  <a:srgbClr val="941751"/>
                </a:solidFill>
                <a:latin typeface="+mj-lt"/>
                <a:ea typeface="+mj-ea"/>
                <a:cs typeface="+mj-cs"/>
                <a:sym typeface="Calibri"/>
              </a:defRPr>
            </a:pPr>
            <a:r>
              <a:rPr sz="3100" dirty="0" err="1"/>
              <a:t>Krvácanie</a:t>
            </a:r>
            <a:endParaRPr sz="3100" dirty="0"/>
          </a:p>
          <a:p>
            <a:pPr marL="210551" indent="-210551" defTabSz="457200">
              <a:lnSpc>
                <a:spcPct val="150000"/>
              </a:lnSpc>
              <a:spcBef>
                <a:spcPts val="0"/>
              </a:spcBef>
              <a:buSzPct val="100000"/>
              <a:buChar char="•"/>
              <a:defRPr sz="2100" b="1">
                <a:solidFill>
                  <a:srgbClr val="941751"/>
                </a:solidFill>
                <a:latin typeface="+mj-lt"/>
                <a:ea typeface="+mj-ea"/>
                <a:cs typeface="+mj-cs"/>
                <a:sym typeface="Calibri"/>
              </a:defRPr>
            </a:pPr>
            <a:r>
              <a:rPr sz="3100" dirty="0" err="1"/>
              <a:t>Začervenanie</a:t>
            </a:r>
            <a:r>
              <a:rPr sz="3100" dirty="0"/>
              <a:t> </a:t>
            </a:r>
          </a:p>
          <a:p>
            <a:pPr marL="210551" indent="-210551" defTabSz="457200">
              <a:lnSpc>
                <a:spcPct val="150000"/>
              </a:lnSpc>
              <a:spcBef>
                <a:spcPts val="0"/>
              </a:spcBef>
              <a:buSzPct val="100000"/>
              <a:buChar char="•"/>
              <a:defRPr sz="2100" b="1">
                <a:solidFill>
                  <a:srgbClr val="941751"/>
                </a:solidFill>
                <a:latin typeface="+mj-lt"/>
                <a:ea typeface="+mj-ea"/>
                <a:cs typeface="+mj-cs"/>
                <a:sym typeface="Calibri"/>
              </a:defRPr>
            </a:pPr>
            <a:r>
              <a:rPr sz="3100" dirty="0" err="1"/>
              <a:t>Vyrážky</a:t>
            </a:r>
            <a:endParaRPr lang="en-US" sz="3100" dirty="0"/>
          </a:p>
          <a:p>
            <a:pPr marL="210551" indent="-210551" defTabSz="457200">
              <a:lnSpc>
                <a:spcPct val="150000"/>
              </a:lnSpc>
              <a:spcBef>
                <a:spcPts val="0"/>
              </a:spcBef>
              <a:buSzPct val="100000"/>
              <a:buChar char="•"/>
              <a:defRPr sz="2100" b="1">
                <a:solidFill>
                  <a:srgbClr val="941751"/>
                </a:solidFill>
                <a:latin typeface="+mj-lt"/>
                <a:ea typeface="+mj-ea"/>
                <a:cs typeface="+mj-cs"/>
                <a:sym typeface="Calibri"/>
              </a:defRPr>
            </a:pPr>
            <a:r>
              <a:rPr lang="en-US" sz="3100" dirty="0" err="1"/>
              <a:t>Sebapoškodzovanie</a:t>
            </a:r>
            <a:endParaRPr sz="3100" dirty="0"/>
          </a:p>
          <a:p>
            <a:pPr marL="210551" indent="-210551" defTabSz="457200">
              <a:lnSpc>
                <a:spcPct val="150000"/>
              </a:lnSpc>
              <a:spcBef>
                <a:spcPts val="0"/>
              </a:spcBef>
              <a:buSzPct val="100000"/>
              <a:buChar char="•"/>
              <a:defRPr sz="2100" b="1">
                <a:solidFill>
                  <a:srgbClr val="941751"/>
                </a:solidFill>
                <a:latin typeface="+mj-lt"/>
                <a:ea typeface="+mj-ea"/>
                <a:cs typeface="+mj-cs"/>
                <a:sym typeface="Calibri"/>
              </a:defRPr>
            </a:pPr>
            <a:r>
              <a:rPr sz="3100" dirty="0" err="1"/>
              <a:t>Opuch</a:t>
            </a:r>
            <a:r>
              <a:rPr sz="3100" dirty="0"/>
              <a:t> v </a:t>
            </a:r>
            <a:r>
              <a:rPr sz="3100" dirty="0" err="1"/>
              <a:t>oblasti</a:t>
            </a:r>
            <a:r>
              <a:rPr sz="3100" dirty="0"/>
              <a:t> </a:t>
            </a:r>
            <a:r>
              <a:rPr sz="3100" dirty="0" err="1"/>
              <a:t>pohlavných</a:t>
            </a:r>
            <a:r>
              <a:rPr sz="3100" dirty="0"/>
              <a:t> </a:t>
            </a:r>
            <a:r>
              <a:rPr sz="3100" dirty="0" err="1"/>
              <a:t>orgánov</a:t>
            </a:r>
            <a:endParaRPr sz="3100" dirty="0"/>
          </a:p>
          <a:p>
            <a:pPr marL="210551" indent="-210551" defTabSz="457200">
              <a:lnSpc>
                <a:spcPct val="150000"/>
              </a:lnSpc>
              <a:spcBef>
                <a:spcPts val="0"/>
              </a:spcBef>
              <a:buSzPct val="100000"/>
              <a:buChar char="•"/>
              <a:defRPr sz="2100" b="1">
                <a:solidFill>
                  <a:srgbClr val="941751"/>
                </a:solidFill>
                <a:latin typeface="+mj-lt"/>
                <a:ea typeface="+mj-ea"/>
                <a:cs typeface="+mj-cs"/>
                <a:sym typeface="Calibri"/>
              </a:defRPr>
            </a:pPr>
            <a:r>
              <a:rPr sz="3100" dirty="0" err="1"/>
              <a:t>Infekcie</a:t>
            </a:r>
            <a:r>
              <a:rPr sz="3100" dirty="0"/>
              <a:t> </a:t>
            </a:r>
            <a:r>
              <a:rPr sz="3100" dirty="0" err="1"/>
              <a:t>močových</a:t>
            </a:r>
            <a:r>
              <a:rPr sz="3100" dirty="0"/>
              <a:t> </a:t>
            </a:r>
            <a:r>
              <a:rPr sz="3100" dirty="0" err="1"/>
              <a:t>ciest</a:t>
            </a:r>
            <a:endParaRPr sz="3100" dirty="0"/>
          </a:p>
          <a:p>
            <a:pPr marL="210551" indent="-210551" defTabSz="457200">
              <a:lnSpc>
                <a:spcPct val="150000"/>
              </a:lnSpc>
              <a:spcBef>
                <a:spcPts val="0"/>
              </a:spcBef>
              <a:buSzPct val="100000"/>
              <a:buChar char="•"/>
              <a:defRPr sz="2100" b="1">
                <a:solidFill>
                  <a:srgbClr val="941751"/>
                </a:solidFill>
                <a:latin typeface="+mj-lt"/>
                <a:ea typeface="+mj-ea"/>
                <a:cs typeface="+mj-cs"/>
                <a:sym typeface="Calibri"/>
              </a:defRPr>
            </a:pPr>
            <a:r>
              <a:rPr sz="3100" dirty="0" err="1"/>
              <a:t>Iné</a:t>
            </a:r>
            <a:r>
              <a:rPr sz="3100" dirty="0"/>
              <a:t> </a:t>
            </a:r>
            <a:r>
              <a:rPr sz="3100" dirty="0" err="1"/>
              <a:t>problémy</a:t>
            </a:r>
            <a:r>
              <a:rPr sz="3100" dirty="0"/>
              <a:t>, </a:t>
            </a:r>
            <a:r>
              <a:rPr sz="3100" dirty="0" err="1"/>
              <a:t>ako</a:t>
            </a:r>
            <a:r>
              <a:rPr sz="3100" dirty="0"/>
              <a:t> je </a:t>
            </a:r>
            <a:r>
              <a:rPr sz="3100" dirty="0" err="1"/>
              <a:t>úzkosť</a:t>
            </a:r>
            <a:r>
              <a:rPr sz="3100" dirty="0"/>
              <a:t>, </a:t>
            </a:r>
            <a:r>
              <a:rPr sz="3100" dirty="0" err="1"/>
              <a:t>chronická</a:t>
            </a:r>
            <a:r>
              <a:rPr sz="3100" dirty="0"/>
              <a:t> </a:t>
            </a:r>
            <a:r>
              <a:rPr sz="3100" dirty="0" err="1"/>
              <a:t>bolesť</a:t>
            </a:r>
            <a:r>
              <a:rPr sz="3100" dirty="0"/>
              <a:t> </a:t>
            </a:r>
            <a:r>
              <a:rPr sz="3100" dirty="0" err="1"/>
              <a:t>žalúdka</a:t>
            </a:r>
            <a:r>
              <a:rPr lang="en-US" sz="3100" dirty="0"/>
              <a:t>,</a:t>
            </a:r>
            <a:r>
              <a:rPr sz="3100" dirty="0"/>
              <a:t> </a:t>
            </a:r>
            <a:r>
              <a:rPr sz="3100" dirty="0" err="1"/>
              <a:t>alebo</a:t>
            </a:r>
            <a:r>
              <a:rPr sz="3100" dirty="0"/>
              <a:t> </a:t>
            </a:r>
            <a:r>
              <a:rPr sz="3100" dirty="0" err="1"/>
              <a:t>bolesť</a:t>
            </a:r>
            <a:r>
              <a:rPr sz="3100" dirty="0"/>
              <a:t> </a:t>
            </a:r>
            <a:r>
              <a:rPr sz="3100" dirty="0" err="1"/>
              <a:t>hlavy</a:t>
            </a:r>
            <a:endParaRPr sz="3100" dirty="0"/>
          </a:p>
        </p:txBody>
      </p:sp>
      <p:pic>
        <p:nvPicPr>
          <p:cNvPr id="443" name="Obrázok" descr="Obrázok"/>
          <p:cNvPicPr>
            <a:picLocks noChangeAspect="1"/>
          </p:cNvPicPr>
          <p:nvPr/>
        </p:nvPicPr>
        <p:blipFill>
          <a:blip r:embed="rId2"/>
          <a:stretch>
            <a:fillRect/>
          </a:stretch>
        </p:blipFill>
        <p:spPr>
          <a:xfrm>
            <a:off x="7022309" y="1888597"/>
            <a:ext cx="3752528" cy="3752528"/>
          </a:xfrm>
          <a:prstGeom prst="rect">
            <a:avLst/>
          </a:prstGeom>
          <a:ln w="12700">
            <a:miter lim="400000"/>
          </a:ln>
          <a:effectLst>
            <a:outerShdw blurRad="190500" dist="12700" dir="5400000" rotWithShape="0">
              <a:srgbClr val="000000">
                <a:alpha val="75000"/>
              </a:srgbClr>
            </a:outerShdw>
          </a:effectLst>
        </p:spPr>
      </p:pic>
    </p:spTree>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accent5">
            <a:satOff val="-57303"/>
            <a:lumOff val="-16274"/>
          </a:schemeClr>
        </a:solidFill>
        <a:effectLst/>
      </p:bgPr>
    </p:bg>
    <p:spTree>
      <p:nvGrpSpPr>
        <p:cNvPr id="1" name=""/>
        <p:cNvGrpSpPr/>
        <p:nvPr/>
      </p:nvGrpSpPr>
      <p:grpSpPr>
        <a:xfrm>
          <a:off x="0" y="0"/>
          <a:ext cx="0" cy="0"/>
          <a:chOff x="0" y="0"/>
          <a:chExt cx="0" cy="0"/>
        </a:xfrm>
      </p:grpSpPr>
      <p:sp>
        <p:nvSpPr>
          <p:cNvPr id="449" name="Text Placeholder 15"/>
          <p:cNvSpPr txBox="1">
            <a:spLocks noGrp="1"/>
          </p:cNvSpPr>
          <p:nvPr>
            <p:ph type="body" sz="quarter" idx="1"/>
          </p:nvPr>
        </p:nvSpPr>
        <p:spPr>
          <a:xfrm>
            <a:off x="1986064" y="1185685"/>
            <a:ext cx="9872359" cy="1063627"/>
          </a:xfrm>
          <a:prstGeom prst="rect">
            <a:avLst/>
          </a:prstGeom>
        </p:spPr>
        <p:txBody>
          <a:bodyPr/>
          <a:lstStyle>
            <a:lvl1pPr>
              <a:defRPr sz="3000" cap="none">
                <a:solidFill>
                  <a:schemeClr val="accent2"/>
                </a:solidFill>
                <a:latin typeface="Tahoma"/>
                <a:ea typeface="Tahoma"/>
                <a:cs typeface="Tahoma"/>
                <a:sym typeface="Tahoma"/>
              </a:defRPr>
            </a:lvl1pPr>
          </a:lstStyle>
          <a:p>
            <a:r>
              <a:rPr dirty="0" err="1"/>
              <a:t>Príznaky</a:t>
            </a:r>
            <a:r>
              <a:rPr dirty="0"/>
              <a:t> </a:t>
            </a:r>
            <a:r>
              <a:rPr dirty="0" err="1"/>
              <a:t>sexuálneho</a:t>
            </a:r>
            <a:r>
              <a:rPr dirty="0"/>
              <a:t> </a:t>
            </a:r>
            <a:r>
              <a:rPr dirty="0" err="1"/>
              <a:t>zneužívania</a:t>
            </a:r>
            <a:endParaRPr dirty="0"/>
          </a:p>
        </p:txBody>
      </p:sp>
      <p:sp>
        <p:nvSpPr>
          <p:cNvPr id="450" name="Text Placeholder 20"/>
          <p:cNvSpPr>
            <a:spLocks noGrp="1"/>
          </p:cNvSpPr>
          <p:nvPr>
            <p:ph type="body" idx="22"/>
          </p:nvPr>
        </p:nvSpPr>
        <p:spPr>
          <a:xfrm>
            <a:off x="1986064" y="1879813"/>
            <a:ext cx="10278208" cy="4473854"/>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numCol="1" spcCol="38100">
            <a:noAutofit/>
          </a:bodyPr>
          <a:lstStyle/>
          <a:p>
            <a:pPr defTabSz="512062">
              <a:spcBef>
                <a:spcPts val="500"/>
              </a:spcBef>
              <a:defRPr sz="3300" b="1">
                <a:solidFill>
                  <a:srgbClr val="8DC5CC"/>
                </a:solidFill>
                <a:latin typeface="+mj-lt"/>
                <a:ea typeface="+mj-ea"/>
                <a:cs typeface="+mj-cs"/>
                <a:sym typeface="Calibri"/>
              </a:defRPr>
            </a:pPr>
            <a:r>
              <a:rPr sz="3600" dirty="0" err="1">
                <a:solidFill>
                  <a:schemeClr val="tx1"/>
                </a:solidFill>
              </a:rPr>
              <a:t>Behaviorálne</a:t>
            </a:r>
            <a:r>
              <a:rPr sz="3600" dirty="0">
                <a:solidFill>
                  <a:schemeClr val="tx1"/>
                </a:solidFill>
              </a:rPr>
              <a:t> </a:t>
            </a:r>
            <a:r>
              <a:rPr sz="3600" dirty="0" err="1">
                <a:solidFill>
                  <a:schemeClr val="tx1"/>
                </a:solidFill>
              </a:rPr>
              <a:t>príznaky</a:t>
            </a:r>
            <a:r>
              <a:rPr sz="3600" dirty="0">
                <a:solidFill>
                  <a:schemeClr val="tx1"/>
                </a:solidFill>
              </a:rPr>
              <a:t> </a:t>
            </a:r>
          </a:p>
          <a:p>
            <a:pPr marL="174055" indent="-174055" defTabSz="512062">
              <a:lnSpc>
                <a:spcPct val="150000"/>
              </a:lnSpc>
              <a:spcBef>
                <a:spcPts val="500"/>
              </a:spcBef>
              <a:buSzPct val="100000"/>
              <a:buChar char="•"/>
              <a:defRPr sz="2000" b="1">
                <a:solidFill>
                  <a:schemeClr val="accent1">
                    <a:lumOff val="-8862"/>
                  </a:schemeClr>
                </a:solidFill>
                <a:latin typeface="+mj-lt"/>
                <a:ea typeface="+mj-ea"/>
                <a:cs typeface="+mj-cs"/>
                <a:sym typeface="Calibri"/>
              </a:defRPr>
            </a:pPr>
            <a:r>
              <a:rPr sz="2400" dirty="0"/>
              <a:t> </a:t>
            </a:r>
            <a:r>
              <a:rPr lang="sk-SK" sz="2400" dirty="0"/>
              <a:t>Príliš dokonalé" správanie</a:t>
            </a:r>
            <a:endParaRPr sz="2400" dirty="0"/>
          </a:p>
          <a:p>
            <a:pPr marL="123524" indent="-123524" defTabSz="256031">
              <a:lnSpc>
                <a:spcPct val="150000"/>
              </a:lnSpc>
              <a:spcBef>
                <a:spcPts val="0"/>
              </a:spcBef>
              <a:buSzPct val="100000"/>
              <a:buChar char="•"/>
              <a:tabLst>
                <a:tab pos="139700" algn="l"/>
              </a:tabLst>
              <a:defRPr sz="2000" b="1">
                <a:solidFill>
                  <a:schemeClr val="accent1">
                    <a:lumOff val="-8862"/>
                  </a:schemeClr>
                </a:solidFill>
                <a:latin typeface="+mj-lt"/>
                <a:ea typeface="+mj-ea"/>
                <a:cs typeface="+mj-cs"/>
                <a:sym typeface="Calibri"/>
              </a:defRPr>
            </a:pPr>
            <a:r>
              <a:rPr sz="2400" dirty="0"/>
              <a:t>	</a:t>
            </a:r>
            <a:r>
              <a:rPr sz="2400" dirty="0" err="1"/>
              <a:t>Krutosť</a:t>
            </a:r>
            <a:r>
              <a:rPr sz="2400" dirty="0"/>
              <a:t> </a:t>
            </a:r>
            <a:r>
              <a:rPr sz="2400" dirty="0" err="1"/>
              <a:t>voči</a:t>
            </a:r>
            <a:r>
              <a:rPr sz="2400" dirty="0"/>
              <a:t> </a:t>
            </a:r>
            <a:r>
              <a:rPr sz="2400" dirty="0" err="1"/>
              <a:t>zvieratám</a:t>
            </a:r>
            <a:endParaRPr sz="2400" dirty="0"/>
          </a:p>
          <a:p>
            <a:pPr marL="123524" indent="-123524" defTabSz="256031">
              <a:lnSpc>
                <a:spcPct val="150000"/>
              </a:lnSpc>
              <a:spcBef>
                <a:spcPts val="0"/>
              </a:spcBef>
              <a:buSzPct val="100000"/>
              <a:buChar char="•"/>
              <a:tabLst>
                <a:tab pos="139700" algn="l"/>
              </a:tabLst>
              <a:defRPr sz="2000" b="1">
                <a:solidFill>
                  <a:schemeClr val="accent1">
                    <a:lumOff val="-8862"/>
                  </a:schemeClr>
                </a:solidFill>
                <a:latin typeface="+mj-lt"/>
                <a:ea typeface="+mj-ea"/>
                <a:cs typeface="+mj-cs"/>
                <a:sym typeface="Calibri"/>
              </a:defRPr>
            </a:pPr>
            <a:r>
              <a:rPr sz="2400" dirty="0"/>
              <a:t>	</a:t>
            </a:r>
            <a:r>
              <a:rPr sz="2400" dirty="0" err="1"/>
              <a:t>Začína</a:t>
            </a:r>
            <a:r>
              <a:rPr sz="2400" dirty="0"/>
              <a:t> </a:t>
            </a:r>
            <a:r>
              <a:rPr sz="2400" dirty="0" err="1"/>
              <a:t>šikanovať</a:t>
            </a:r>
            <a:r>
              <a:rPr sz="2400" dirty="0"/>
              <a:t> </a:t>
            </a:r>
            <a:r>
              <a:rPr sz="2400" dirty="0" err="1"/>
              <a:t>ostatných</a:t>
            </a:r>
            <a:endParaRPr sz="2400" dirty="0"/>
          </a:p>
          <a:p>
            <a:pPr marL="123524" indent="-123524" defTabSz="256031">
              <a:lnSpc>
                <a:spcPct val="150000"/>
              </a:lnSpc>
              <a:spcBef>
                <a:spcPts val="0"/>
              </a:spcBef>
              <a:buSzPct val="100000"/>
              <a:buChar char="•"/>
              <a:tabLst>
                <a:tab pos="139700" algn="l"/>
              </a:tabLst>
              <a:defRPr sz="2000" b="1">
                <a:solidFill>
                  <a:schemeClr val="accent1">
                    <a:lumOff val="-8862"/>
                  </a:schemeClr>
                </a:solidFill>
                <a:latin typeface="+mj-lt"/>
                <a:ea typeface="+mj-ea"/>
                <a:cs typeface="+mj-cs"/>
                <a:sym typeface="Calibri"/>
              </a:defRPr>
            </a:pPr>
            <a:r>
              <a:rPr sz="2400" dirty="0"/>
              <a:t>	</a:t>
            </a:r>
            <a:r>
              <a:rPr sz="2400" dirty="0" err="1"/>
              <a:t>Podpaľačstvo</a:t>
            </a:r>
            <a:endParaRPr sz="2400" dirty="0"/>
          </a:p>
          <a:p>
            <a:pPr marL="123524" indent="-123524" defTabSz="256031">
              <a:lnSpc>
                <a:spcPct val="150000"/>
              </a:lnSpc>
              <a:spcBef>
                <a:spcPts val="0"/>
              </a:spcBef>
              <a:buSzPct val="100000"/>
              <a:buChar char="•"/>
              <a:tabLst>
                <a:tab pos="139700" algn="l"/>
              </a:tabLst>
              <a:defRPr sz="2000" b="1">
                <a:solidFill>
                  <a:schemeClr val="accent1">
                    <a:lumOff val="-8862"/>
                  </a:schemeClr>
                </a:solidFill>
                <a:latin typeface="+mj-lt"/>
                <a:ea typeface="+mj-ea"/>
                <a:cs typeface="+mj-cs"/>
                <a:sym typeface="Calibri"/>
              </a:defRPr>
            </a:pPr>
            <a:r>
              <a:rPr sz="2400" dirty="0"/>
              <a:t>	</a:t>
            </a:r>
            <a:r>
              <a:rPr sz="2400" dirty="0" err="1"/>
              <a:t>Utekanie</a:t>
            </a:r>
            <a:r>
              <a:rPr sz="2400" dirty="0"/>
              <a:t> z </a:t>
            </a:r>
            <a:r>
              <a:rPr sz="2400" dirty="0" err="1"/>
              <a:t>domu</a:t>
            </a:r>
            <a:endParaRPr sz="2400" dirty="0"/>
          </a:p>
          <a:p>
            <a:pPr marL="123524" indent="-123524" defTabSz="256031">
              <a:lnSpc>
                <a:spcPct val="150000"/>
              </a:lnSpc>
              <a:spcBef>
                <a:spcPts val="0"/>
              </a:spcBef>
              <a:buSzPct val="100000"/>
              <a:buChar char="•"/>
              <a:tabLst>
                <a:tab pos="139700" algn="l"/>
              </a:tabLst>
              <a:defRPr sz="2000" b="1">
                <a:solidFill>
                  <a:schemeClr val="accent1">
                    <a:lumOff val="-8862"/>
                  </a:schemeClr>
                </a:solidFill>
                <a:latin typeface="+mj-lt"/>
                <a:ea typeface="+mj-ea"/>
                <a:cs typeface="+mj-cs"/>
                <a:sym typeface="Calibri"/>
              </a:defRPr>
            </a:pPr>
            <a:r>
              <a:rPr sz="2400" dirty="0"/>
              <a:t>	</a:t>
            </a:r>
            <a:r>
              <a:rPr sz="2400" dirty="0" err="1"/>
              <a:t>Sebapoškodzovanie</a:t>
            </a:r>
            <a:endParaRPr sz="2400" dirty="0"/>
          </a:p>
          <a:p>
            <a:pPr marL="123524" indent="-123524" defTabSz="256031">
              <a:lnSpc>
                <a:spcPct val="150000"/>
              </a:lnSpc>
              <a:spcBef>
                <a:spcPts val="0"/>
              </a:spcBef>
              <a:buSzPct val="100000"/>
              <a:buChar char="•"/>
              <a:tabLst>
                <a:tab pos="139700" algn="l"/>
              </a:tabLst>
              <a:defRPr sz="2000" b="1">
                <a:solidFill>
                  <a:schemeClr val="accent1">
                    <a:lumOff val="-8862"/>
                  </a:schemeClr>
                </a:solidFill>
                <a:latin typeface="+mj-lt"/>
                <a:ea typeface="+mj-ea"/>
                <a:cs typeface="+mj-cs"/>
                <a:sym typeface="Calibri"/>
              </a:defRPr>
            </a:pPr>
            <a:r>
              <a:rPr sz="2400" dirty="0"/>
              <a:t>	</a:t>
            </a:r>
            <a:r>
              <a:rPr sz="2400" dirty="0" err="1"/>
              <a:t>Začne</a:t>
            </a:r>
            <a:r>
              <a:rPr sz="2400" dirty="0"/>
              <a:t> </a:t>
            </a:r>
            <a:r>
              <a:rPr sz="2400" dirty="0" err="1"/>
              <a:t>byť</a:t>
            </a:r>
            <a:r>
              <a:rPr sz="2400" dirty="0"/>
              <a:t> </a:t>
            </a:r>
            <a:r>
              <a:rPr sz="2400" dirty="0" err="1"/>
              <a:t>priťahovaný</a:t>
            </a:r>
            <a:r>
              <a:rPr sz="2400" dirty="0"/>
              <a:t> </a:t>
            </a:r>
            <a:r>
              <a:rPr sz="2400" dirty="0" err="1"/>
              <a:t>sexom</a:t>
            </a:r>
            <a:endParaRPr sz="2400" dirty="0"/>
          </a:p>
          <a:p>
            <a:pPr marL="123524" indent="-123524" defTabSz="256031">
              <a:lnSpc>
                <a:spcPct val="150000"/>
              </a:lnSpc>
              <a:spcBef>
                <a:spcPts val="0"/>
              </a:spcBef>
              <a:buSzPct val="100000"/>
              <a:buChar char="•"/>
              <a:tabLst>
                <a:tab pos="139700" algn="l"/>
              </a:tabLst>
              <a:defRPr sz="2000" b="1">
                <a:solidFill>
                  <a:schemeClr val="accent1">
                    <a:lumOff val="-8862"/>
                  </a:schemeClr>
                </a:solidFill>
                <a:latin typeface="+mj-lt"/>
                <a:ea typeface="+mj-ea"/>
                <a:cs typeface="+mj-cs"/>
                <a:sym typeface="Calibri"/>
              </a:defRPr>
            </a:pPr>
            <a:r>
              <a:rPr sz="2400" dirty="0"/>
              <a:t>	</a:t>
            </a:r>
            <a:r>
              <a:rPr sz="2400" dirty="0" err="1"/>
              <a:t>Užívanie</a:t>
            </a:r>
            <a:r>
              <a:rPr sz="2400" dirty="0"/>
              <a:t> </a:t>
            </a:r>
            <a:r>
              <a:rPr sz="2400" dirty="0" err="1"/>
              <a:t>alkoholu</a:t>
            </a:r>
            <a:r>
              <a:rPr lang="en-US" sz="2400" dirty="0"/>
              <a:t>,</a:t>
            </a:r>
            <a:r>
              <a:rPr sz="2400" dirty="0"/>
              <a:t> </a:t>
            </a:r>
            <a:r>
              <a:rPr sz="2400" dirty="0" err="1"/>
              <a:t>alebo</a:t>
            </a:r>
            <a:r>
              <a:rPr sz="2400" dirty="0"/>
              <a:t> </a:t>
            </a:r>
            <a:r>
              <a:rPr sz="2400" dirty="0" err="1"/>
              <a:t>drog</a:t>
            </a:r>
            <a:endParaRPr sz="2400" dirty="0"/>
          </a:p>
          <a:p>
            <a:pPr defTabSz="327152">
              <a:lnSpc>
                <a:spcPts val="500"/>
              </a:lnSpc>
              <a:spcBef>
                <a:spcPts val="0"/>
              </a:spcBef>
              <a:defRPr sz="2300">
                <a:solidFill>
                  <a:srgbClr val="000000"/>
                </a:solidFill>
                <a:latin typeface="Gill Sans"/>
                <a:ea typeface="Gill Sans"/>
                <a:cs typeface="Gill Sans"/>
                <a:sym typeface="Gill Sans"/>
              </a:defRPr>
            </a:pPr>
            <a:endParaRPr sz="2400" dirty="0"/>
          </a:p>
          <a:p>
            <a:pPr defTabSz="327152">
              <a:lnSpc>
                <a:spcPts val="500"/>
              </a:lnSpc>
              <a:spcBef>
                <a:spcPts val="0"/>
              </a:spcBef>
              <a:defRPr sz="2300">
                <a:solidFill>
                  <a:srgbClr val="000000"/>
                </a:solidFill>
                <a:latin typeface="Gill Sans"/>
                <a:ea typeface="Gill Sans"/>
                <a:cs typeface="Gill Sans"/>
                <a:sym typeface="Gill Sans"/>
              </a:defRPr>
            </a:pPr>
            <a:endParaRPr sz="2400" dirty="0"/>
          </a:p>
          <a:p>
            <a:pPr defTabSz="327152">
              <a:lnSpc>
                <a:spcPts val="400"/>
              </a:lnSpc>
              <a:spcBef>
                <a:spcPts val="0"/>
              </a:spcBef>
              <a:defRPr sz="2300">
                <a:solidFill>
                  <a:srgbClr val="000000"/>
                </a:solidFill>
                <a:latin typeface="Gill Sans"/>
                <a:ea typeface="Gill Sans"/>
                <a:cs typeface="Gill Sans"/>
                <a:sym typeface="Gill Sans"/>
              </a:defRPr>
            </a:pPr>
            <a:endParaRPr sz="2400" dirty="0"/>
          </a:p>
          <a:p>
            <a:pPr defTabSz="327152">
              <a:lnSpc>
                <a:spcPts val="300"/>
              </a:lnSpc>
              <a:spcBef>
                <a:spcPts val="0"/>
              </a:spcBef>
              <a:defRPr sz="300">
                <a:solidFill>
                  <a:srgbClr val="74746A"/>
                </a:solidFill>
                <a:latin typeface="Times New Roman"/>
                <a:ea typeface="Times New Roman"/>
                <a:cs typeface="Times New Roman"/>
                <a:sym typeface="Times New Roman"/>
              </a:defRPr>
            </a:pPr>
            <a:r>
              <a:rPr sz="2400" dirty="0"/>
              <a:t> </a:t>
            </a:r>
          </a:p>
        </p:txBody>
      </p:sp>
      <p:pic>
        <p:nvPicPr>
          <p:cNvPr id="451" name="Obrázok" descr="Obrázok"/>
          <p:cNvPicPr>
            <a:picLocks noChangeAspect="1"/>
          </p:cNvPicPr>
          <p:nvPr/>
        </p:nvPicPr>
        <p:blipFill>
          <a:blip r:embed="rId2">
            <a:alphaModFix amt="61600"/>
          </a:blip>
          <a:stretch>
            <a:fillRect/>
          </a:stretch>
        </p:blipFill>
        <p:spPr>
          <a:xfrm>
            <a:off x="8389856" y="1368272"/>
            <a:ext cx="3802144" cy="5489727"/>
          </a:xfrm>
          <a:prstGeom prst="rect">
            <a:avLst/>
          </a:prstGeom>
          <a:ln w="12700">
            <a:miter lim="400000"/>
          </a:ln>
          <a:effectLst>
            <a:outerShdw blurRad="190500" dist="12700" dir="5400000" rotWithShape="0">
              <a:srgbClr val="000000">
                <a:alpha val="75000"/>
              </a:srgbClr>
            </a:outerShdw>
          </a:effectLst>
        </p:spPr>
      </p:pic>
    </p:spTree>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A7A7A7"/>
        </a:solidFill>
        <a:effectLst/>
      </p:bgPr>
    </p:bg>
    <p:spTree>
      <p:nvGrpSpPr>
        <p:cNvPr id="1" name=""/>
        <p:cNvGrpSpPr/>
        <p:nvPr/>
      </p:nvGrpSpPr>
      <p:grpSpPr>
        <a:xfrm>
          <a:off x="0" y="0"/>
          <a:ext cx="0" cy="0"/>
          <a:chOff x="0" y="0"/>
          <a:chExt cx="0" cy="0"/>
        </a:xfrm>
      </p:grpSpPr>
      <p:sp>
        <p:nvSpPr>
          <p:cNvPr id="445" name="Text Placeholder 15"/>
          <p:cNvSpPr txBox="1">
            <a:spLocks noGrp="1"/>
          </p:cNvSpPr>
          <p:nvPr>
            <p:ph type="body" sz="quarter" idx="1"/>
          </p:nvPr>
        </p:nvSpPr>
        <p:spPr>
          <a:xfrm>
            <a:off x="2021970" y="1131659"/>
            <a:ext cx="9872358" cy="714896"/>
          </a:xfrm>
          <a:prstGeom prst="rect">
            <a:avLst/>
          </a:prstGeom>
        </p:spPr>
        <p:txBody>
          <a:bodyPr/>
          <a:lstStyle>
            <a:lvl1pPr>
              <a:defRPr sz="3000" cap="none">
                <a:solidFill>
                  <a:schemeClr val="accent2"/>
                </a:solidFill>
                <a:latin typeface="Tahoma"/>
                <a:ea typeface="Tahoma"/>
                <a:cs typeface="Tahoma"/>
                <a:sym typeface="Tahoma"/>
              </a:defRPr>
            </a:lvl1pPr>
          </a:lstStyle>
          <a:p>
            <a:r>
              <a:rPr dirty="0" err="1"/>
              <a:t>Príznaky</a:t>
            </a:r>
            <a:r>
              <a:rPr dirty="0"/>
              <a:t> </a:t>
            </a:r>
            <a:r>
              <a:rPr dirty="0" err="1"/>
              <a:t>sexuálneho</a:t>
            </a:r>
            <a:r>
              <a:rPr dirty="0"/>
              <a:t> </a:t>
            </a:r>
            <a:r>
              <a:rPr dirty="0" err="1"/>
              <a:t>zneužívania</a:t>
            </a:r>
            <a:endParaRPr dirty="0"/>
          </a:p>
        </p:txBody>
      </p:sp>
      <p:sp>
        <p:nvSpPr>
          <p:cNvPr id="446" name="Text Placeholder 20"/>
          <p:cNvSpPr>
            <a:spLocks noGrp="1"/>
          </p:cNvSpPr>
          <p:nvPr>
            <p:ph type="body" idx="22"/>
          </p:nvPr>
        </p:nvSpPr>
        <p:spPr>
          <a:xfrm>
            <a:off x="2021970" y="1936144"/>
            <a:ext cx="9063952" cy="434203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numCol="1" spcCol="38100">
            <a:noAutofit/>
          </a:bodyPr>
          <a:lstStyle/>
          <a:p>
            <a:pPr>
              <a:defRPr sz="3100" b="1">
                <a:solidFill>
                  <a:schemeClr val="accent4">
                    <a:lumOff val="12303"/>
                  </a:schemeClr>
                </a:solidFill>
                <a:latin typeface="+mj-lt"/>
                <a:ea typeface="+mj-ea"/>
                <a:cs typeface="+mj-cs"/>
                <a:sym typeface="Calibri"/>
              </a:defRPr>
            </a:pPr>
            <a:r>
              <a:rPr sz="3600" dirty="0" err="1">
                <a:solidFill>
                  <a:schemeClr val="tx1"/>
                </a:solidFill>
              </a:rPr>
              <a:t>Emocionálne</a:t>
            </a:r>
            <a:r>
              <a:rPr sz="3600" dirty="0">
                <a:solidFill>
                  <a:schemeClr val="tx1"/>
                </a:solidFill>
              </a:rPr>
              <a:t> </a:t>
            </a:r>
            <a:r>
              <a:rPr sz="3600" dirty="0" err="1">
                <a:solidFill>
                  <a:schemeClr val="tx1"/>
                </a:solidFill>
              </a:rPr>
              <a:t>príznaky</a:t>
            </a:r>
            <a:r>
              <a:rPr sz="3600" dirty="0">
                <a:solidFill>
                  <a:schemeClr val="tx1"/>
                </a:solidFill>
              </a:rPr>
              <a:t> </a:t>
            </a:r>
          </a:p>
          <a:p>
            <a:pPr marL="160420" indent="-160420">
              <a:lnSpc>
                <a:spcPct val="150000"/>
              </a:lnSpc>
              <a:buSzPct val="100000"/>
              <a:buFontTx/>
              <a:buChar char="•"/>
              <a:defRPr sz="2100" b="1">
                <a:solidFill>
                  <a:schemeClr val="accent1"/>
                </a:solidFill>
                <a:latin typeface="+mj-lt"/>
                <a:ea typeface="+mj-ea"/>
                <a:cs typeface="+mj-cs"/>
                <a:sym typeface="Calibri"/>
              </a:defRPr>
            </a:pPr>
            <a:r>
              <a:rPr lang="en-US" sz="2400" dirty="0"/>
              <a:t> </a:t>
            </a:r>
            <a:r>
              <a:rPr lang="sk-SK" sz="2400" dirty="0"/>
              <a:t>Nočné pomočovanie</a:t>
            </a:r>
          </a:p>
          <a:p>
            <a:pPr marL="160420" indent="-160420" defTabSz="457200">
              <a:lnSpc>
                <a:spcPct val="150000"/>
              </a:lnSpc>
              <a:spcBef>
                <a:spcPts val="0"/>
              </a:spcBef>
              <a:buSzPct val="100000"/>
              <a:buChar char="•"/>
              <a:defRPr sz="2100" b="1">
                <a:solidFill>
                  <a:schemeClr val="accent1"/>
                </a:solidFill>
                <a:latin typeface="+mj-lt"/>
                <a:ea typeface="+mj-ea"/>
                <a:cs typeface="+mj-cs"/>
                <a:sym typeface="Calibri"/>
              </a:defRPr>
            </a:pPr>
            <a:r>
              <a:rPr lang="en-US" sz="2400" dirty="0" err="1"/>
              <a:t>U</a:t>
            </a:r>
            <a:r>
              <a:rPr sz="2400" dirty="0" err="1"/>
              <a:t>tiahnutie</a:t>
            </a:r>
            <a:r>
              <a:rPr sz="2400" dirty="0"/>
              <a:t> </a:t>
            </a:r>
            <a:r>
              <a:rPr sz="2400" dirty="0" err="1"/>
              <a:t>sa</a:t>
            </a:r>
            <a:endParaRPr sz="2400" dirty="0"/>
          </a:p>
          <a:p>
            <a:pPr marL="160420" indent="-160420" defTabSz="457200">
              <a:lnSpc>
                <a:spcPct val="150000"/>
              </a:lnSpc>
              <a:spcBef>
                <a:spcPts val="0"/>
              </a:spcBef>
              <a:buSzPct val="100000"/>
              <a:buChar char="•"/>
              <a:defRPr sz="2100" b="1">
                <a:solidFill>
                  <a:schemeClr val="accent1"/>
                </a:solidFill>
                <a:latin typeface="+mj-lt"/>
                <a:ea typeface="+mj-ea"/>
                <a:cs typeface="+mj-cs"/>
                <a:sym typeface="Calibri"/>
              </a:defRPr>
            </a:pPr>
            <a:r>
              <a:rPr sz="2400" dirty="0" err="1"/>
              <a:t>Strach</a:t>
            </a:r>
            <a:endParaRPr sz="2400" dirty="0"/>
          </a:p>
          <a:p>
            <a:pPr marL="160420" indent="-160420" defTabSz="457200">
              <a:lnSpc>
                <a:spcPct val="150000"/>
              </a:lnSpc>
              <a:spcBef>
                <a:spcPts val="0"/>
              </a:spcBef>
              <a:buSzPct val="100000"/>
              <a:buChar char="•"/>
              <a:defRPr sz="2100" b="1">
                <a:solidFill>
                  <a:schemeClr val="accent1"/>
                </a:solidFill>
                <a:latin typeface="+mj-lt"/>
                <a:ea typeface="+mj-ea"/>
                <a:cs typeface="+mj-cs"/>
                <a:sym typeface="Calibri"/>
              </a:defRPr>
            </a:pPr>
            <a:r>
              <a:rPr sz="2400" dirty="0" err="1"/>
              <a:t>Depresia</a:t>
            </a:r>
            <a:r>
              <a:rPr sz="2400" dirty="0"/>
              <a:t> </a:t>
            </a:r>
          </a:p>
          <a:p>
            <a:pPr marL="160420" indent="-160420" defTabSz="457200">
              <a:lnSpc>
                <a:spcPct val="150000"/>
              </a:lnSpc>
              <a:spcBef>
                <a:spcPts val="0"/>
              </a:spcBef>
              <a:buSzPct val="100000"/>
              <a:buChar char="•"/>
              <a:defRPr sz="2100" b="1">
                <a:solidFill>
                  <a:schemeClr val="accent1"/>
                </a:solidFill>
                <a:latin typeface="+mj-lt"/>
                <a:ea typeface="+mj-ea"/>
                <a:cs typeface="+mj-cs"/>
                <a:sym typeface="Calibri"/>
              </a:defRPr>
            </a:pPr>
            <a:r>
              <a:rPr sz="2400" dirty="0" err="1"/>
              <a:t>Nevysvetliteľný</a:t>
            </a:r>
            <a:r>
              <a:rPr sz="2400" dirty="0"/>
              <a:t> </a:t>
            </a:r>
            <a:r>
              <a:rPr sz="2400" dirty="0" err="1"/>
              <a:t>hnev</a:t>
            </a:r>
            <a:endParaRPr sz="2400" dirty="0"/>
          </a:p>
          <a:p>
            <a:pPr marL="160420" indent="-160420" defTabSz="457200">
              <a:lnSpc>
                <a:spcPct val="150000"/>
              </a:lnSpc>
              <a:spcBef>
                <a:spcPts val="0"/>
              </a:spcBef>
              <a:buSzPct val="100000"/>
              <a:buChar char="•"/>
              <a:defRPr sz="2100" b="1">
                <a:solidFill>
                  <a:schemeClr val="accent1"/>
                </a:solidFill>
                <a:latin typeface="+mj-lt"/>
                <a:ea typeface="+mj-ea"/>
                <a:cs typeface="+mj-cs"/>
                <a:sym typeface="Calibri"/>
              </a:defRPr>
            </a:pPr>
            <a:r>
              <a:rPr sz="2400" dirty="0" err="1"/>
              <a:t>Vzdor</a:t>
            </a:r>
            <a:r>
              <a:rPr lang="en-US" sz="2400" dirty="0" err="1"/>
              <a:t>ovitosť</a:t>
            </a:r>
            <a:endParaRPr sz="2400" dirty="0"/>
          </a:p>
          <a:p>
            <a:pPr marL="160420" indent="-160420" defTabSz="457200">
              <a:lnSpc>
                <a:spcPct val="150000"/>
              </a:lnSpc>
              <a:spcBef>
                <a:spcPts val="0"/>
              </a:spcBef>
              <a:buSzPct val="100000"/>
              <a:buChar char="•"/>
              <a:defRPr sz="2100" b="1">
                <a:solidFill>
                  <a:schemeClr val="accent1"/>
                </a:solidFill>
                <a:latin typeface="+mj-lt"/>
                <a:ea typeface="+mj-ea"/>
                <a:cs typeface="+mj-cs"/>
                <a:sym typeface="Calibri"/>
              </a:defRPr>
            </a:pPr>
            <a:r>
              <a:rPr sz="2400" dirty="0" err="1"/>
              <a:t>Nočné</a:t>
            </a:r>
            <a:r>
              <a:rPr sz="2400" dirty="0"/>
              <a:t> </a:t>
            </a:r>
            <a:r>
              <a:rPr sz="2400" dirty="0" err="1"/>
              <a:t>mory</a:t>
            </a:r>
            <a:endParaRPr sz="2400" dirty="0"/>
          </a:p>
        </p:txBody>
      </p:sp>
      <p:pic>
        <p:nvPicPr>
          <p:cNvPr id="447" name="Obrázok" descr="Obrázok"/>
          <p:cNvPicPr>
            <a:picLocks noChangeAspect="1"/>
          </p:cNvPicPr>
          <p:nvPr/>
        </p:nvPicPr>
        <p:blipFill>
          <a:blip r:embed="rId2">
            <a:alphaModFix amt="67316"/>
          </a:blip>
          <a:stretch>
            <a:fillRect/>
          </a:stretch>
        </p:blipFill>
        <p:spPr>
          <a:xfrm>
            <a:off x="7833674" y="2480217"/>
            <a:ext cx="4358326" cy="4377783"/>
          </a:xfrm>
          <a:prstGeom prst="rect">
            <a:avLst/>
          </a:prstGeom>
          <a:ln w="12700">
            <a:miter lim="400000"/>
          </a:ln>
          <a:effectLst>
            <a:reflection stA="50000" endPos="40000" dir="5400000" sy="-100000" algn="bl" rotWithShape="0"/>
          </a:effectLst>
        </p:spPr>
      </p:pic>
    </p:spTree>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4" name="Text Placeholder 15"/>
          <p:cNvSpPr txBox="1"/>
          <p:nvPr/>
        </p:nvSpPr>
        <p:spPr>
          <a:xfrm>
            <a:off x="1590437" y="942006"/>
            <a:ext cx="9872359" cy="106362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ormAutofit/>
          </a:bodyPr>
          <a:lstStyle>
            <a:lvl1pPr>
              <a:defRPr sz="4300" b="1">
                <a:solidFill>
                  <a:schemeClr val="accent3">
                    <a:satOff val="-31066"/>
                    <a:lumOff val="16127"/>
                  </a:schemeClr>
                </a:solidFill>
                <a:latin typeface="+mj-lt"/>
                <a:ea typeface="+mj-ea"/>
                <a:cs typeface="+mj-cs"/>
                <a:sym typeface="Calibri"/>
              </a:defRPr>
            </a:lvl1pPr>
          </a:lstStyle>
          <a:p>
            <a:endParaRPr dirty="0">
              <a:solidFill>
                <a:schemeClr val="tx1"/>
              </a:solidFill>
            </a:endParaRPr>
          </a:p>
        </p:txBody>
      </p:sp>
      <p:sp>
        <p:nvSpPr>
          <p:cNvPr id="3" name="Zástupný text 2">
            <a:extLst>
              <a:ext uri="{FF2B5EF4-FFF2-40B4-BE49-F238E27FC236}">
                <a16:creationId xmlns:a16="http://schemas.microsoft.com/office/drawing/2014/main" id="{4F85F5BA-87C7-F38E-C768-48B898A5311D}"/>
              </a:ext>
            </a:extLst>
          </p:cNvPr>
          <p:cNvSpPr>
            <a:spLocks noGrp="1"/>
          </p:cNvSpPr>
          <p:nvPr>
            <p:ph type="body" sz="quarter" idx="1"/>
          </p:nvPr>
        </p:nvSpPr>
        <p:spPr>
          <a:xfrm>
            <a:off x="729204" y="1768119"/>
            <a:ext cx="10777096" cy="814388"/>
          </a:xfrm>
        </p:spPr>
        <p:txBody>
          <a:bodyPr>
            <a:noAutofit/>
          </a:bodyPr>
          <a:lstStyle/>
          <a:p>
            <a:pPr algn="ctr"/>
            <a:r>
              <a:rPr lang="en-US" sz="4400" dirty="0" err="1">
                <a:solidFill>
                  <a:schemeClr val="bg1">
                    <a:lumMod val="50000"/>
                  </a:schemeClr>
                </a:solidFill>
                <a:effectLst>
                  <a:outerShdw blurRad="38100" dist="38100" dir="2700000" algn="tl">
                    <a:srgbClr val="000000">
                      <a:alpha val="43137"/>
                    </a:srgbClr>
                  </a:outerShdw>
                </a:effectLst>
              </a:rPr>
              <a:t>Keď</a:t>
            </a:r>
            <a:r>
              <a:rPr lang="en-US" sz="4400" dirty="0">
                <a:solidFill>
                  <a:schemeClr val="bg1">
                    <a:lumMod val="50000"/>
                  </a:schemeClr>
                </a:solidFill>
                <a:effectLst>
                  <a:outerShdw blurRad="38100" dist="38100" dir="2700000" algn="tl">
                    <a:srgbClr val="000000">
                      <a:alpha val="43137"/>
                    </a:srgbClr>
                  </a:outerShdw>
                </a:effectLst>
              </a:rPr>
              <a:t> </a:t>
            </a:r>
            <a:r>
              <a:rPr lang="en-US" sz="4400" dirty="0" err="1">
                <a:solidFill>
                  <a:schemeClr val="bg1">
                    <a:lumMod val="50000"/>
                  </a:schemeClr>
                </a:solidFill>
                <a:effectLst>
                  <a:outerShdw blurRad="38100" dist="38100" dir="2700000" algn="tl">
                    <a:srgbClr val="000000">
                      <a:alpha val="43137"/>
                    </a:srgbClr>
                  </a:outerShdw>
                </a:effectLst>
              </a:rPr>
              <a:t>dieťa</a:t>
            </a:r>
            <a:r>
              <a:rPr lang="en-US" sz="4400" dirty="0">
                <a:solidFill>
                  <a:schemeClr val="bg1">
                    <a:lumMod val="50000"/>
                  </a:schemeClr>
                </a:solidFill>
                <a:effectLst>
                  <a:outerShdw blurRad="38100" dist="38100" dir="2700000" algn="tl">
                    <a:srgbClr val="000000">
                      <a:alpha val="43137"/>
                    </a:srgbClr>
                  </a:outerShdw>
                </a:effectLst>
              </a:rPr>
              <a:t> </a:t>
            </a:r>
            <a:r>
              <a:rPr lang="en-US" sz="4400" dirty="0" err="1">
                <a:solidFill>
                  <a:schemeClr val="bg1">
                    <a:lumMod val="50000"/>
                  </a:schemeClr>
                </a:solidFill>
                <a:effectLst>
                  <a:outerShdw blurRad="38100" dist="38100" dir="2700000" algn="tl">
                    <a:srgbClr val="000000">
                      <a:alpha val="43137"/>
                    </a:srgbClr>
                  </a:outerShdw>
                </a:effectLst>
              </a:rPr>
              <a:t>nehovorí</a:t>
            </a:r>
            <a:r>
              <a:rPr lang="en-US" sz="4400" dirty="0">
                <a:solidFill>
                  <a:schemeClr val="bg1">
                    <a:lumMod val="50000"/>
                  </a:schemeClr>
                </a:solidFill>
                <a:effectLst>
                  <a:outerShdw blurRad="38100" dist="38100" dir="2700000" algn="tl">
                    <a:srgbClr val="000000">
                      <a:alpha val="43137"/>
                    </a:srgbClr>
                  </a:outerShdw>
                </a:effectLst>
              </a:rPr>
              <a:t> </a:t>
            </a:r>
            <a:r>
              <a:rPr lang="en-US" sz="4400" dirty="0" err="1">
                <a:solidFill>
                  <a:schemeClr val="bg1">
                    <a:lumMod val="50000"/>
                  </a:schemeClr>
                </a:solidFill>
                <a:effectLst>
                  <a:outerShdw blurRad="38100" dist="38100" dir="2700000" algn="tl">
                    <a:srgbClr val="000000">
                      <a:alpha val="43137"/>
                    </a:srgbClr>
                  </a:outerShdw>
                </a:effectLst>
              </a:rPr>
              <a:t>jeho</a:t>
            </a:r>
            <a:r>
              <a:rPr lang="en-US" sz="4400" dirty="0">
                <a:solidFill>
                  <a:schemeClr val="bg1">
                    <a:lumMod val="50000"/>
                  </a:schemeClr>
                </a:solidFill>
                <a:effectLst>
                  <a:outerShdw blurRad="38100" dist="38100" dir="2700000" algn="tl">
                    <a:srgbClr val="000000">
                      <a:alpha val="43137"/>
                    </a:srgbClr>
                  </a:outerShdw>
                </a:effectLst>
              </a:rPr>
              <a:t> </a:t>
            </a:r>
            <a:r>
              <a:rPr lang="en-US" sz="4400" dirty="0" err="1">
                <a:solidFill>
                  <a:schemeClr val="bg1">
                    <a:lumMod val="50000"/>
                  </a:schemeClr>
                </a:solidFill>
                <a:effectLst>
                  <a:outerShdw blurRad="38100" dist="38100" dir="2700000" algn="tl">
                    <a:srgbClr val="000000">
                      <a:alpha val="43137"/>
                    </a:srgbClr>
                  </a:outerShdw>
                </a:effectLst>
              </a:rPr>
              <a:t>správanie</a:t>
            </a:r>
            <a:r>
              <a:rPr lang="en-US" sz="4400" dirty="0">
                <a:solidFill>
                  <a:schemeClr val="bg1">
                    <a:lumMod val="50000"/>
                  </a:schemeClr>
                </a:solidFill>
                <a:effectLst>
                  <a:outerShdw blurRad="38100" dist="38100" dir="2700000" algn="tl">
                    <a:srgbClr val="000000">
                      <a:alpha val="43137"/>
                    </a:srgbClr>
                  </a:outerShdw>
                </a:effectLst>
              </a:rPr>
              <a:t> </a:t>
            </a:r>
            <a:r>
              <a:rPr lang="en-US" sz="4400" dirty="0" err="1">
                <a:solidFill>
                  <a:schemeClr val="bg1">
                    <a:lumMod val="50000"/>
                  </a:schemeClr>
                </a:solidFill>
                <a:effectLst>
                  <a:outerShdw blurRad="38100" dist="38100" dir="2700000" algn="tl">
                    <a:srgbClr val="000000">
                      <a:alpha val="43137"/>
                    </a:srgbClr>
                  </a:outerShdw>
                </a:effectLst>
              </a:rPr>
              <a:t>kričí</a:t>
            </a:r>
            <a:r>
              <a:rPr lang="en-US" sz="4400" dirty="0">
                <a:solidFill>
                  <a:schemeClr val="bg1">
                    <a:lumMod val="50000"/>
                  </a:schemeClr>
                </a:solidFill>
                <a:effectLst>
                  <a:outerShdw blurRad="38100" dist="38100" dir="2700000" algn="tl">
                    <a:srgbClr val="000000">
                      <a:alpha val="43137"/>
                    </a:srgbClr>
                  </a:outerShdw>
                </a:effectLst>
              </a:rPr>
              <a:t>!</a:t>
            </a:r>
          </a:p>
          <a:p>
            <a:pPr algn="ctr"/>
            <a:endParaRPr lang="en-US" sz="4400" dirty="0">
              <a:solidFill>
                <a:schemeClr val="bg1">
                  <a:lumMod val="50000"/>
                </a:schemeClr>
              </a:solidFill>
              <a:effectLst>
                <a:outerShdw blurRad="38100" dist="38100" dir="2700000" algn="tl">
                  <a:srgbClr val="000000">
                    <a:alpha val="43137"/>
                  </a:srgbClr>
                </a:outerShdw>
              </a:effectLst>
            </a:endParaRPr>
          </a:p>
          <a:p>
            <a:pPr algn="ctr"/>
            <a:r>
              <a:rPr lang="en-US" sz="4400" dirty="0">
                <a:solidFill>
                  <a:schemeClr val="bg1">
                    <a:lumMod val="50000"/>
                  </a:schemeClr>
                </a:solidFill>
                <a:effectLst>
                  <a:outerShdw blurRad="38100" dist="38100" dir="2700000" algn="tl">
                    <a:srgbClr val="000000">
                      <a:alpha val="43137"/>
                    </a:srgbClr>
                  </a:outerShdw>
                </a:effectLst>
              </a:rPr>
              <a:t>Malá </a:t>
            </a:r>
            <a:r>
              <a:rPr lang="en-US" sz="4400" dirty="0" err="1">
                <a:solidFill>
                  <a:schemeClr val="bg1">
                    <a:lumMod val="50000"/>
                  </a:schemeClr>
                </a:solidFill>
                <a:effectLst>
                  <a:outerShdw blurRad="38100" dist="38100" dir="2700000" algn="tl">
                    <a:srgbClr val="000000">
                      <a:alpha val="43137"/>
                    </a:srgbClr>
                  </a:outerShdw>
                </a:effectLst>
              </a:rPr>
              <a:t>zmena</a:t>
            </a:r>
            <a:r>
              <a:rPr lang="en-US" sz="4400" dirty="0">
                <a:solidFill>
                  <a:schemeClr val="bg1">
                    <a:lumMod val="50000"/>
                  </a:schemeClr>
                </a:solidFill>
                <a:effectLst>
                  <a:outerShdw blurRad="38100" dist="38100" dir="2700000" algn="tl">
                    <a:srgbClr val="000000">
                      <a:alpha val="43137"/>
                    </a:srgbClr>
                  </a:outerShdw>
                </a:effectLst>
              </a:rPr>
              <a:t> </a:t>
            </a:r>
            <a:r>
              <a:rPr lang="en-US" sz="4400" dirty="0" err="1">
                <a:solidFill>
                  <a:schemeClr val="bg1">
                    <a:lumMod val="50000"/>
                  </a:schemeClr>
                </a:solidFill>
                <a:effectLst>
                  <a:outerShdw blurRad="38100" dist="38100" dir="2700000" algn="tl">
                    <a:srgbClr val="000000">
                      <a:alpha val="43137"/>
                    </a:srgbClr>
                  </a:outerShdw>
                </a:effectLst>
              </a:rPr>
              <a:t>správania</a:t>
            </a:r>
            <a:r>
              <a:rPr lang="en-US" sz="4400" dirty="0">
                <a:solidFill>
                  <a:schemeClr val="bg1">
                    <a:lumMod val="50000"/>
                  </a:schemeClr>
                </a:solidFill>
                <a:effectLst>
                  <a:outerShdw blurRad="38100" dist="38100" dir="2700000" algn="tl">
                    <a:srgbClr val="000000">
                      <a:alpha val="43137"/>
                    </a:srgbClr>
                  </a:outerShdw>
                </a:effectLst>
              </a:rPr>
              <a:t> - </a:t>
            </a:r>
            <a:r>
              <a:rPr lang="en-US" sz="4400" dirty="0" err="1">
                <a:solidFill>
                  <a:schemeClr val="bg1">
                    <a:lumMod val="50000"/>
                  </a:schemeClr>
                </a:solidFill>
                <a:effectLst>
                  <a:outerShdw blurRad="38100" dist="38100" dir="2700000" algn="tl">
                    <a:srgbClr val="000000">
                      <a:alpha val="43137"/>
                    </a:srgbClr>
                  </a:outerShdw>
                </a:effectLst>
              </a:rPr>
              <a:t>veľký</a:t>
            </a:r>
            <a:r>
              <a:rPr lang="en-US" sz="4400" dirty="0">
                <a:solidFill>
                  <a:schemeClr val="bg1">
                    <a:lumMod val="50000"/>
                  </a:schemeClr>
                </a:solidFill>
                <a:effectLst>
                  <a:outerShdw blurRad="38100" dist="38100" dir="2700000" algn="tl">
                    <a:srgbClr val="000000">
                      <a:alpha val="43137"/>
                    </a:srgbClr>
                  </a:outerShdw>
                </a:effectLst>
              </a:rPr>
              <a:t> alarm! </a:t>
            </a:r>
          </a:p>
          <a:p>
            <a:pPr algn="ctr"/>
            <a:endParaRPr lang="en-US" sz="4400" dirty="0">
              <a:solidFill>
                <a:schemeClr val="bg1">
                  <a:lumMod val="50000"/>
                </a:schemeClr>
              </a:solidFill>
              <a:effectLst>
                <a:outerShdw blurRad="38100" dist="38100" dir="2700000" algn="tl">
                  <a:srgbClr val="000000">
                    <a:alpha val="43137"/>
                  </a:srgbClr>
                </a:outerShdw>
              </a:effectLst>
            </a:endParaRPr>
          </a:p>
          <a:p>
            <a:pPr algn="ctr"/>
            <a:r>
              <a:rPr lang="en-US" sz="4400" dirty="0" err="1">
                <a:solidFill>
                  <a:schemeClr val="bg1">
                    <a:lumMod val="50000"/>
                  </a:schemeClr>
                </a:solidFill>
                <a:effectLst>
                  <a:outerShdw blurRad="38100" dist="38100" dir="2700000" algn="tl">
                    <a:srgbClr val="000000">
                      <a:alpha val="43137"/>
                    </a:srgbClr>
                  </a:outerShdw>
                </a:effectLst>
              </a:rPr>
              <a:t>Diagnóza</a:t>
            </a:r>
            <a:r>
              <a:rPr lang="en-US" sz="4400" dirty="0">
                <a:solidFill>
                  <a:schemeClr val="bg1">
                    <a:lumMod val="50000"/>
                  </a:schemeClr>
                </a:solidFill>
                <a:effectLst>
                  <a:outerShdw blurRad="38100" dist="38100" dir="2700000" algn="tl">
                    <a:srgbClr val="000000">
                      <a:alpha val="43137"/>
                    </a:srgbClr>
                  </a:outerShdw>
                </a:effectLst>
              </a:rPr>
              <a:t> </a:t>
            </a:r>
            <a:r>
              <a:rPr lang="en-US" sz="4400" dirty="0" err="1">
                <a:solidFill>
                  <a:schemeClr val="bg1">
                    <a:lumMod val="50000"/>
                  </a:schemeClr>
                </a:solidFill>
                <a:effectLst>
                  <a:outerShdw blurRad="38100" dist="38100" dir="2700000" algn="tl">
                    <a:srgbClr val="000000">
                      <a:alpha val="43137"/>
                    </a:srgbClr>
                  </a:outerShdw>
                </a:effectLst>
              </a:rPr>
              <a:t>nevysvetlí</a:t>
            </a:r>
            <a:r>
              <a:rPr lang="en-US" sz="4400" dirty="0">
                <a:solidFill>
                  <a:schemeClr val="bg1">
                    <a:lumMod val="50000"/>
                  </a:schemeClr>
                </a:solidFill>
                <a:effectLst>
                  <a:outerShdw blurRad="38100" dist="38100" dir="2700000" algn="tl">
                    <a:srgbClr val="000000">
                      <a:alpha val="43137"/>
                    </a:srgbClr>
                  </a:outerShdw>
                </a:effectLst>
              </a:rPr>
              <a:t>. </a:t>
            </a:r>
            <a:r>
              <a:rPr lang="en-US" sz="4400" dirty="0" err="1">
                <a:solidFill>
                  <a:schemeClr val="bg1">
                    <a:lumMod val="50000"/>
                  </a:schemeClr>
                </a:solidFill>
                <a:effectLst>
                  <a:outerShdw blurRad="38100" dist="38100" dir="2700000" algn="tl">
                    <a:srgbClr val="000000">
                      <a:alpha val="43137"/>
                    </a:srgbClr>
                  </a:outerShdw>
                </a:effectLst>
              </a:rPr>
              <a:t>Signály</a:t>
            </a:r>
            <a:r>
              <a:rPr lang="en-US" sz="4400" dirty="0">
                <a:solidFill>
                  <a:schemeClr val="bg1">
                    <a:lumMod val="50000"/>
                  </a:schemeClr>
                </a:solidFill>
                <a:effectLst>
                  <a:outerShdw blurRad="38100" dist="38100" dir="2700000" algn="tl">
                    <a:srgbClr val="000000">
                      <a:alpha val="43137"/>
                    </a:srgbClr>
                  </a:outerShdw>
                </a:effectLst>
              </a:rPr>
              <a:t> </a:t>
            </a:r>
            <a:r>
              <a:rPr lang="en-US" sz="4400" dirty="0" err="1">
                <a:solidFill>
                  <a:schemeClr val="bg1">
                    <a:lumMod val="50000"/>
                  </a:schemeClr>
                </a:solidFill>
                <a:effectLst>
                  <a:outerShdw blurRad="38100" dist="38100" dir="2700000" algn="tl">
                    <a:srgbClr val="000000">
                      <a:alpha val="43137"/>
                    </a:srgbClr>
                  </a:outerShdw>
                </a:effectLst>
              </a:rPr>
              <a:t>áno</a:t>
            </a:r>
            <a:r>
              <a:rPr lang="en-US" sz="4400" dirty="0">
                <a:solidFill>
                  <a:schemeClr val="bg1">
                    <a:lumMod val="50000"/>
                  </a:schemeClr>
                </a:solidFill>
                <a:effectLst>
                  <a:outerShdw blurRad="38100" dist="38100" dir="2700000" algn="tl">
                    <a:srgbClr val="000000">
                      <a:alpha val="43137"/>
                    </a:srgbClr>
                  </a:outerShdw>
                </a:effectLst>
              </a:rPr>
              <a:t>.</a:t>
            </a:r>
            <a:endParaRPr lang="sk-SK" sz="4400" dirty="0">
              <a:solidFill>
                <a:schemeClr val="bg1">
                  <a:lumMod val="50000"/>
                </a:schemeClr>
              </a:solidFill>
              <a:effectLst>
                <a:outerShdw blurRad="38100" dist="38100" dir="2700000" algn="tl">
                  <a:srgbClr val="000000">
                    <a:alpha val="43137"/>
                  </a:srgbClr>
                </a:outerShdw>
              </a:effectLst>
            </a:endParaRPr>
          </a:p>
        </p:txBody>
      </p:sp>
    </p:spTree>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accent2">
            <a:lumOff val="20980"/>
          </a:schemeClr>
        </a:solidFill>
        <a:effectLst/>
      </p:bgPr>
    </p:bg>
    <p:spTree>
      <p:nvGrpSpPr>
        <p:cNvPr id="1" name=""/>
        <p:cNvGrpSpPr/>
        <p:nvPr/>
      </p:nvGrpSpPr>
      <p:grpSpPr>
        <a:xfrm>
          <a:off x="0" y="0"/>
          <a:ext cx="0" cy="0"/>
          <a:chOff x="0" y="0"/>
          <a:chExt cx="0" cy="0"/>
        </a:xfrm>
      </p:grpSpPr>
      <p:sp>
        <p:nvSpPr>
          <p:cNvPr id="458" name="Následky sexuálneho zneužívania"/>
          <p:cNvSpPr txBox="1">
            <a:spLocks noGrp="1"/>
          </p:cNvSpPr>
          <p:nvPr>
            <p:ph type="body" sz="quarter" idx="1"/>
          </p:nvPr>
        </p:nvSpPr>
        <p:spPr>
          <a:xfrm>
            <a:off x="1057160" y="373687"/>
            <a:ext cx="8451504" cy="1860946"/>
          </a:xfrm>
          <a:prstGeom prst="rect">
            <a:avLst/>
          </a:prstGeom>
        </p:spPr>
        <p:txBody>
          <a:bodyPr>
            <a:normAutofit/>
          </a:bodyPr>
          <a:lstStyle>
            <a:lvl1pPr defTabSz="630936">
              <a:spcBef>
                <a:spcPts val="600"/>
              </a:spcBef>
              <a:defRPr sz="2800"/>
            </a:lvl1pPr>
          </a:lstStyle>
          <a:p>
            <a:pPr algn="ctr"/>
            <a:r>
              <a:rPr sz="3600" dirty="0" err="1">
                <a:solidFill>
                  <a:schemeClr val="bg1">
                    <a:lumMod val="50000"/>
                  </a:schemeClr>
                </a:solidFill>
              </a:rPr>
              <a:t>Následky</a:t>
            </a:r>
            <a:r>
              <a:rPr sz="3600" dirty="0">
                <a:solidFill>
                  <a:schemeClr val="bg1">
                    <a:lumMod val="50000"/>
                  </a:schemeClr>
                </a:solidFill>
              </a:rPr>
              <a:t> </a:t>
            </a:r>
            <a:endParaRPr lang="en-US" sz="3600" dirty="0">
              <a:solidFill>
                <a:schemeClr val="bg1">
                  <a:lumMod val="50000"/>
                </a:schemeClr>
              </a:solidFill>
            </a:endParaRPr>
          </a:p>
          <a:p>
            <a:pPr algn="ctr"/>
            <a:r>
              <a:rPr sz="3600" dirty="0" err="1">
                <a:solidFill>
                  <a:schemeClr val="bg1">
                    <a:lumMod val="50000"/>
                  </a:schemeClr>
                </a:solidFill>
              </a:rPr>
              <a:t>sexuálneho</a:t>
            </a:r>
            <a:r>
              <a:rPr sz="3600" dirty="0">
                <a:solidFill>
                  <a:schemeClr val="bg1">
                    <a:lumMod val="50000"/>
                  </a:schemeClr>
                </a:solidFill>
              </a:rPr>
              <a:t> </a:t>
            </a:r>
            <a:r>
              <a:rPr sz="3600" dirty="0" err="1">
                <a:solidFill>
                  <a:schemeClr val="bg1">
                    <a:lumMod val="50000"/>
                  </a:schemeClr>
                </a:solidFill>
              </a:rPr>
              <a:t>zneužívania</a:t>
            </a:r>
            <a:endParaRPr sz="3600" dirty="0">
              <a:solidFill>
                <a:schemeClr val="bg1">
                  <a:lumMod val="50000"/>
                </a:schemeClr>
              </a:solidFill>
            </a:endParaRPr>
          </a:p>
        </p:txBody>
      </p:sp>
      <p:pic>
        <p:nvPicPr>
          <p:cNvPr id="11266" name="Picture 2" descr="5 ways to protect children from sexual abuse - Hindustan Times">
            <a:extLst>
              <a:ext uri="{FF2B5EF4-FFF2-40B4-BE49-F238E27FC236}">
                <a16:creationId xmlns:a16="http://schemas.microsoft.com/office/drawing/2014/main" id="{7D6DBDCA-46FF-9ECA-6964-BAC65B39637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5515" y="1996752"/>
            <a:ext cx="8652232" cy="486124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8DC5CC"/>
        </a:solidFill>
        <a:effectLst/>
      </p:bgPr>
    </p:bg>
    <p:spTree>
      <p:nvGrpSpPr>
        <p:cNvPr id="1" name=""/>
        <p:cNvGrpSpPr/>
        <p:nvPr/>
      </p:nvGrpSpPr>
      <p:grpSpPr>
        <a:xfrm>
          <a:off x="0" y="0"/>
          <a:ext cx="0" cy="0"/>
          <a:chOff x="0" y="0"/>
          <a:chExt cx="0" cy="0"/>
        </a:xfrm>
      </p:grpSpPr>
      <p:sp>
        <p:nvSpPr>
          <p:cNvPr id="462" name="Text Placeholder 15"/>
          <p:cNvSpPr txBox="1">
            <a:spLocks noGrp="1"/>
          </p:cNvSpPr>
          <p:nvPr>
            <p:ph type="body" sz="quarter" idx="1"/>
          </p:nvPr>
        </p:nvSpPr>
        <p:spPr>
          <a:xfrm>
            <a:off x="2016421" y="1490133"/>
            <a:ext cx="9872359" cy="1063626"/>
          </a:xfrm>
          <a:prstGeom prst="rect">
            <a:avLst/>
          </a:prstGeom>
        </p:spPr>
        <p:txBody>
          <a:bodyPr/>
          <a:lstStyle>
            <a:lvl1pPr defTabSz="584200">
              <a:lnSpc>
                <a:spcPts val="2000"/>
              </a:lnSpc>
              <a:spcBef>
                <a:spcPts val="0"/>
              </a:spcBef>
              <a:defRPr sz="3000" cap="none">
                <a:solidFill>
                  <a:srgbClr val="011993"/>
                </a:solidFill>
                <a:latin typeface="Tahoma"/>
                <a:ea typeface="Tahoma"/>
                <a:cs typeface="Tahoma"/>
                <a:sym typeface="Tahoma"/>
              </a:defRPr>
            </a:lvl1pPr>
          </a:lstStyle>
          <a:p>
            <a:r>
              <a:rPr lang="en-US" b="1" dirty="0"/>
              <a:t>NÁSLEDKY </a:t>
            </a:r>
            <a:r>
              <a:rPr dirty="0"/>
              <a:t> </a:t>
            </a:r>
            <a:r>
              <a:rPr dirty="0" err="1"/>
              <a:t>sexuálneho</a:t>
            </a:r>
            <a:r>
              <a:rPr dirty="0"/>
              <a:t> </a:t>
            </a:r>
            <a:r>
              <a:rPr dirty="0" err="1"/>
              <a:t>zneužívania</a:t>
            </a:r>
            <a:endParaRPr lang="en-US" dirty="0"/>
          </a:p>
          <a:p>
            <a:endParaRPr dirty="0"/>
          </a:p>
        </p:txBody>
      </p:sp>
      <p:sp>
        <p:nvSpPr>
          <p:cNvPr id="463" name="Obviňovanie seba samého…"/>
          <p:cNvSpPr txBox="1"/>
          <p:nvPr/>
        </p:nvSpPr>
        <p:spPr>
          <a:xfrm>
            <a:off x="2016421" y="2125921"/>
            <a:ext cx="6543118" cy="435664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p>
            <a:pPr marL="190500" indent="-190500">
              <a:lnSpc>
                <a:spcPct val="150000"/>
              </a:lnSpc>
              <a:buSzPct val="100000"/>
              <a:buChar char="•"/>
              <a:tabLst>
                <a:tab pos="266700" algn="l"/>
              </a:tabLst>
              <a:defRPr sz="1900" b="1">
                <a:solidFill>
                  <a:srgbClr val="FF56BC"/>
                </a:solidFill>
                <a:latin typeface="Tahoma"/>
                <a:ea typeface="Tahoma"/>
                <a:cs typeface="Tahoma"/>
                <a:sym typeface="Tahoma"/>
              </a:defRPr>
            </a:pPr>
            <a:r>
              <a:rPr lang="en-US" sz="2400" dirty="0" err="1">
                <a:solidFill>
                  <a:schemeClr val="accent5">
                    <a:lumMod val="10000"/>
                  </a:schemeClr>
                </a:solidFill>
              </a:rPr>
              <a:t>Zmena</a:t>
            </a:r>
            <a:r>
              <a:rPr lang="en-US" sz="2400" dirty="0">
                <a:solidFill>
                  <a:schemeClr val="accent5">
                    <a:lumMod val="10000"/>
                  </a:schemeClr>
                </a:solidFill>
              </a:rPr>
              <a:t> </a:t>
            </a:r>
            <a:r>
              <a:rPr lang="en-US" sz="2400" dirty="0" err="1">
                <a:solidFill>
                  <a:schemeClr val="accent5">
                    <a:lumMod val="10000"/>
                  </a:schemeClr>
                </a:solidFill>
              </a:rPr>
              <a:t>nálady</a:t>
            </a:r>
            <a:r>
              <a:rPr lang="en-US" sz="2400" dirty="0">
                <a:solidFill>
                  <a:schemeClr val="accent5">
                    <a:lumMod val="10000"/>
                  </a:schemeClr>
                </a:solidFill>
              </a:rPr>
              <a:t> !</a:t>
            </a:r>
          </a:p>
          <a:p>
            <a:pPr marL="190500" indent="-190500">
              <a:lnSpc>
                <a:spcPct val="150000"/>
              </a:lnSpc>
              <a:buSzPct val="100000"/>
              <a:buChar char="•"/>
              <a:tabLst>
                <a:tab pos="266700" algn="l"/>
              </a:tabLst>
              <a:defRPr sz="1900" b="1">
                <a:solidFill>
                  <a:srgbClr val="FF56BC"/>
                </a:solidFill>
                <a:latin typeface="Tahoma"/>
                <a:ea typeface="Tahoma"/>
                <a:cs typeface="Tahoma"/>
                <a:sym typeface="Tahoma"/>
              </a:defRPr>
            </a:pPr>
            <a:r>
              <a:rPr sz="2400" dirty="0" err="1">
                <a:solidFill>
                  <a:schemeClr val="accent5">
                    <a:lumMod val="10000"/>
                  </a:schemeClr>
                </a:solidFill>
              </a:rPr>
              <a:t>Obviňovanie</a:t>
            </a:r>
            <a:r>
              <a:rPr sz="2400" dirty="0">
                <a:solidFill>
                  <a:schemeClr val="accent5">
                    <a:lumMod val="10000"/>
                  </a:schemeClr>
                </a:solidFill>
              </a:rPr>
              <a:t> </a:t>
            </a:r>
            <a:r>
              <a:rPr sz="2400" dirty="0" err="1">
                <a:solidFill>
                  <a:schemeClr val="accent5">
                    <a:lumMod val="10000"/>
                  </a:schemeClr>
                </a:solidFill>
              </a:rPr>
              <a:t>seba</a:t>
            </a:r>
            <a:r>
              <a:rPr sz="2400" dirty="0">
                <a:solidFill>
                  <a:schemeClr val="accent5">
                    <a:lumMod val="10000"/>
                  </a:schemeClr>
                </a:solidFill>
              </a:rPr>
              <a:t> </a:t>
            </a:r>
            <a:r>
              <a:rPr sz="2400" dirty="0" err="1">
                <a:solidFill>
                  <a:schemeClr val="accent5">
                    <a:lumMod val="10000"/>
                  </a:schemeClr>
                </a:solidFill>
              </a:rPr>
              <a:t>samého</a:t>
            </a:r>
            <a:endParaRPr sz="2400" dirty="0">
              <a:solidFill>
                <a:schemeClr val="accent5">
                  <a:lumMod val="10000"/>
                </a:schemeClr>
              </a:solidFill>
            </a:endParaRPr>
          </a:p>
          <a:p>
            <a:pPr marL="190500" indent="-190500">
              <a:lnSpc>
                <a:spcPct val="150000"/>
              </a:lnSpc>
              <a:buSzPct val="100000"/>
              <a:buChar char="•"/>
              <a:tabLst>
                <a:tab pos="266700" algn="l"/>
              </a:tabLst>
              <a:defRPr sz="1900" b="1">
                <a:solidFill>
                  <a:srgbClr val="FF56BC"/>
                </a:solidFill>
                <a:latin typeface="Tahoma"/>
                <a:ea typeface="Tahoma"/>
                <a:cs typeface="Tahoma"/>
                <a:sym typeface="Tahoma"/>
              </a:defRPr>
            </a:pPr>
            <a:r>
              <a:rPr sz="2400" dirty="0" err="1">
                <a:solidFill>
                  <a:schemeClr val="accent5">
                    <a:lumMod val="10000"/>
                  </a:schemeClr>
                </a:solidFill>
              </a:rPr>
              <a:t>Cíti</a:t>
            </a:r>
            <a:r>
              <a:rPr sz="2400" dirty="0">
                <a:solidFill>
                  <a:schemeClr val="accent5">
                    <a:lumMod val="10000"/>
                  </a:schemeClr>
                </a:solidFill>
              </a:rPr>
              <a:t> </a:t>
            </a:r>
            <a:r>
              <a:rPr sz="2400" dirty="0" err="1">
                <a:solidFill>
                  <a:schemeClr val="accent5">
                    <a:lumMod val="10000"/>
                  </a:schemeClr>
                </a:solidFill>
              </a:rPr>
              <a:t>sa</a:t>
            </a:r>
            <a:r>
              <a:rPr sz="2400" dirty="0">
                <a:solidFill>
                  <a:schemeClr val="accent5">
                    <a:lumMod val="10000"/>
                  </a:schemeClr>
                </a:solidFill>
              </a:rPr>
              <a:t> </a:t>
            </a:r>
            <a:r>
              <a:rPr sz="2400" dirty="0" err="1">
                <a:solidFill>
                  <a:schemeClr val="accent5">
                    <a:lumMod val="10000"/>
                  </a:schemeClr>
                </a:solidFill>
              </a:rPr>
              <a:t>špinavý</a:t>
            </a:r>
            <a:r>
              <a:rPr lang="en-US" sz="2400" dirty="0">
                <a:solidFill>
                  <a:schemeClr val="accent5">
                    <a:lumMod val="10000"/>
                  </a:schemeClr>
                </a:solidFill>
              </a:rPr>
              <a:t> a</a:t>
            </a:r>
            <a:r>
              <a:rPr sz="2400" dirty="0">
                <a:solidFill>
                  <a:schemeClr val="accent5">
                    <a:lumMod val="10000"/>
                  </a:schemeClr>
                </a:solidFill>
              </a:rPr>
              <a:t> </a:t>
            </a:r>
            <a:r>
              <a:rPr sz="2400" dirty="0" err="1">
                <a:solidFill>
                  <a:schemeClr val="accent5">
                    <a:lumMod val="10000"/>
                  </a:schemeClr>
                </a:solidFill>
              </a:rPr>
              <a:t>vinný</a:t>
            </a:r>
            <a:endParaRPr sz="2400" dirty="0">
              <a:solidFill>
                <a:schemeClr val="accent5">
                  <a:lumMod val="10000"/>
                </a:schemeClr>
              </a:solidFill>
            </a:endParaRPr>
          </a:p>
          <a:p>
            <a:pPr marL="190500" indent="-190500">
              <a:lnSpc>
                <a:spcPct val="150000"/>
              </a:lnSpc>
              <a:buSzPct val="100000"/>
              <a:buChar char="•"/>
              <a:tabLst>
                <a:tab pos="266700" algn="l"/>
              </a:tabLst>
              <a:defRPr sz="1900" b="1">
                <a:solidFill>
                  <a:srgbClr val="FF56BC"/>
                </a:solidFill>
                <a:latin typeface="Tahoma"/>
                <a:ea typeface="Tahoma"/>
                <a:cs typeface="Tahoma"/>
                <a:sym typeface="Tahoma"/>
              </a:defRPr>
            </a:pPr>
            <a:r>
              <a:rPr sz="2400" dirty="0" err="1">
                <a:solidFill>
                  <a:schemeClr val="accent5">
                    <a:lumMod val="10000"/>
                  </a:schemeClr>
                </a:solidFill>
              </a:rPr>
              <a:t>Cíti</a:t>
            </a:r>
            <a:r>
              <a:rPr sz="2400" dirty="0">
                <a:solidFill>
                  <a:schemeClr val="accent5">
                    <a:lumMod val="10000"/>
                  </a:schemeClr>
                </a:solidFill>
              </a:rPr>
              <a:t> </a:t>
            </a:r>
            <a:r>
              <a:rPr sz="2400" dirty="0" err="1">
                <a:solidFill>
                  <a:schemeClr val="accent5">
                    <a:lumMod val="10000"/>
                  </a:schemeClr>
                </a:solidFill>
              </a:rPr>
              <a:t>beznádejnosť</a:t>
            </a:r>
            <a:endParaRPr sz="2400" dirty="0">
              <a:solidFill>
                <a:schemeClr val="accent5">
                  <a:lumMod val="10000"/>
                </a:schemeClr>
              </a:solidFill>
            </a:endParaRPr>
          </a:p>
          <a:p>
            <a:pPr marL="190500" indent="-190500">
              <a:lnSpc>
                <a:spcPct val="150000"/>
              </a:lnSpc>
              <a:buSzPct val="100000"/>
              <a:buChar char="•"/>
              <a:tabLst>
                <a:tab pos="266700" algn="l"/>
              </a:tabLst>
              <a:defRPr sz="1900" b="1">
                <a:solidFill>
                  <a:srgbClr val="FF56BC"/>
                </a:solidFill>
                <a:latin typeface="Tahoma"/>
                <a:ea typeface="Tahoma"/>
                <a:cs typeface="Tahoma"/>
                <a:sym typeface="Tahoma"/>
              </a:defRPr>
            </a:pPr>
            <a:r>
              <a:rPr sz="2400" dirty="0" err="1">
                <a:solidFill>
                  <a:schemeClr val="accent5">
                    <a:lumMod val="10000"/>
                  </a:schemeClr>
                </a:solidFill>
              </a:rPr>
              <a:t>Cíti</a:t>
            </a:r>
            <a:r>
              <a:rPr sz="2400" dirty="0">
                <a:solidFill>
                  <a:schemeClr val="accent5">
                    <a:lumMod val="10000"/>
                  </a:schemeClr>
                </a:solidFill>
              </a:rPr>
              <a:t> </a:t>
            </a:r>
            <a:r>
              <a:rPr sz="2400" dirty="0" err="1">
                <a:solidFill>
                  <a:schemeClr val="accent5">
                    <a:lumMod val="10000"/>
                  </a:schemeClr>
                </a:solidFill>
              </a:rPr>
              <a:t>strach</a:t>
            </a:r>
            <a:r>
              <a:rPr sz="2400" dirty="0">
                <a:solidFill>
                  <a:schemeClr val="accent5">
                    <a:lumMod val="10000"/>
                  </a:schemeClr>
                </a:solidFill>
              </a:rPr>
              <a:t>, </a:t>
            </a:r>
            <a:r>
              <a:rPr sz="2400" dirty="0" err="1">
                <a:solidFill>
                  <a:schemeClr val="accent5">
                    <a:lumMod val="10000"/>
                  </a:schemeClr>
                </a:solidFill>
              </a:rPr>
              <a:t>že</a:t>
            </a:r>
            <a:r>
              <a:rPr sz="2400" dirty="0">
                <a:solidFill>
                  <a:schemeClr val="accent5">
                    <a:lumMod val="10000"/>
                  </a:schemeClr>
                </a:solidFill>
              </a:rPr>
              <a:t> </a:t>
            </a:r>
            <a:r>
              <a:rPr sz="2400" dirty="0" err="1">
                <a:solidFill>
                  <a:schemeClr val="accent5">
                    <a:lumMod val="10000"/>
                  </a:schemeClr>
                </a:solidFill>
              </a:rPr>
              <a:t>sa</a:t>
            </a:r>
            <a:r>
              <a:rPr sz="2400" dirty="0">
                <a:solidFill>
                  <a:schemeClr val="accent5">
                    <a:lumMod val="10000"/>
                  </a:schemeClr>
                </a:solidFill>
              </a:rPr>
              <a:t> na to </a:t>
            </a:r>
            <a:r>
              <a:rPr sz="2400" dirty="0" err="1">
                <a:solidFill>
                  <a:schemeClr val="accent5">
                    <a:lumMod val="10000"/>
                  </a:schemeClr>
                </a:solidFill>
              </a:rPr>
              <a:t>príde</a:t>
            </a:r>
            <a:endParaRPr sz="2400" dirty="0">
              <a:solidFill>
                <a:schemeClr val="accent5">
                  <a:lumMod val="10000"/>
                </a:schemeClr>
              </a:solidFill>
            </a:endParaRPr>
          </a:p>
          <a:p>
            <a:pPr marL="190500" indent="-190500">
              <a:lnSpc>
                <a:spcPct val="150000"/>
              </a:lnSpc>
              <a:buSzPct val="100000"/>
              <a:buChar char="•"/>
              <a:tabLst>
                <a:tab pos="266700" algn="l"/>
              </a:tabLst>
              <a:defRPr sz="1900" b="1">
                <a:solidFill>
                  <a:srgbClr val="FF56BC"/>
                </a:solidFill>
                <a:latin typeface="Tahoma"/>
                <a:ea typeface="Tahoma"/>
                <a:cs typeface="Tahoma"/>
                <a:sym typeface="Tahoma"/>
              </a:defRPr>
            </a:pPr>
            <a:r>
              <a:rPr sz="2400" dirty="0" err="1">
                <a:solidFill>
                  <a:schemeClr val="accent5">
                    <a:lumMod val="10000"/>
                  </a:schemeClr>
                </a:solidFill>
              </a:rPr>
              <a:t>Cíti</a:t>
            </a:r>
            <a:r>
              <a:rPr sz="2400" dirty="0">
                <a:solidFill>
                  <a:schemeClr val="accent5">
                    <a:lumMod val="10000"/>
                  </a:schemeClr>
                </a:solidFill>
              </a:rPr>
              <a:t> </a:t>
            </a:r>
            <a:r>
              <a:rPr sz="2400" dirty="0" err="1">
                <a:solidFill>
                  <a:schemeClr val="accent5">
                    <a:lumMod val="10000"/>
                  </a:schemeClr>
                </a:solidFill>
              </a:rPr>
              <a:t>hanbu</a:t>
            </a:r>
            <a:endParaRPr sz="2400" dirty="0">
              <a:solidFill>
                <a:schemeClr val="accent5">
                  <a:lumMod val="10000"/>
                </a:schemeClr>
              </a:solidFill>
            </a:endParaRPr>
          </a:p>
          <a:p>
            <a:pPr marL="190500" indent="-190500">
              <a:lnSpc>
                <a:spcPct val="150000"/>
              </a:lnSpc>
              <a:buSzPct val="100000"/>
              <a:buChar char="•"/>
              <a:tabLst>
                <a:tab pos="266700" algn="l"/>
              </a:tabLst>
              <a:defRPr sz="1900" b="1">
                <a:solidFill>
                  <a:srgbClr val="FF56BC"/>
                </a:solidFill>
                <a:latin typeface="Tahoma"/>
                <a:ea typeface="Tahoma"/>
                <a:cs typeface="Tahoma"/>
                <a:sym typeface="Tahoma"/>
              </a:defRPr>
            </a:pPr>
            <a:r>
              <a:rPr sz="2400" dirty="0" err="1">
                <a:solidFill>
                  <a:schemeClr val="accent5">
                    <a:lumMod val="10000"/>
                  </a:schemeClr>
                </a:solidFill>
              </a:rPr>
              <a:t>Cíti</a:t>
            </a:r>
            <a:r>
              <a:rPr sz="2400" dirty="0">
                <a:solidFill>
                  <a:schemeClr val="accent5">
                    <a:lumMod val="10000"/>
                  </a:schemeClr>
                </a:solidFill>
              </a:rPr>
              <a:t> </a:t>
            </a:r>
            <a:r>
              <a:rPr sz="2400" dirty="0" err="1">
                <a:solidFill>
                  <a:schemeClr val="accent5">
                    <a:lumMod val="10000"/>
                  </a:schemeClr>
                </a:solidFill>
              </a:rPr>
              <a:t>bezmocnosť</a:t>
            </a:r>
            <a:endParaRPr sz="2400" dirty="0">
              <a:solidFill>
                <a:schemeClr val="accent5">
                  <a:lumMod val="10000"/>
                </a:schemeClr>
              </a:solidFill>
            </a:endParaRPr>
          </a:p>
          <a:p>
            <a:pPr marL="190500" indent="-190500">
              <a:lnSpc>
                <a:spcPct val="150000"/>
              </a:lnSpc>
              <a:buSzPct val="100000"/>
              <a:buChar char="•"/>
              <a:tabLst>
                <a:tab pos="266700" algn="l"/>
              </a:tabLst>
              <a:defRPr sz="1900" b="1">
                <a:solidFill>
                  <a:srgbClr val="FF56BC"/>
                </a:solidFill>
                <a:latin typeface="Tahoma"/>
                <a:ea typeface="Tahoma"/>
                <a:cs typeface="Tahoma"/>
                <a:sym typeface="Tahoma"/>
              </a:defRPr>
            </a:pPr>
            <a:r>
              <a:rPr sz="2400" dirty="0" err="1">
                <a:solidFill>
                  <a:schemeClr val="accent5">
                    <a:lumMod val="10000"/>
                  </a:schemeClr>
                </a:solidFill>
              </a:rPr>
              <a:t>Ži</a:t>
            </a:r>
            <a:r>
              <a:rPr lang="en-US" sz="2400" dirty="0" err="1">
                <a:solidFill>
                  <a:schemeClr val="accent5">
                    <a:lumMod val="10000"/>
                  </a:schemeClr>
                </a:solidFill>
              </a:rPr>
              <a:t>je</a:t>
            </a:r>
            <a:r>
              <a:rPr sz="2400" dirty="0">
                <a:solidFill>
                  <a:schemeClr val="accent5">
                    <a:lumMod val="10000"/>
                  </a:schemeClr>
                </a:solidFill>
              </a:rPr>
              <a:t> v </a:t>
            </a:r>
            <a:r>
              <a:rPr sz="2400" dirty="0" err="1">
                <a:solidFill>
                  <a:schemeClr val="accent5">
                    <a:lumMod val="10000"/>
                  </a:schemeClr>
                </a:solidFill>
              </a:rPr>
              <a:t>ústraní</a:t>
            </a:r>
            <a:r>
              <a:rPr sz="2400" dirty="0">
                <a:solidFill>
                  <a:schemeClr val="accent5">
                    <a:lumMod val="10000"/>
                  </a:schemeClr>
                </a:solidFill>
              </a:rPr>
              <a:t> a </a:t>
            </a:r>
            <a:r>
              <a:rPr sz="2400" dirty="0" err="1">
                <a:solidFill>
                  <a:schemeClr val="accent5">
                    <a:lumMod val="10000"/>
                  </a:schemeClr>
                </a:solidFill>
              </a:rPr>
              <a:t>tajnostkárstve</a:t>
            </a:r>
            <a:endParaRPr sz="2400" dirty="0">
              <a:solidFill>
                <a:schemeClr val="accent5">
                  <a:lumMod val="10000"/>
                </a:schemeClr>
              </a:solidFill>
            </a:endParaRPr>
          </a:p>
        </p:txBody>
      </p:sp>
      <p:pic>
        <p:nvPicPr>
          <p:cNvPr id="464" name="Obrázok" descr="Obrázok"/>
          <p:cNvPicPr>
            <a:picLocks noChangeAspect="1"/>
          </p:cNvPicPr>
          <p:nvPr/>
        </p:nvPicPr>
        <p:blipFill rotWithShape="1">
          <a:blip r:embed="rId2">
            <a:alphaModFix amt="72192"/>
          </a:blip>
          <a:srcRect l="16949"/>
          <a:stretch/>
        </p:blipFill>
        <p:spPr>
          <a:xfrm>
            <a:off x="7337768" y="3570249"/>
            <a:ext cx="4854232" cy="3287751"/>
          </a:xfrm>
          <a:prstGeom prst="rect">
            <a:avLst/>
          </a:prstGeom>
          <a:ln w="12700">
            <a:miter lim="400000"/>
          </a:ln>
          <a:effectLst>
            <a:outerShdw blurRad="190500" dist="12700" dir="5400000" rotWithShape="0">
              <a:srgbClr val="000000">
                <a:alpha val="75000"/>
              </a:srgbClr>
            </a:outerShdw>
          </a:effectLst>
        </p:spPr>
      </p:pic>
    </p:spTree>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accent5">
            <a:lumOff val="4656"/>
          </a:schemeClr>
        </a:solidFill>
        <a:effectLst/>
      </p:bgPr>
    </p:bg>
    <p:spTree>
      <p:nvGrpSpPr>
        <p:cNvPr id="1" name=""/>
        <p:cNvGrpSpPr/>
        <p:nvPr/>
      </p:nvGrpSpPr>
      <p:grpSpPr>
        <a:xfrm>
          <a:off x="0" y="0"/>
          <a:ext cx="0" cy="0"/>
          <a:chOff x="0" y="0"/>
          <a:chExt cx="0" cy="0"/>
        </a:xfrm>
      </p:grpSpPr>
      <p:sp>
        <p:nvSpPr>
          <p:cNvPr id="466" name="Text Placeholder 15"/>
          <p:cNvSpPr txBox="1">
            <a:spLocks noGrp="1"/>
          </p:cNvSpPr>
          <p:nvPr>
            <p:ph type="body" sz="quarter" idx="1"/>
          </p:nvPr>
        </p:nvSpPr>
        <p:spPr>
          <a:xfrm>
            <a:off x="1408580" y="1815750"/>
            <a:ext cx="9872359" cy="1063626"/>
          </a:xfrm>
          <a:prstGeom prst="rect">
            <a:avLst/>
          </a:prstGeom>
        </p:spPr>
        <p:txBody>
          <a:bodyPr/>
          <a:lstStyle>
            <a:lvl1pPr defTabSz="584200">
              <a:lnSpc>
                <a:spcPts val="2000"/>
              </a:lnSpc>
              <a:spcBef>
                <a:spcPts val="0"/>
              </a:spcBef>
              <a:defRPr sz="3000" cap="none">
                <a:solidFill>
                  <a:schemeClr val="accent3">
                    <a:lumOff val="-7098"/>
                  </a:schemeClr>
                </a:solidFill>
                <a:latin typeface="Tahoma"/>
                <a:ea typeface="Tahoma"/>
                <a:cs typeface="Tahoma"/>
                <a:sym typeface="Tahoma"/>
              </a:defRPr>
            </a:lvl1pPr>
          </a:lstStyle>
          <a:p>
            <a:r>
              <a:rPr dirty="0"/>
              <a:t> </a:t>
            </a:r>
            <a:r>
              <a:rPr sz="3600" dirty="0" err="1">
                <a:solidFill>
                  <a:schemeClr val="accent5">
                    <a:lumMod val="10000"/>
                  </a:schemeClr>
                </a:solidFill>
              </a:rPr>
              <a:t>Zdravotné</a:t>
            </a:r>
            <a:r>
              <a:rPr sz="3600" dirty="0">
                <a:solidFill>
                  <a:schemeClr val="accent5">
                    <a:lumMod val="10000"/>
                  </a:schemeClr>
                </a:solidFill>
              </a:rPr>
              <a:t> </a:t>
            </a:r>
            <a:r>
              <a:rPr sz="3600" b="1" dirty="0" err="1">
                <a:solidFill>
                  <a:schemeClr val="accent5">
                    <a:lumMod val="10000"/>
                  </a:schemeClr>
                </a:solidFill>
              </a:rPr>
              <a:t>následk</a:t>
            </a:r>
            <a:r>
              <a:rPr sz="3600" dirty="0" err="1">
                <a:solidFill>
                  <a:schemeClr val="accent5">
                    <a:lumMod val="10000"/>
                  </a:schemeClr>
                </a:solidFill>
              </a:rPr>
              <a:t>y</a:t>
            </a:r>
            <a:r>
              <a:rPr sz="3600" dirty="0">
                <a:solidFill>
                  <a:schemeClr val="accent5">
                    <a:lumMod val="10000"/>
                  </a:schemeClr>
                </a:solidFill>
              </a:rPr>
              <a:t> </a:t>
            </a:r>
            <a:r>
              <a:rPr sz="3600" dirty="0" err="1">
                <a:solidFill>
                  <a:schemeClr val="accent5">
                    <a:lumMod val="10000"/>
                  </a:schemeClr>
                </a:solidFill>
              </a:rPr>
              <a:t>sexuálneho</a:t>
            </a:r>
            <a:r>
              <a:rPr sz="3600" dirty="0">
                <a:solidFill>
                  <a:schemeClr val="accent5">
                    <a:lumMod val="10000"/>
                  </a:schemeClr>
                </a:solidFill>
              </a:rPr>
              <a:t> </a:t>
            </a:r>
            <a:r>
              <a:rPr sz="3600" dirty="0" err="1">
                <a:solidFill>
                  <a:schemeClr val="accent5">
                    <a:lumMod val="10000"/>
                  </a:schemeClr>
                </a:solidFill>
              </a:rPr>
              <a:t>zneužívania</a:t>
            </a:r>
            <a:endParaRPr sz="3600" dirty="0">
              <a:solidFill>
                <a:schemeClr val="accent5">
                  <a:lumMod val="10000"/>
                </a:schemeClr>
              </a:solidFill>
            </a:endParaRPr>
          </a:p>
        </p:txBody>
      </p:sp>
      <p:sp>
        <p:nvSpPr>
          <p:cNvPr id="467" name="Posttraumatická stresová porucha…"/>
          <p:cNvSpPr txBox="1"/>
          <p:nvPr/>
        </p:nvSpPr>
        <p:spPr>
          <a:xfrm>
            <a:off x="1601641" y="2612064"/>
            <a:ext cx="6524264" cy="289117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p>
            <a:pPr marL="250657" indent="-250657">
              <a:lnSpc>
                <a:spcPct val="120000"/>
              </a:lnSpc>
              <a:buSzPct val="100000"/>
              <a:buChar char="•"/>
              <a:defRPr sz="2500">
                <a:solidFill>
                  <a:schemeClr val="accent4">
                    <a:satOff val="-2399"/>
                    <a:lumOff val="-10156"/>
                  </a:schemeClr>
                </a:solidFill>
                <a:latin typeface="Tahoma"/>
                <a:ea typeface="Tahoma"/>
                <a:cs typeface="Tahoma"/>
                <a:sym typeface="Tahoma"/>
              </a:defRPr>
            </a:pPr>
            <a:r>
              <a:rPr sz="3200" dirty="0" err="1"/>
              <a:t>Posttraumatická</a:t>
            </a:r>
            <a:r>
              <a:rPr sz="3200" dirty="0"/>
              <a:t> </a:t>
            </a:r>
            <a:r>
              <a:rPr sz="3200" dirty="0" err="1"/>
              <a:t>stresová</a:t>
            </a:r>
            <a:r>
              <a:rPr sz="3200" dirty="0"/>
              <a:t> </a:t>
            </a:r>
            <a:r>
              <a:rPr sz="3200" dirty="0" err="1"/>
              <a:t>porucha</a:t>
            </a:r>
            <a:endParaRPr sz="3200" dirty="0"/>
          </a:p>
          <a:p>
            <a:pPr marL="250657" indent="-250657">
              <a:lnSpc>
                <a:spcPct val="120000"/>
              </a:lnSpc>
              <a:buSzPct val="100000"/>
              <a:buChar char="•"/>
              <a:defRPr sz="2500">
                <a:solidFill>
                  <a:schemeClr val="accent4">
                    <a:satOff val="-2399"/>
                    <a:lumOff val="-10156"/>
                  </a:schemeClr>
                </a:solidFill>
                <a:latin typeface="Tahoma"/>
                <a:ea typeface="Tahoma"/>
                <a:cs typeface="Tahoma"/>
                <a:sym typeface="Tahoma"/>
              </a:defRPr>
            </a:pPr>
            <a:r>
              <a:rPr sz="3200" dirty="0" err="1"/>
              <a:t>Úzkosť</a:t>
            </a:r>
            <a:r>
              <a:rPr sz="3200" dirty="0"/>
              <a:t> a </a:t>
            </a:r>
            <a:r>
              <a:rPr sz="3200" dirty="0" err="1"/>
              <a:t>depresia</a:t>
            </a:r>
            <a:endParaRPr sz="3200" dirty="0"/>
          </a:p>
          <a:p>
            <a:pPr marL="250657" indent="-250657">
              <a:lnSpc>
                <a:spcPct val="120000"/>
              </a:lnSpc>
              <a:buSzPct val="100000"/>
              <a:buFontTx/>
              <a:buChar char="•"/>
              <a:defRPr sz="2500">
                <a:solidFill>
                  <a:schemeClr val="accent4">
                    <a:satOff val="-2399"/>
                    <a:lumOff val="-10156"/>
                  </a:schemeClr>
                </a:solidFill>
                <a:latin typeface="Tahoma"/>
                <a:ea typeface="Tahoma"/>
                <a:cs typeface="Tahoma"/>
                <a:sym typeface="Tahoma"/>
              </a:defRPr>
            </a:pPr>
            <a:r>
              <a:rPr lang="sk-SK" sz="3200" dirty="0"/>
              <a:t>Sebapoškodzovanie</a:t>
            </a:r>
          </a:p>
          <a:p>
            <a:pPr marL="250657" indent="-250657">
              <a:lnSpc>
                <a:spcPct val="120000"/>
              </a:lnSpc>
              <a:buSzPct val="100000"/>
              <a:buChar char="•"/>
              <a:defRPr sz="2500">
                <a:solidFill>
                  <a:schemeClr val="accent4">
                    <a:satOff val="-2399"/>
                    <a:lumOff val="-10156"/>
                  </a:schemeClr>
                </a:solidFill>
                <a:latin typeface="Tahoma"/>
                <a:ea typeface="Tahoma"/>
                <a:cs typeface="Tahoma"/>
                <a:sym typeface="Tahoma"/>
              </a:defRPr>
            </a:pPr>
            <a:r>
              <a:rPr lang="en-US" sz="3200" dirty="0" err="1"/>
              <a:t>U</a:t>
            </a:r>
            <a:r>
              <a:rPr sz="3200" dirty="0" err="1"/>
              <a:t>žívanie</a:t>
            </a:r>
            <a:r>
              <a:rPr sz="3200" dirty="0"/>
              <a:t> </a:t>
            </a:r>
            <a:r>
              <a:rPr sz="3200" dirty="0" err="1"/>
              <a:t>návykových</a:t>
            </a:r>
            <a:r>
              <a:rPr sz="3200" dirty="0"/>
              <a:t> </a:t>
            </a:r>
            <a:r>
              <a:rPr sz="3200" dirty="0" err="1"/>
              <a:t>látok</a:t>
            </a:r>
            <a:endParaRPr sz="3200" dirty="0"/>
          </a:p>
          <a:p>
            <a:pPr marL="250657" indent="-250657">
              <a:lnSpc>
                <a:spcPct val="120000"/>
              </a:lnSpc>
              <a:buSzPct val="100000"/>
              <a:buChar char="•"/>
              <a:defRPr sz="2500">
                <a:solidFill>
                  <a:schemeClr val="accent4">
                    <a:satOff val="-2399"/>
                    <a:lumOff val="-10156"/>
                  </a:schemeClr>
                </a:solidFill>
                <a:latin typeface="Tahoma"/>
                <a:ea typeface="Tahoma"/>
                <a:cs typeface="Tahoma"/>
                <a:sym typeface="Tahoma"/>
              </a:defRPr>
            </a:pPr>
            <a:r>
              <a:rPr sz="3200" dirty="0" err="1"/>
              <a:t>Delikvencia</a:t>
            </a:r>
            <a:endParaRPr sz="3200" dirty="0"/>
          </a:p>
        </p:txBody>
      </p:sp>
      <p:pic>
        <p:nvPicPr>
          <p:cNvPr id="468" name="Obrázok" descr="Obrázok"/>
          <p:cNvPicPr>
            <a:picLocks noChangeAspect="1"/>
          </p:cNvPicPr>
          <p:nvPr/>
        </p:nvPicPr>
        <p:blipFill>
          <a:blip r:embed="rId2">
            <a:alphaModFix amt="85739"/>
          </a:blip>
          <a:stretch>
            <a:fillRect/>
          </a:stretch>
        </p:blipFill>
        <p:spPr>
          <a:xfrm>
            <a:off x="8201573" y="2879376"/>
            <a:ext cx="3990428" cy="3990427"/>
          </a:xfrm>
          <a:prstGeom prst="rect">
            <a:avLst/>
          </a:prstGeom>
          <a:ln w="12700">
            <a:miter lim="400000"/>
          </a:ln>
          <a:effectLst>
            <a:outerShdw blurRad="190500" dist="12700" dir="5400000" rotWithShape="0">
              <a:srgbClr val="000000">
                <a:alpha val="75000"/>
              </a:srgbClr>
            </a:outerShdw>
          </a:effectLst>
        </p:spPr>
      </p:pic>
    </p:spTree>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A8ABD"/>
            </a:gs>
            <a:gs pos="100000">
              <a:srgbClr val="8484BB"/>
            </a:gs>
          </a:gsLst>
          <a:lin ang="5400000" scaled="0"/>
        </a:gradFill>
        <a:effectLst/>
      </p:bgPr>
    </p:bg>
    <p:spTree>
      <p:nvGrpSpPr>
        <p:cNvPr id="1" name=""/>
        <p:cNvGrpSpPr/>
        <p:nvPr/>
      </p:nvGrpSpPr>
      <p:grpSpPr>
        <a:xfrm>
          <a:off x="0" y="0"/>
          <a:ext cx="0" cy="0"/>
          <a:chOff x="0" y="0"/>
          <a:chExt cx="0" cy="0"/>
        </a:xfrm>
      </p:grpSpPr>
      <p:sp>
        <p:nvSpPr>
          <p:cNvPr id="460" name="Text Placeholder 15"/>
          <p:cNvSpPr txBox="1">
            <a:spLocks noGrp="1"/>
          </p:cNvSpPr>
          <p:nvPr>
            <p:ph type="body" sz="half" idx="1"/>
          </p:nvPr>
        </p:nvSpPr>
        <p:spPr>
          <a:xfrm>
            <a:off x="844165" y="1160311"/>
            <a:ext cx="10989219" cy="2760197"/>
          </a:xfrm>
          <a:prstGeom prst="rect">
            <a:avLst/>
          </a:prstGeom>
        </p:spPr>
        <p:txBody>
          <a:bodyPr/>
          <a:lstStyle/>
          <a:p>
            <a:pPr marL="288757" indent="-288757" defTabSz="877822">
              <a:lnSpc>
                <a:spcPct val="120000"/>
              </a:lnSpc>
              <a:spcBef>
                <a:spcPts val="900"/>
              </a:spcBef>
              <a:buSzPct val="100000"/>
              <a:buChar char="•"/>
              <a:defRPr sz="2800" cap="none">
                <a:solidFill>
                  <a:srgbClr val="8DC5CC"/>
                </a:solidFill>
                <a:latin typeface="Tahoma"/>
                <a:ea typeface="Tahoma"/>
                <a:cs typeface="Tahoma"/>
                <a:sym typeface="Tahoma"/>
              </a:defRPr>
            </a:pPr>
            <a:r>
              <a:rPr dirty="0" err="1">
                <a:solidFill>
                  <a:schemeClr val="bg1">
                    <a:lumMod val="50000"/>
                  </a:schemeClr>
                </a:solidFill>
              </a:rPr>
              <a:t>Sexuálne</a:t>
            </a:r>
            <a:r>
              <a:rPr dirty="0">
                <a:solidFill>
                  <a:schemeClr val="bg1">
                    <a:lumMod val="50000"/>
                  </a:schemeClr>
                </a:solidFill>
              </a:rPr>
              <a:t> </a:t>
            </a:r>
            <a:r>
              <a:rPr dirty="0" err="1">
                <a:solidFill>
                  <a:schemeClr val="bg1">
                    <a:lumMod val="50000"/>
                  </a:schemeClr>
                </a:solidFill>
              </a:rPr>
              <a:t>zneužívanie</a:t>
            </a:r>
            <a:r>
              <a:rPr dirty="0">
                <a:solidFill>
                  <a:schemeClr val="bg1">
                    <a:lumMod val="50000"/>
                  </a:schemeClr>
                </a:solidFill>
              </a:rPr>
              <a:t> </a:t>
            </a:r>
            <a:r>
              <a:rPr dirty="0" err="1">
                <a:solidFill>
                  <a:schemeClr val="bg1">
                    <a:lumMod val="50000"/>
                  </a:schemeClr>
                </a:solidFill>
              </a:rPr>
              <a:t>má</a:t>
            </a:r>
            <a:r>
              <a:rPr dirty="0">
                <a:solidFill>
                  <a:schemeClr val="bg1">
                    <a:lumMod val="50000"/>
                  </a:schemeClr>
                </a:solidFill>
              </a:rPr>
              <a:t> na </a:t>
            </a:r>
            <a:r>
              <a:rPr dirty="0" err="1">
                <a:solidFill>
                  <a:schemeClr val="bg1">
                    <a:lumMod val="50000"/>
                  </a:schemeClr>
                </a:solidFill>
              </a:rPr>
              <a:t>obete</a:t>
            </a:r>
            <a:r>
              <a:rPr dirty="0">
                <a:solidFill>
                  <a:schemeClr val="bg1">
                    <a:lumMod val="50000"/>
                  </a:schemeClr>
                </a:solidFill>
              </a:rPr>
              <a:t> </a:t>
            </a:r>
            <a:r>
              <a:rPr dirty="0" err="1">
                <a:solidFill>
                  <a:schemeClr val="bg1">
                    <a:lumMod val="50000"/>
                  </a:schemeClr>
                </a:solidFill>
              </a:rPr>
              <a:t>okamžité</a:t>
            </a:r>
            <a:r>
              <a:rPr dirty="0">
                <a:solidFill>
                  <a:schemeClr val="bg1">
                    <a:lumMod val="50000"/>
                  </a:schemeClr>
                </a:solidFill>
              </a:rPr>
              <a:t> a </a:t>
            </a:r>
            <a:r>
              <a:rPr dirty="0" err="1">
                <a:solidFill>
                  <a:schemeClr val="bg1">
                    <a:lumMod val="50000"/>
                  </a:schemeClr>
                </a:solidFill>
              </a:rPr>
              <a:t>dlhodobé</a:t>
            </a:r>
            <a:r>
              <a:rPr dirty="0">
                <a:solidFill>
                  <a:schemeClr val="bg1">
                    <a:lumMod val="50000"/>
                  </a:schemeClr>
                </a:solidFill>
              </a:rPr>
              <a:t> </a:t>
            </a:r>
            <a:r>
              <a:rPr dirty="0" err="1">
                <a:solidFill>
                  <a:schemeClr val="bg1">
                    <a:lumMod val="50000"/>
                  </a:schemeClr>
                </a:solidFill>
              </a:rPr>
              <a:t>následky</a:t>
            </a:r>
            <a:r>
              <a:rPr dirty="0">
                <a:solidFill>
                  <a:schemeClr val="bg1">
                    <a:lumMod val="50000"/>
                  </a:schemeClr>
                </a:solidFill>
              </a:rPr>
              <a:t> </a:t>
            </a:r>
          </a:p>
          <a:p>
            <a:pPr marL="288757" indent="-288757" defTabSz="877822">
              <a:lnSpc>
                <a:spcPct val="120000"/>
              </a:lnSpc>
              <a:spcBef>
                <a:spcPts val="900"/>
              </a:spcBef>
              <a:buSzPct val="100000"/>
              <a:buChar char="•"/>
              <a:defRPr sz="2800" cap="none">
                <a:solidFill>
                  <a:srgbClr val="8DC5CC"/>
                </a:solidFill>
                <a:latin typeface="Tahoma"/>
                <a:ea typeface="Tahoma"/>
                <a:cs typeface="Tahoma"/>
                <a:sym typeface="Tahoma"/>
              </a:defRPr>
            </a:pPr>
            <a:r>
              <a:rPr lang="en-US" dirty="0" err="1">
                <a:solidFill>
                  <a:schemeClr val="bg1">
                    <a:lumMod val="50000"/>
                  </a:schemeClr>
                </a:solidFill>
              </a:rPr>
              <a:t>Obeť</a:t>
            </a:r>
            <a:r>
              <a:rPr lang="en-US" dirty="0">
                <a:solidFill>
                  <a:schemeClr val="bg1">
                    <a:lumMod val="50000"/>
                  </a:schemeClr>
                </a:solidFill>
              </a:rPr>
              <a:t> - </a:t>
            </a:r>
            <a:r>
              <a:rPr lang="en-US" dirty="0" err="1">
                <a:solidFill>
                  <a:schemeClr val="bg1">
                    <a:lumMod val="50000"/>
                  </a:schemeClr>
                </a:solidFill>
              </a:rPr>
              <a:t>dieťa</a:t>
            </a:r>
            <a:r>
              <a:rPr dirty="0">
                <a:solidFill>
                  <a:schemeClr val="bg1">
                    <a:lumMod val="50000"/>
                  </a:schemeClr>
                </a:solidFill>
              </a:rPr>
              <a:t> </a:t>
            </a:r>
            <a:r>
              <a:rPr dirty="0" err="1">
                <a:solidFill>
                  <a:schemeClr val="bg1">
                    <a:lumMod val="50000"/>
                  </a:schemeClr>
                </a:solidFill>
              </a:rPr>
              <a:t>si</a:t>
            </a:r>
            <a:r>
              <a:rPr dirty="0">
                <a:solidFill>
                  <a:schemeClr val="bg1">
                    <a:lumMod val="50000"/>
                  </a:schemeClr>
                </a:solidFill>
              </a:rPr>
              <a:t> </a:t>
            </a:r>
            <a:r>
              <a:rPr dirty="0" err="1">
                <a:solidFill>
                  <a:schemeClr val="bg1">
                    <a:lumMod val="50000"/>
                  </a:schemeClr>
                </a:solidFill>
              </a:rPr>
              <a:t>nemusí</a:t>
            </a:r>
            <a:r>
              <a:rPr dirty="0">
                <a:solidFill>
                  <a:schemeClr val="bg1">
                    <a:lumMod val="50000"/>
                  </a:schemeClr>
                </a:solidFill>
              </a:rPr>
              <a:t> </a:t>
            </a:r>
            <a:r>
              <a:rPr dirty="0" err="1">
                <a:solidFill>
                  <a:schemeClr val="bg1">
                    <a:lumMod val="50000"/>
                  </a:schemeClr>
                </a:solidFill>
              </a:rPr>
              <a:t>uvedomovať</a:t>
            </a:r>
            <a:r>
              <a:rPr dirty="0">
                <a:solidFill>
                  <a:schemeClr val="bg1">
                    <a:lumMod val="50000"/>
                  </a:schemeClr>
                </a:solidFill>
              </a:rPr>
              <a:t>, </a:t>
            </a:r>
            <a:r>
              <a:rPr dirty="0" err="1">
                <a:solidFill>
                  <a:schemeClr val="bg1">
                    <a:lumMod val="50000"/>
                  </a:schemeClr>
                </a:solidFill>
              </a:rPr>
              <a:t>že</a:t>
            </a:r>
            <a:r>
              <a:rPr dirty="0">
                <a:solidFill>
                  <a:schemeClr val="bg1">
                    <a:lumMod val="50000"/>
                  </a:schemeClr>
                </a:solidFill>
              </a:rPr>
              <a:t> bol</a:t>
            </a:r>
            <a:r>
              <a:rPr lang="en-US" dirty="0">
                <a:solidFill>
                  <a:schemeClr val="bg1">
                    <a:lumMod val="50000"/>
                  </a:schemeClr>
                </a:solidFill>
              </a:rPr>
              <a:t>o </a:t>
            </a:r>
            <a:r>
              <a:rPr dirty="0" err="1">
                <a:solidFill>
                  <a:schemeClr val="bg1">
                    <a:lumMod val="50000"/>
                  </a:schemeClr>
                </a:solidFill>
              </a:rPr>
              <a:t>zneužit</a:t>
            </a:r>
            <a:r>
              <a:rPr lang="en-US" dirty="0" err="1">
                <a:solidFill>
                  <a:schemeClr val="bg1">
                    <a:lumMod val="50000"/>
                  </a:schemeClr>
                </a:solidFill>
              </a:rPr>
              <a:t>é</a:t>
            </a:r>
            <a:endParaRPr dirty="0">
              <a:solidFill>
                <a:schemeClr val="bg1">
                  <a:lumMod val="50000"/>
                </a:schemeClr>
              </a:solidFill>
            </a:endParaRPr>
          </a:p>
          <a:p>
            <a:pPr marL="288757" indent="-288757" defTabSz="877822">
              <a:lnSpc>
                <a:spcPct val="120000"/>
              </a:lnSpc>
              <a:spcBef>
                <a:spcPts val="900"/>
              </a:spcBef>
              <a:buSzPct val="100000"/>
              <a:buChar char="•"/>
              <a:defRPr sz="2800" cap="none">
                <a:solidFill>
                  <a:srgbClr val="8DC5CC"/>
                </a:solidFill>
                <a:latin typeface="Tahoma"/>
                <a:ea typeface="Tahoma"/>
                <a:cs typeface="Tahoma"/>
                <a:sym typeface="Tahoma"/>
              </a:defRPr>
            </a:pPr>
            <a:r>
              <a:rPr dirty="0" err="1">
                <a:solidFill>
                  <a:schemeClr val="bg1">
                    <a:lumMod val="50000"/>
                  </a:schemeClr>
                </a:solidFill>
              </a:rPr>
              <a:t>Ako</a:t>
            </a:r>
            <a:r>
              <a:rPr dirty="0">
                <a:solidFill>
                  <a:schemeClr val="bg1">
                    <a:lumMod val="50000"/>
                  </a:schemeClr>
                </a:solidFill>
              </a:rPr>
              <a:t> </a:t>
            </a:r>
            <a:r>
              <a:rPr dirty="0" err="1">
                <a:solidFill>
                  <a:schemeClr val="bg1">
                    <a:lumMod val="50000"/>
                  </a:schemeClr>
                </a:solidFill>
              </a:rPr>
              <a:t>dôveryhodnej</a:t>
            </a:r>
            <a:r>
              <a:rPr dirty="0">
                <a:solidFill>
                  <a:schemeClr val="bg1">
                    <a:lumMod val="50000"/>
                  </a:schemeClr>
                </a:solidFill>
              </a:rPr>
              <a:t> </a:t>
            </a:r>
            <a:r>
              <a:rPr dirty="0" err="1">
                <a:solidFill>
                  <a:schemeClr val="bg1">
                    <a:lumMod val="50000"/>
                  </a:schemeClr>
                </a:solidFill>
              </a:rPr>
              <a:t>dospelej</a:t>
            </a:r>
            <a:r>
              <a:rPr dirty="0">
                <a:solidFill>
                  <a:schemeClr val="bg1">
                    <a:lumMod val="50000"/>
                  </a:schemeClr>
                </a:solidFill>
              </a:rPr>
              <a:t> </a:t>
            </a:r>
            <a:r>
              <a:rPr dirty="0" err="1">
                <a:solidFill>
                  <a:schemeClr val="bg1">
                    <a:lumMod val="50000"/>
                  </a:schemeClr>
                </a:solidFill>
              </a:rPr>
              <a:t>osobe</a:t>
            </a:r>
            <a:r>
              <a:rPr dirty="0">
                <a:solidFill>
                  <a:schemeClr val="bg1">
                    <a:lumMod val="50000"/>
                  </a:schemeClr>
                </a:solidFill>
              </a:rPr>
              <a:t> </a:t>
            </a:r>
            <a:r>
              <a:rPr dirty="0" err="1">
                <a:solidFill>
                  <a:schemeClr val="bg1">
                    <a:lumMod val="50000"/>
                  </a:schemeClr>
                </a:solidFill>
              </a:rPr>
              <a:t>sa</a:t>
            </a:r>
            <a:r>
              <a:rPr dirty="0">
                <a:solidFill>
                  <a:schemeClr val="bg1">
                    <a:lumMod val="50000"/>
                  </a:schemeClr>
                </a:solidFill>
              </a:rPr>
              <a:t> </a:t>
            </a:r>
            <a:r>
              <a:rPr dirty="0" err="1">
                <a:solidFill>
                  <a:schemeClr val="bg1">
                    <a:lumMod val="50000"/>
                  </a:schemeClr>
                </a:solidFill>
              </a:rPr>
              <a:t>vám</a:t>
            </a:r>
            <a:r>
              <a:rPr dirty="0">
                <a:solidFill>
                  <a:schemeClr val="bg1">
                    <a:lumMod val="50000"/>
                  </a:schemeClr>
                </a:solidFill>
              </a:rPr>
              <a:t> </a:t>
            </a:r>
            <a:r>
              <a:rPr dirty="0" err="1">
                <a:solidFill>
                  <a:schemeClr val="bg1">
                    <a:lumMod val="50000"/>
                  </a:schemeClr>
                </a:solidFill>
              </a:rPr>
              <a:t>môž</a:t>
            </a:r>
            <a:r>
              <a:rPr lang="en-US" dirty="0" err="1">
                <a:solidFill>
                  <a:schemeClr val="bg1">
                    <a:lumMod val="50000"/>
                  </a:schemeClr>
                </a:solidFill>
              </a:rPr>
              <a:t>e</a:t>
            </a:r>
            <a:r>
              <a:rPr dirty="0">
                <a:solidFill>
                  <a:schemeClr val="bg1">
                    <a:lumMod val="50000"/>
                  </a:schemeClr>
                </a:solidFill>
              </a:rPr>
              <a:t> </a:t>
            </a:r>
            <a:r>
              <a:rPr dirty="0" err="1">
                <a:solidFill>
                  <a:schemeClr val="bg1">
                    <a:lumMod val="50000"/>
                  </a:schemeClr>
                </a:solidFill>
              </a:rPr>
              <a:t>zdôveriť</a:t>
            </a:r>
            <a:endParaRPr dirty="0">
              <a:solidFill>
                <a:schemeClr val="bg1">
                  <a:lumMod val="50000"/>
                </a:schemeClr>
              </a:solidFill>
            </a:endParaRPr>
          </a:p>
        </p:txBody>
      </p:sp>
      <p:pic>
        <p:nvPicPr>
          <p:cNvPr id="12290" name="Picture 2" descr="Give Your Child the Tools to Recognize Sexual Abuse - The New York Times">
            <a:extLst>
              <a:ext uri="{FF2B5EF4-FFF2-40B4-BE49-F238E27FC236}">
                <a16:creationId xmlns:a16="http://schemas.microsoft.com/office/drawing/2014/main" id="{466584CC-32E7-A304-BDB4-B076024F0E9C}"/>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2496"/>
          <a:stretch/>
        </p:blipFill>
        <p:spPr bwMode="auto">
          <a:xfrm>
            <a:off x="2121740" y="3134085"/>
            <a:ext cx="7572676" cy="372391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accent2">
            <a:lumOff val="20980"/>
          </a:schemeClr>
        </a:solidFill>
        <a:effectLst/>
      </p:bgPr>
    </p:bg>
    <p:spTree>
      <p:nvGrpSpPr>
        <p:cNvPr id="1" name=""/>
        <p:cNvGrpSpPr/>
        <p:nvPr/>
      </p:nvGrpSpPr>
      <p:grpSpPr>
        <a:xfrm>
          <a:off x="0" y="0"/>
          <a:ext cx="0" cy="0"/>
          <a:chOff x="0" y="0"/>
          <a:chExt cx="0" cy="0"/>
        </a:xfrm>
      </p:grpSpPr>
      <p:sp>
        <p:nvSpPr>
          <p:cNvPr id="508" name="Intervencia svedka"/>
          <p:cNvSpPr txBox="1">
            <a:spLocks noGrp="1"/>
          </p:cNvSpPr>
          <p:nvPr>
            <p:ph type="body" sz="quarter" idx="1"/>
          </p:nvPr>
        </p:nvSpPr>
        <p:spPr>
          <a:xfrm>
            <a:off x="2225956" y="584231"/>
            <a:ext cx="6072190" cy="974726"/>
          </a:xfrm>
          <a:prstGeom prst="rect">
            <a:avLst/>
          </a:prstGeom>
        </p:spPr>
        <p:txBody>
          <a:bodyPr>
            <a:noAutofit/>
          </a:bodyPr>
          <a:lstStyle>
            <a:lvl1pPr>
              <a:defRPr sz="3800"/>
            </a:lvl1pPr>
          </a:lstStyle>
          <a:p>
            <a:pPr algn="ctr"/>
            <a:r>
              <a:rPr lang="en-US" sz="3200" dirty="0">
                <a:solidFill>
                  <a:schemeClr val="tx1"/>
                </a:solidFill>
              </a:rPr>
              <a:t>Vy </a:t>
            </a:r>
            <a:r>
              <a:rPr lang="en-US" sz="3200" dirty="0" err="1">
                <a:solidFill>
                  <a:schemeClr val="tx1"/>
                </a:solidFill>
              </a:rPr>
              <a:t>ste</a:t>
            </a:r>
            <a:r>
              <a:rPr lang="en-US" sz="3200" dirty="0">
                <a:solidFill>
                  <a:schemeClr val="tx1"/>
                </a:solidFill>
              </a:rPr>
              <a:t> A BUDETE </a:t>
            </a:r>
            <a:r>
              <a:rPr lang="en-US" sz="3200" dirty="0" err="1">
                <a:solidFill>
                  <a:schemeClr val="tx1"/>
                </a:solidFill>
              </a:rPr>
              <a:t>svedok</a:t>
            </a:r>
            <a:r>
              <a:rPr lang="en-US" sz="3200" dirty="0">
                <a:solidFill>
                  <a:schemeClr val="tx1"/>
                </a:solidFill>
              </a:rPr>
              <a:t> </a:t>
            </a:r>
            <a:endParaRPr sz="3200" dirty="0">
              <a:solidFill>
                <a:schemeClr val="tx1"/>
              </a:solidFill>
            </a:endParaRPr>
          </a:p>
        </p:txBody>
      </p:sp>
      <p:pic>
        <p:nvPicPr>
          <p:cNvPr id="16386" name="Picture 2" descr="Filing a Civil Lawsuit for Child Sexual Abuse | Quinnan Law">
            <a:extLst>
              <a:ext uri="{FF2B5EF4-FFF2-40B4-BE49-F238E27FC236}">
                <a16:creationId xmlns:a16="http://schemas.microsoft.com/office/drawing/2014/main" id="{101324F6-0E2B-73B6-9637-A635411EF6CB}"/>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64470" y="2029473"/>
            <a:ext cx="7082673" cy="398400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med"/>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0" name="Text Placeholder 15"/>
          <p:cNvSpPr txBox="1">
            <a:spLocks noGrp="1"/>
          </p:cNvSpPr>
          <p:nvPr>
            <p:ph type="body" sz="half" idx="1"/>
          </p:nvPr>
        </p:nvSpPr>
        <p:spPr>
          <a:xfrm>
            <a:off x="919956" y="1394597"/>
            <a:ext cx="10352087" cy="4068805"/>
          </a:xfrm>
          <a:prstGeom prst="rect">
            <a:avLst/>
          </a:prstGeom>
        </p:spPr>
        <p:txBody>
          <a:bodyPr>
            <a:normAutofit/>
          </a:bodyPr>
          <a:lstStyle/>
          <a:p>
            <a:pPr marL="291764" indent="-291764" defTabSz="886967">
              <a:spcBef>
                <a:spcPts val="900"/>
              </a:spcBef>
              <a:buSzPct val="100000"/>
              <a:buChar char="•"/>
              <a:defRPr sz="2900" cap="none">
                <a:solidFill>
                  <a:schemeClr val="accent6">
                    <a:lumOff val="23725"/>
                  </a:schemeClr>
                </a:solidFill>
                <a:latin typeface="Tahoma"/>
                <a:ea typeface="Tahoma"/>
                <a:cs typeface="Tahoma"/>
                <a:sym typeface="Tahoma"/>
              </a:defRPr>
            </a:pPr>
            <a:r>
              <a:rPr dirty="0" err="1"/>
              <a:t>Svedok</a:t>
            </a:r>
            <a:r>
              <a:rPr dirty="0"/>
              <a:t> je </a:t>
            </a:r>
            <a:r>
              <a:rPr dirty="0" err="1"/>
              <a:t>osoba</a:t>
            </a:r>
            <a:r>
              <a:rPr dirty="0"/>
              <a:t>, </a:t>
            </a:r>
            <a:r>
              <a:rPr dirty="0" err="1"/>
              <a:t>ktorá</a:t>
            </a:r>
            <a:r>
              <a:rPr dirty="0"/>
              <a:t> je </a:t>
            </a:r>
            <a:r>
              <a:rPr dirty="0" err="1"/>
              <a:t>pozorovateľom</a:t>
            </a:r>
            <a:r>
              <a:rPr dirty="0"/>
              <a:t> </a:t>
            </a:r>
            <a:r>
              <a:rPr dirty="0" err="1"/>
              <a:t>porušenia</a:t>
            </a:r>
            <a:r>
              <a:rPr dirty="0"/>
              <a:t> </a:t>
            </a:r>
            <a:r>
              <a:rPr dirty="0" err="1"/>
              <a:t>hraníc</a:t>
            </a:r>
            <a:r>
              <a:rPr lang="en-US" dirty="0"/>
              <a:t>,</a:t>
            </a:r>
            <a:r>
              <a:rPr dirty="0"/>
              <a:t> </a:t>
            </a:r>
            <a:r>
              <a:rPr dirty="0" err="1"/>
              <a:t>alebo</a:t>
            </a:r>
            <a:r>
              <a:rPr dirty="0"/>
              <a:t> </a:t>
            </a:r>
            <a:r>
              <a:rPr dirty="0" err="1"/>
              <a:t>vidí</a:t>
            </a:r>
            <a:r>
              <a:rPr dirty="0"/>
              <a:t> </a:t>
            </a:r>
            <a:r>
              <a:rPr dirty="0" err="1"/>
              <a:t>situáciu</a:t>
            </a:r>
            <a:r>
              <a:rPr dirty="0"/>
              <a:t>, v </a:t>
            </a:r>
            <a:r>
              <a:rPr dirty="0" err="1"/>
              <a:t>ktorej</a:t>
            </a:r>
            <a:r>
              <a:rPr dirty="0"/>
              <a:t> je </a:t>
            </a:r>
            <a:r>
              <a:rPr lang="en-US" dirty="0" err="1"/>
              <a:t>dieťa</a:t>
            </a:r>
            <a:r>
              <a:rPr dirty="0"/>
              <a:t> </a:t>
            </a:r>
            <a:r>
              <a:rPr dirty="0" err="1"/>
              <a:t>zraniteľn</a:t>
            </a:r>
            <a:r>
              <a:rPr lang="en-US" dirty="0" err="1"/>
              <a:t>é</a:t>
            </a:r>
            <a:r>
              <a:rPr dirty="0"/>
              <a:t>. </a:t>
            </a:r>
            <a:endParaRPr lang="en-US" dirty="0"/>
          </a:p>
          <a:p>
            <a:pPr marL="291764" indent="-291764" defTabSz="886967">
              <a:spcBef>
                <a:spcPts val="900"/>
              </a:spcBef>
              <a:buSzPct val="100000"/>
              <a:buChar char="•"/>
              <a:defRPr sz="2900" cap="none">
                <a:solidFill>
                  <a:schemeClr val="accent6">
                    <a:lumOff val="23725"/>
                  </a:schemeClr>
                </a:solidFill>
                <a:latin typeface="Tahoma"/>
                <a:ea typeface="Tahoma"/>
                <a:cs typeface="Tahoma"/>
                <a:sym typeface="Tahoma"/>
              </a:defRPr>
            </a:pPr>
            <a:r>
              <a:rPr lang="en-US" dirty="0">
                <a:solidFill>
                  <a:schemeClr val="accent4">
                    <a:lumMod val="60000"/>
                    <a:lumOff val="40000"/>
                  </a:schemeClr>
                </a:solidFill>
              </a:rPr>
              <a:t>MUSÍ ZASIAHNUŤ</a:t>
            </a:r>
            <a:endParaRPr dirty="0">
              <a:solidFill>
                <a:schemeClr val="accent4">
                  <a:lumMod val="60000"/>
                  <a:lumOff val="40000"/>
                </a:schemeClr>
              </a:solidFill>
            </a:endParaRPr>
          </a:p>
          <a:p>
            <a:pPr marL="291764" indent="-291764" defTabSz="886967">
              <a:spcBef>
                <a:spcPts val="900"/>
              </a:spcBef>
              <a:buSzPct val="100000"/>
              <a:buFontTx/>
              <a:buChar char="•"/>
              <a:defRPr sz="2900" cap="none">
                <a:solidFill>
                  <a:schemeClr val="accent6">
                    <a:lumOff val="23725"/>
                  </a:schemeClr>
                </a:solidFill>
                <a:latin typeface="Tahoma"/>
                <a:ea typeface="Tahoma"/>
                <a:cs typeface="Tahoma"/>
                <a:sym typeface="Tahoma"/>
              </a:defRPr>
            </a:pPr>
            <a:r>
              <a:rPr dirty="0"/>
              <a:t>Je v </a:t>
            </a:r>
            <a:r>
              <a:rPr dirty="0" err="1"/>
              <a:t>poriadku</a:t>
            </a:r>
            <a:r>
              <a:rPr dirty="0"/>
              <a:t>, </a:t>
            </a:r>
            <a:r>
              <a:rPr dirty="0" err="1"/>
              <a:t>ak</a:t>
            </a:r>
            <a:r>
              <a:rPr dirty="0"/>
              <a:t> </a:t>
            </a:r>
            <a:r>
              <a:rPr dirty="0" err="1"/>
              <a:t>sa</a:t>
            </a:r>
            <a:r>
              <a:rPr dirty="0"/>
              <a:t> </a:t>
            </a:r>
            <a:r>
              <a:rPr dirty="0" err="1"/>
              <a:t>váš</a:t>
            </a:r>
            <a:r>
              <a:rPr dirty="0"/>
              <a:t> </a:t>
            </a:r>
            <a:r>
              <a:rPr dirty="0" err="1"/>
              <a:t>zásah</a:t>
            </a:r>
            <a:r>
              <a:rPr dirty="0"/>
              <a:t> </a:t>
            </a:r>
            <a:r>
              <a:rPr dirty="0" err="1"/>
              <a:t>uskutoční</a:t>
            </a:r>
            <a:r>
              <a:rPr dirty="0"/>
              <a:t> pred </a:t>
            </a:r>
            <a:r>
              <a:rPr dirty="0" err="1"/>
              <a:t>ostatnými</a:t>
            </a:r>
            <a:r>
              <a:rPr dirty="0"/>
              <a:t>. </a:t>
            </a:r>
            <a:r>
              <a:rPr dirty="0" err="1"/>
              <a:t>Pomáha</a:t>
            </a:r>
            <a:r>
              <a:rPr dirty="0"/>
              <a:t> to </a:t>
            </a:r>
            <a:r>
              <a:rPr dirty="0" err="1"/>
              <a:t>uistiť</a:t>
            </a:r>
            <a:r>
              <a:rPr dirty="0"/>
              <a:t> </a:t>
            </a:r>
            <a:r>
              <a:rPr lang="en-US" dirty="0" err="1"/>
              <a:t>dieťa</a:t>
            </a:r>
            <a:r>
              <a:rPr dirty="0"/>
              <a:t>, </a:t>
            </a:r>
            <a:r>
              <a:rPr dirty="0" err="1"/>
              <a:t>že</a:t>
            </a:r>
            <a:r>
              <a:rPr dirty="0"/>
              <a:t> </a:t>
            </a:r>
            <a:r>
              <a:rPr dirty="0" err="1"/>
              <a:t>viete</a:t>
            </a:r>
            <a:r>
              <a:rPr dirty="0"/>
              <a:t>, </a:t>
            </a:r>
            <a:r>
              <a:rPr dirty="0" err="1"/>
              <a:t>aké</a:t>
            </a:r>
            <a:r>
              <a:rPr dirty="0"/>
              <a:t> </a:t>
            </a:r>
            <a:r>
              <a:rPr dirty="0" err="1"/>
              <a:t>sú</a:t>
            </a:r>
            <a:r>
              <a:rPr dirty="0"/>
              <a:t> </a:t>
            </a:r>
            <a:r>
              <a:rPr dirty="0" err="1"/>
              <a:t>hranice</a:t>
            </a:r>
            <a:r>
              <a:rPr dirty="0"/>
              <a:t> a </a:t>
            </a:r>
            <a:r>
              <a:rPr lang="en-US" dirty="0" err="1"/>
              <a:t>viete</a:t>
            </a:r>
            <a:r>
              <a:rPr dirty="0"/>
              <a:t> </a:t>
            </a:r>
            <a:r>
              <a:rPr lang="en-US" dirty="0" err="1"/>
              <a:t>jeho</a:t>
            </a:r>
            <a:r>
              <a:rPr lang="en-US" dirty="0"/>
              <a:t>/</a:t>
            </a:r>
            <a:r>
              <a:rPr lang="en-US" dirty="0" err="1"/>
              <a:t>ju</a:t>
            </a:r>
            <a:r>
              <a:rPr dirty="0"/>
              <a:t> </a:t>
            </a:r>
            <a:r>
              <a:rPr lang="en-US" dirty="0" err="1"/>
              <a:t>o</a:t>
            </a:r>
            <a:r>
              <a:rPr dirty="0" err="1"/>
              <a:t>chrániť</a:t>
            </a:r>
            <a:r>
              <a:rPr dirty="0"/>
              <a:t>.</a:t>
            </a:r>
            <a:r>
              <a:rPr lang="en-US" dirty="0">
                <a:solidFill>
                  <a:schemeClr val="accent4">
                    <a:lumMod val="60000"/>
                    <a:lumOff val="40000"/>
                  </a:schemeClr>
                </a:solidFill>
              </a:rPr>
              <a:t> </a:t>
            </a:r>
          </a:p>
          <a:p>
            <a:pPr marL="291764" indent="-291764" defTabSz="886967">
              <a:spcBef>
                <a:spcPts val="900"/>
              </a:spcBef>
              <a:buSzPct val="100000"/>
              <a:buFontTx/>
              <a:buChar char="•"/>
              <a:defRPr sz="2900" cap="none">
                <a:solidFill>
                  <a:schemeClr val="accent6">
                    <a:lumOff val="23725"/>
                  </a:schemeClr>
                </a:solidFill>
                <a:latin typeface="Tahoma"/>
                <a:ea typeface="Tahoma"/>
                <a:cs typeface="Tahoma"/>
                <a:sym typeface="Tahoma"/>
              </a:defRPr>
            </a:pPr>
            <a:r>
              <a:rPr lang="en-US" dirty="0" err="1">
                <a:solidFill>
                  <a:schemeClr val="accent4">
                    <a:lumMod val="60000"/>
                    <a:lumOff val="40000"/>
                  </a:schemeClr>
                </a:solidFill>
              </a:rPr>
              <a:t>NAJDôLEžITEJŠIA</a:t>
            </a:r>
            <a:r>
              <a:rPr lang="en-US" dirty="0">
                <a:solidFill>
                  <a:schemeClr val="accent4">
                    <a:lumMod val="60000"/>
                    <a:lumOff val="40000"/>
                  </a:schemeClr>
                </a:solidFill>
              </a:rPr>
              <a:t> ÚLOHA – MUSÍ SI </a:t>
            </a:r>
            <a:r>
              <a:rPr lang="en-US" dirty="0" err="1">
                <a:solidFill>
                  <a:schemeClr val="accent4">
                    <a:lumMod val="60000"/>
                    <a:lumOff val="40000"/>
                  </a:schemeClr>
                </a:solidFill>
              </a:rPr>
              <a:t>PAMäTAŤ</a:t>
            </a:r>
            <a:endParaRPr lang="en-US" dirty="0">
              <a:solidFill>
                <a:schemeClr val="accent4">
                  <a:lumMod val="60000"/>
                  <a:lumOff val="40000"/>
                </a:schemeClr>
              </a:solidFill>
            </a:endParaRPr>
          </a:p>
          <a:p>
            <a:pPr marL="291764" indent="-291764" defTabSz="886967">
              <a:spcBef>
                <a:spcPts val="900"/>
              </a:spcBef>
              <a:buSzPct val="100000"/>
              <a:buChar char="•"/>
              <a:defRPr sz="2900" cap="none">
                <a:solidFill>
                  <a:schemeClr val="accent6">
                    <a:lumOff val="23725"/>
                  </a:schemeClr>
                </a:solidFill>
                <a:latin typeface="Tahoma"/>
                <a:ea typeface="Tahoma"/>
                <a:cs typeface="Tahoma"/>
                <a:sym typeface="Tahoma"/>
              </a:defRPr>
            </a:pPr>
            <a:endParaRPr dirty="0"/>
          </a:p>
        </p:txBody>
      </p:sp>
      <p:sp>
        <p:nvSpPr>
          <p:cNvPr id="3" name="BlokTextu 2">
            <a:extLst>
              <a:ext uri="{FF2B5EF4-FFF2-40B4-BE49-F238E27FC236}">
                <a16:creationId xmlns:a16="http://schemas.microsoft.com/office/drawing/2014/main" id="{07BEAB52-6BA2-1A7F-BE25-B0538D885883}"/>
              </a:ext>
            </a:extLst>
          </p:cNvPr>
          <p:cNvSpPr txBox="1"/>
          <p:nvPr/>
        </p:nvSpPr>
        <p:spPr>
          <a:xfrm>
            <a:off x="5948764" y="195400"/>
            <a:ext cx="3560976" cy="70788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sz="4000" dirty="0">
                <a:solidFill>
                  <a:schemeClr val="accent4">
                    <a:lumMod val="60000"/>
                    <a:lumOff val="40000"/>
                  </a:schemeClr>
                </a:solidFill>
              </a:rPr>
              <a:t>SVEDOK  </a:t>
            </a:r>
            <a:endParaRPr lang="sk-SK" sz="4000" dirty="0">
              <a:solidFill>
                <a:schemeClr val="accent4">
                  <a:lumMod val="60000"/>
                  <a:lumOff val="40000"/>
                </a:schemeClr>
              </a:solidFill>
            </a:endParaRPr>
          </a:p>
        </p:txBody>
      </p:sp>
    </p:spTree>
  </p:cSld>
  <p:clrMapOvr>
    <a:masterClrMapping/>
  </p:clrMapOvr>
  <p:transition spd="med"/>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8DC5CC"/>
        </a:solidFill>
        <a:effectLst/>
      </p:bgPr>
    </p:bg>
    <p:spTree>
      <p:nvGrpSpPr>
        <p:cNvPr id="1" name=""/>
        <p:cNvGrpSpPr/>
        <p:nvPr/>
      </p:nvGrpSpPr>
      <p:grpSpPr>
        <a:xfrm>
          <a:off x="0" y="0"/>
          <a:ext cx="0" cy="0"/>
          <a:chOff x="0" y="0"/>
          <a:chExt cx="0" cy="0"/>
        </a:xfrm>
      </p:grpSpPr>
      <p:sp>
        <p:nvSpPr>
          <p:cNvPr id="546" name="Text Placeholder 15"/>
          <p:cNvSpPr txBox="1">
            <a:spLocks noGrp="1"/>
          </p:cNvSpPr>
          <p:nvPr>
            <p:ph type="body" sz="quarter" idx="1"/>
          </p:nvPr>
        </p:nvSpPr>
        <p:spPr>
          <a:xfrm>
            <a:off x="836727" y="1120936"/>
            <a:ext cx="9872358" cy="1063627"/>
          </a:xfrm>
          <a:prstGeom prst="rect">
            <a:avLst/>
          </a:prstGeom>
        </p:spPr>
        <p:txBody>
          <a:bodyPr>
            <a:normAutofit/>
          </a:bodyPr>
          <a:lstStyle>
            <a:lvl1pPr>
              <a:defRPr sz="3000" cap="none">
                <a:solidFill>
                  <a:schemeClr val="accent3"/>
                </a:solidFill>
                <a:latin typeface="Tahoma"/>
                <a:ea typeface="Tahoma"/>
                <a:cs typeface="Tahoma"/>
                <a:sym typeface="Tahoma"/>
              </a:defRPr>
            </a:lvl1pPr>
          </a:lstStyle>
          <a:p>
            <a:r>
              <a:rPr lang="en-US" sz="3600" b="1" dirty="0">
                <a:solidFill>
                  <a:srgbClr val="FF0000"/>
                </a:solidFill>
              </a:rPr>
              <a:t>MUSÍTE SI </a:t>
            </a:r>
            <a:r>
              <a:rPr lang="en-US" sz="3600" b="1" dirty="0" err="1">
                <a:solidFill>
                  <a:srgbClr val="FF0000"/>
                </a:solidFill>
              </a:rPr>
              <a:t>ZAPAMäTAŤ</a:t>
            </a:r>
            <a:endParaRPr sz="3600" b="1" dirty="0">
              <a:solidFill>
                <a:srgbClr val="FF0000"/>
              </a:solidFill>
            </a:endParaRPr>
          </a:p>
        </p:txBody>
      </p:sp>
      <p:sp>
        <p:nvSpPr>
          <p:cNvPr id="547" name="Text Placeholder 20"/>
          <p:cNvSpPr>
            <a:spLocks noGrp="1"/>
          </p:cNvSpPr>
          <p:nvPr>
            <p:ph type="body" idx="22"/>
          </p:nvPr>
        </p:nvSpPr>
        <p:spPr>
          <a:xfrm>
            <a:off x="836727" y="1908237"/>
            <a:ext cx="9393371" cy="179853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numCol="1" spcCol="38100">
            <a:noAutofit/>
          </a:bodyPr>
          <a:lstStyle>
            <a:lvl1pPr defTabSz="457200">
              <a:spcBef>
                <a:spcPts val="0"/>
              </a:spcBef>
              <a:defRPr sz="2900" b="1">
                <a:solidFill>
                  <a:srgbClr val="F5D0FF"/>
                </a:solidFill>
                <a:latin typeface="+mj-lt"/>
                <a:ea typeface="+mj-ea"/>
                <a:cs typeface="+mj-cs"/>
                <a:sym typeface="Calibri"/>
              </a:defRPr>
            </a:lvl1pPr>
          </a:lstStyle>
          <a:p>
            <a:r>
              <a:rPr sz="3200" dirty="0" err="1">
                <a:solidFill>
                  <a:schemeClr val="accent5">
                    <a:lumMod val="25000"/>
                  </a:schemeClr>
                </a:solidFill>
              </a:rPr>
              <a:t>Odhalenie</a:t>
            </a:r>
            <a:r>
              <a:rPr sz="3200" dirty="0">
                <a:solidFill>
                  <a:schemeClr val="accent5">
                    <a:lumMod val="25000"/>
                  </a:schemeClr>
                </a:solidFill>
              </a:rPr>
              <a:t> </a:t>
            </a:r>
            <a:r>
              <a:rPr sz="3200" dirty="0" err="1">
                <a:solidFill>
                  <a:schemeClr val="accent5">
                    <a:lumMod val="25000"/>
                  </a:schemeClr>
                </a:solidFill>
              </a:rPr>
              <a:t>znamená</a:t>
            </a:r>
            <a:r>
              <a:rPr sz="3200" dirty="0">
                <a:solidFill>
                  <a:schemeClr val="accent5">
                    <a:lumMod val="25000"/>
                  </a:schemeClr>
                </a:solidFill>
              </a:rPr>
              <a:t>, </a:t>
            </a:r>
            <a:r>
              <a:rPr sz="3200" dirty="0" err="1">
                <a:solidFill>
                  <a:schemeClr val="accent5">
                    <a:lumMod val="25000"/>
                  </a:schemeClr>
                </a:solidFill>
              </a:rPr>
              <a:t>že</a:t>
            </a:r>
            <a:r>
              <a:rPr sz="3200" dirty="0">
                <a:solidFill>
                  <a:schemeClr val="accent5">
                    <a:lumMod val="25000"/>
                  </a:schemeClr>
                </a:solidFill>
              </a:rPr>
              <a:t> </a:t>
            </a:r>
            <a:r>
              <a:rPr lang="en-US" sz="3200" dirty="0" err="1">
                <a:solidFill>
                  <a:schemeClr val="accent5">
                    <a:lumMod val="25000"/>
                  </a:schemeClr>
                </a:solidFill>
              </a:rPr>
              <a:t>dieťa</a:t>
            </a:r>
            <a:r>
              <a:rPr lang="en-US" sz="3200" dirty="0">
                <a:solidFill>
                  <a:schemeClr val="accent5">
                    <a:lumMod val="25000"/>
                  </a:schemeClr>
                </a:solidFill>
              </a:rPr>
              <a:t> </a:t>
            </a:r>
            <a:r>
              <a:rPr sz="3200" dirty="0" err="1">
                <a:solidFill>
                  <a:schemeClr val="accent5">
                    <a:lumMod val="25000"/>
                  </a:schemeClr>
                </a:solidFill>
              </a:rPr>
              <a:t>si</a:t>
            </a:r>
            <a:r>
              <a:rPr sz="3200" dirty="0">
                <a:solidFill>
                  <a:schemeClr val="accent5">
                    <a:lumMod val="25000"/>
                  </a:schemeClr>
                </a:solidFill>
              </a:rPr>
              <a:t> </a:t>
            </a:r>
            <a:r>
              <a:rPr lang="en-US" sz="3200" dirty="0" err="1">
                <a:solidFill>
                  <a:schemeClr val="accent5">
                    <a:lumMod val="25000"/>
                  </a:schemeClr>
                </a:solidFill>
              </a:rPr>
              <a:t>V</a:t>
            </a:r>
            <a:r>
              <a:rPr sz="3200" dirty="0" err="1">
                <a:solidFill>
                  <a:schemeClr val="accent5">
                    <a:lumMod val="25000"/>
                  </a:schemeClr>
                </a:solidFill>
              </a:rPr>
              <a:t>ás</a:t>
            </a:r>
            <a:r>
              <a:rPr sz="3200" dirty="0">
                <a:solidFill>
                  <a:schemeClr val="accent5">
                    <a:lumMod val="25000"/>
                  </a:schemeClr>
                </a:solidFill>
              </a:rPr>
              <a:t> </a:t>
            </a:r>
            <a:r>
              <a:rPr sz="3200" dirty="0" err="1">
                <a:solidFill>
                  <a:schemeClr val="accent5">
                    <a:lumMod val="25000"/>
                  </a:schemeClr>
                </a:solidFill>
              </a:rPr>
              <a:t>vybral</a:t>
            </a:r>
            <a:r>
              <a:rPr lang="en-US" sz="3200" dirty="0" err="1">
                <a:solidFill>
                  <a:schemeClr val="accent5">
                    <a:lumMod val="25000"/>
                  </a:schemeClr>
                </a:solidFill>
              </a:rPr>
              <a:t>o</a:t>
            </a:r>
            <a:r>
              <a:rPr sz="3200" dirty="0">
                <a:solidFill>
                  <a:schemeClr val="accent5">
                    <a:lumMod val="25000"/>
                  </a:schemeClr>
                </a:solidFill>
              </a:rPr>
              <a:t> </a:t>
            </a:r>
            <a:r>
              <a:rPr sz="3200" dirty="0" err="1">
                <a:solidFill>
                  <a:schemeClr val="accent5">
                    <a:lumMod val="25000"/>
                  </a:schemeClr>
                </a:solidFill>
              </a:rPr>
              <a:t>ako</a:t>
            </a:r>
            <a:r>
              <a:rPr sz="3200" dirty="0">
                <a:solidFill>
                  <a:schemeClr val="accent5">
                    <a:lumMod val="25000"/>
                  </a:schemeClr>
                </a:solidFill>
              </a:rPr>
              <a:t> </a:t>
            </a:r>
            <a:r>
              <a:rPr sz="3200" dirty="0" err="1">
                <a:solidFill>
                  <a:schemeClr val="accent5">
                    <a:lumMod val="25000"/>
                  </a:schemeClr>
                </a:solidFill>
              </a:rPr>
              <a:t>osobu</a:t>
            </a:r>
            <a:r>
              <a:rPr sz="3200" dirty="0">
                <a:solidFill>
                  <a:schemeClr val="accent5">
                    <a:lumMod val="25000"/>
                  </a:schemeClr>
                </a:solidFill>
              </a:rPr>
              <a:t>, </a:t>
            </a:r>
            <a:r>
              <a:rPr sz="3200" dirty="0" err="1">
                <a:solidFill>
                  <a:schemeClr val="accent5">
                    <a:lumMod val="25000"/>
                  </a:schemeClr>
                </a:solidFill>
              </a:rPr>
              <a:t>ktorej</a:t>
            </a:r>
            <a:r>
              <a:rPr sz="3200" dirty="0">
                <a:solidFill>
                  <a:schemeClr val="accent5">
                    <a:lumMod val="25000"/>
                  </a:schemeClr>
                </a:solidFill>
              </a:rPr>
              <a:t> </a:t>
            </a:r>
            <a:r>
              <a:rPr sz="3200" dirty="0" err="1">
                <a:solidFill>
                  <a:schemeClr val="accent5">
                    <a:lumMod val="25000"/>
                  </a:schemeClr>
                </a:solidFill>
              </a:rPr>
              <a:t>dôveruje</a:t>
            </a:r>
            <a:r>
              <a:rPr sz="3200" dirty="0">
                <a:solidFill>
                  <a:schemeClr val="accent5">
                    <a:lumMod val="25000"/>
                  </a:schemeClr>
                </a:solidFill>
              </a:rPr>
              <a:t> </a:t>
            </a:r>
            <a:r>
              <a:rPr sz="3200" dirty="0" err="1">
                <a:solidFill>
                  <a:schemeClr val="accent5">
                    <a:lumMod val="25000"/>
                  </a:schemeClr>
                </a:solidFill>
              </a:rPr>
              <a:t>natoľko</a:t>
            </a:r>
            <a:r>
              <a:rPr sz="3200" dirty="0">
                <a:solidFill>
                  <a:schemeClr val="accent5">
                    <a:lumMod val="25000"/>
                  </a:schemeClr>
                </a:solidFill>
              </a:rPr>
              <a:t>, </a:t>
            </a:r>
            <a:r>
              <a:rPr sz="3200" dirty="0" err="1">
                <a:solidFill>
                  <a:schemeClr val="accent5">
                    <a:lumMod val="25000"/>
                  </a:schemeClr>
                </a:solidFill>
              </a:rPr>
              <a:t>že</a:t>
            </a:r>
            <a:r>
              <a:rPr sz="3200" dirty="0">
                <a:solidFill>
                  <a:schemeClr val="accent5">
                    <a:lumMod val="25000"/>
                  </a:schemeClr>
                </a:solidFill>
              </a:rPr>
              <a:t> </a:t>
            </a:r>
            <a:r>
              <a:rPr sz="3200" dirty="0" err="1">
                <a:solidFill>
                  <a:schemeClr val="accent5">
                    <a:lumMod val="25000"/>
                  </a:schemeClr>
                </a:solidFill>
              </a:rPr>
              <a:t>sa</a:t>
            </a:r>
            <a:r>
              <a:rPr sz="3200" dirty="0">
                <a:solidFill>
                  <a:schemeClr val="accent5">
                    <a:lumMod val="25000"/>
                  </a:schemeClr>
                </a:solidFill>
              </a:rPr>
              <a:t> </a:t>
            </a:r>
            <a:r>
              <a:rPr lang="en-US" sz="3200" dirty="0" err="1">
                <a:solidFill>
                  <a:schemeClr val="accent5">
                    <a:lumMod val="25000"/>
                  </a:schemeClr>
                </a:solidFill>
              </a:rPr>
              <a:t>V</a:t>
            </a:r>
            <a:r>
              <a:rPr sz="3200" dirty="0" err="1">
                <a:solidFill>
                  <a:schemeClr val="accent5">
                    <a:lumMod val="25000"/>
                  </a:schemeClr>
                </a:solidFill>
              </a:rPr>
              <a:t>ám</a:t>
            </a:r>
            <a:r>
              <a:rPr sz="3200" dirty="0">
                <a:solidFill>
                  <a:schemeClr val="accent5">
                    <a:lumMod val="25000"/>
                  </a:schemeClr>
                </a:solidFill>
              </a:rPr>
              <a:t> </a:t>
            </a:r>
            <a:r>
              <a:rPr sz="3200" dirty="0" err="1">
                <a:solidFill>
                  <a:schemeClr val="accent5">
                    <a:lumMod val="25000"/>
                  </a:schemeClr>
                </a:solidFill>
              </a:rPr>
              <a:t>zdôverí</a:t>
            </a:r>
            <a:r>
              <a:rPr sz="3200" dirty="0">
                <a:solidFill>
                  <a:schemeClr val="accent5">
                    <a:lumMod val="25000"/>
                  </a:schemeClr>
                </a:solidFill>
              </a:rPr>
              <a:t>. </a:t>
            </a:r>
            <a:endParaRPr lang="en-US" sz="3200" dirty="0">
              <a:solidFill>
                <a:schemeClr val="accent5">
                  <a:lumMod val="25000"/>
                </a:schemeClr>
              </a:solidFill>
            </a:endParaRPr>
          </a:p>
          <a:p>
            <a:endParaRPr lang="en-US" sz="3200" dirty="0">
              <a:solidFill>
                <a:schemeClr val="accent5">
                  <a:lumMod val="25000"/>
                </a:schemeClr>
              </a:solidFill>
            </a:endParaRPr>
          </a:p>
          <a:p>
            <a:r>
              <a:rPr lang="en-US" sz="3200" dirty="0">
                <a:solidFill>
                  <a:schemeClr val="accent4">
                    <a:lumMod val="75000"/>
                  </a:schemeClr>
                </a:solidFill>
              </a:rPr>
              <a:t>STE JEDINÝ/Á, KTO DOSTANE PRAVDIVÝ PRÍBEH</a:t>
            </a:r>
          </a:p>
          <a:p>
            <a:endParaRPr lang="en-US" sz="3200" dirty="0">
              <a:solidFill>
                <a:schemeClr val="accent5">
                  <a:lumMod val="25000"/>
                </a:schemeClr>
              </a:solidFill>
            </a:endParaRPr>
          </a:p>
          <a:p>
            <a:r>
              <a:rPr lang="en-US" sz="3200" dirty="0" err="1">
                <a:solidFill>
                  <a:schemeClr val="accent5">
                    <a:lumMod val="25000"/>
                  </a:schemeClr>
                </a:solidFill>
              </a:rPr>
              <a:t>Dieťaťu</a:t>
            </a:r>
            <a:r>
              <a:rPr sz="3200" dirty="0">
                <a:solidFill>
                  <a:schemeClr val="accent5">
                    <a:lumMod val="25000"/>
                  </a:schemeClr>
                </a:solidFill>
              </a:rPr>
              <a:t> </a:t>
            </a:r>
            <a:r>
              <a:rPr lang="en-US" sz="3200" dirty="0">
                <a:solidFill>
                  <a:schemeClr val="accent5">
                    <a:lumMod val="25000"/>
                  </a:schemeClr>
                </a:solidFill>
              </a:rPr>
              <a:t>POĎAKUJTE </a:t>
            </a:r>
            <a:r>
              <a:rPr sz="3200" dirty="0" err="1">
                <a:solidFill>
                  <a:schemeClr val="accent5">
                    <a:lumMod val="25000"/>
                  </a:schemeClr>
                </a:solidFill>
              </a:rPr>
              <a:t>ponúknite</a:t>
            </a:r>
            <a:r>
              <a:rPr sz="3200" dirty="0">
                <a:solidFill>
                  <a:schemeClr val="accent5">
                    <a:lumMod val="25000"/>
                  </a:schemeClr>
                </a:solidFill>
              </a:rPr>
              <a:t> </a:t>
            </a:r>
            <a:endParaRPr lang="en-US" sz="3200" dirty="0">
              <a:solidFill>
                <a:schemeClr val="accent5">
                  <a:lumMod val="25000"/>
                </a:schemeClr>
              </a:solidFill>
            </a:endParaRPr>
          </a:p>
          <a:p>
            <a:r>
              <a:rPr sz="3200" dirty="0" err="1">
                <a:solidFill>
                  <a:schemeClr val="accent5">
                    <a:lumMod val="25000"/>
                  </a:schemeClr>
                </a:solidFill>
              </a:rPr>
              <a:t>podporu</a:t>
            </a:r>
            <a:r>
              <a:rPr sz="3200" dirty="0">
                <a:solidFill>
                  <a:schemeClr val="accent5">
                    <a:lumMod val="25000"/>
                  </a:schemeClr>
                </a:solidFill>
              </a:rPr>
              <a:t>, </a:t>
            </a:r>
            <a:r>
              <a:rPr sz="3200" dirty="0" err="1">
                <a:solidFill>
                  <a:schemeClr val="accent5">
                    <a:lumMod val="25000"/>
                  </a:schemeClr>
                </a:solidFill>
              </a:rPr>
              <a:t>povzbuďte</a:t>
            </a:r>
            <a:r>
              <a:rPr sz="3200" dirty="0">
                <a:solidFill>
                  <a:schemeClr val="accent5">
                    <a:lumMod val="25000"/>
                  </a:schemeClr>
                </a:solidFill>
              </a:rPr>
              <a:t> ho a </a:t>
            </a:r>
            <a:endParaRPr lang="en-US" sz="3200" dirty="0">
              <a:solidFill>
                <a:schemeClr val="accent5">
                  <a:lumMod val="25000"/>
                </a:schemeClr>
              </a:solidFill>
            </a:endParaRPr>
          </a:p>
          <a:p>
            <a:r>
              <a:rPr sz="3200" dirty="0" err="1">
                <a:solidFill>
                  <a:schemeClr val="accent5">
                    <a:lumMod val="25000"/>
                  </a:schemeClr>
                </a:solidFill>
              </a:rPr>
              <a:t>vyhľadajte</a:t>
            </a:r>
            <a:r>
              <a:rPr sz="3200" dirty="0">
                <a:solidFill>
                  <a:schemeClr val="accent5">
                    <a:lumMod val="25000"/>
                  </a:schemeClr>
                </a:solidFill>
              </a:rPr>
              <a:t> </a:t>
            </a:r>
            <a:r>
              <a:rPr sz="3200" dirty="0" err="1">
                <a:solidFill>
                  <a:schemeClr val="accent5">
                    <a:lumMod val="25000"/>
                  </a:schemeClr>
                </a:solidFill>
              </a:rPr>
              <a:t>pomoc</a:t>
            </a:r>
            <a:r>
              <a:rPr sz="3200" dirty="0">
                <a:solidFill>
                  <a:schemeClr val="accent5">
                    <a:lumMod val="25000"/>
                  </a:schemeClr>
                </a:solidFill>
              </a:rPr>
              <a:t> </a:t>
            </a:r>
            <a:r>
              <a:rPr sz="3200" dirty="0" err="1">
                <a:solidFill>
                  <a:schemeClr val="accent5">
                    <a:lumMod val="25000"/>
                  </a:schemeClr>
                </a:solidFill>
              </a:rPr>
              <a:t>odborníka</a:t>
            </a:r>
            <a:r>
              <a:rPr sz="3200" dirty="0">
                <a:solidFill>
                  <a:schemeClr val="accent5">
                    <a:lumMod val="25000"/>
                  </a:schemeClr>
                </a:solidFill>
              </a:rPr>
              <a:t>. </a:t>
            </a:r>
          </a:p>
        </p:txBody>
      </p:sp>
      <p:pic>
        <p:nvPicPr>
          <p:cNvPr id="548" name="c2sxx14q0w2ff5pv9n7c.jpg.jpeg" descr="c2sxx14q0w2ff5pv9n7c.jpg.jpeg"/>
          <p:cNvPicPr>
            <a:picLocks noChangeAspect="1"/>
          </p:cNvPicPr>
          <p:nvPr/>
        </p:nvPicPr>
        <p:blipFill>
          <a:blip r:embed="rId2"/>
          <a:stretch>
            <a:fillRect/>
          </a:stretch>
        </p:blipFill>
        <p:spPr>
          <a:xfrm>
            <a:off x="6782540" y="4061507"/>
            <a:ext cx="4759417" cy="2677174"/>
          </a:xfrm>
          <a:prstGeom prst="rect">
            <a:avLst/>
          </a:prstGeom>
          <a:ln w="12700">
            <a:miter lim="400000"/>
          </a:ln>
          <a:effectLst>
            <a:outerShdw blurRad="190500" dist="12700" dir="5400000" rotWithShape="0">
              <a:srgbClr val="000000">
                <a:alpha val="75000"/>
              </a:srgbClr>
            </a:outerShdw>
          </a:effectLst>
        </p:spPr>
      </p:pic>
    </p:spTree>
  </p:cSld>
  <p:clrMapOvr>
    <a:masterClrMapping/>
  </p:clrMapOvr>
  <p:transition spd="med"/>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accent6">
            <a:satOff val="-8097"/>
            <a:lumOff val="-10509"/>
          </a:schemeClr>
        </a:solidFill>
        <a:effectLst/>
      </p:bgPr>
    </p:bg>
    <p:spTree>
      <p:nvGrpSpPr>
        <p:cNvPr id="1" name=""/>
        <p:cNvGrpSpPr/>
        <p:nvPr/>
      </p:nvGrpSpPr>
      <p:grpSpPr>
        <a:xfrm>
          <a:off x="0" y="0"/>
          <a:ext cx="0" cy="0"/>
          <a:chOff x="0" y="0"/>
          <a:chExt cx="0" cy="0"/>
        </a:xfrm>
      </p:grpSpPr>
      <p:sp>
        <p:nvSpPr>
          <p:cNvPr id="512" name="Text Placeholder 15"/>
          <p:cNvSpPr txBox="1">
            <a:spLocks noGrp="1"/>
          </p:cNvSpPr>
          <p:nvPr>
            <p:ph type="body" sz="quarter" idx="1"/>
          </p:nvPr>
        </p:nvSpPr>
        <p:spPr>
          <a:xfrm>
            <a:off x="1810271" y="1332906"/>
            <a:ext cx="9872358" cy="1063626"/>
          </a:xfrm>
          <a:prstGeom prst="rect">
            <a:avLst/>
          </a:prstGeom>
        </p:spPr>
        <p:txBody>
          <a:bodyPr>
            <a:normAutofit/>
          </a:bodyPr>
          <a:lstStyle>
            <a:lvl1pPr>
              <a:defRPr sz="3000" cap="none">
                <a:solidFill>
                  <a:srgbClr val="FF8AD8"/>
                </a:solidFill>
                <a:latin typeface="Tahoma"/>
                <a:ea typeface="Tahoma"/>
                <a:cs typeface="Tahoma"/>
                <a:sym typeface="Tahoma"/>
              </a:defRPr>
            </a:lvl1pPr>
          </a:lstStyle>
          <a:p>
            <a:r>
              <a:rPr sz="3600" dirty="0" err="1">
                <a:solidFill>
                  <a:schemeClr val="tx1"/>
                </a:solidFill>
              </a:rPr>
              <a:t>Čo</a:t>
            </a:r>
            <a:r>
              <a:rPr sz="3600" dirty="0">
                <a:solidFill>
                  <a:schemeClr val="tx1"/>
                </a:solidFill>
              </a:rPr>
              <a:t> je </a:t>
            </a:r>
            <a:r>
              <a:rPr sz="3600" dirty="0" err="1">
                <a:solidFill>
                  <a:schemeClr val="tx1"/>
                </a:solidFill>
              </a:rPr>
              <a:t>intervencia</a:t>
            </a:r>
            <a:r>
              <a:rPr sz="3600" dirty="0">
                <a:solidFill>
                  <a:schemeClr val="tx1"/>
                </a:solidFill>
              </a:rPr>
              <a:t> </a:t>
            </a:r>
            <a:r>
              <a:rPr sz="3600" dirty="0" err="1">
                <a:solidFill>
                  <a:schemeClr val="tx1"/>
                </a:solidFill>
              </a:rPr>
              <a:t>svedka</a:t>
            </a:r>
            <a:r>
              <a:rPr sz="3600" dirty="0">
                <a:solidFill>
                  <a:schemeClr val="tx1"/>
                </a:solidFill>
              </a:rPr>
              <a:t>?</a:t>
            </a:r>
          </a:p>
        </p:txBody>
      </p:sp>
      <p:sp>
        <p:nvSpPr>
          <p:cNvPr id="513" name="Text Placeholder 20"/>
          <p:cNvSpPr>
            <a:spLocks noGrp="1"/>
          </p:cNvSpPr>
          <p:nvPr>
            <p:ph type="body" idx="22"/>
          </p:nvPr>
        </p:nvSpPr>
        <p:spPr>
          <a:xfrm>
            <a:off x="1679853" y="2406265"/>
            <a:ext cx="7950270" cy="3132289"/>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numCol="1" spcCol="38100">
            <a:normAutofit fontScale="85000" lnSpcReduction="20000"/>
          </a:bodyPr>
          <a:lstStyle/>
          <a:p>
            <a:pPr marL="320841" indent="-320841" defTabSz="584200">
              <a:spcBef>
                <a:spcPts val="0"/>
              </a:spcBef>
              <a:buSzPct val="100000"/>
              <a:buChar char="•"/>
              <a:defRPr sz="3000">
                <a:solidFill>
                  <a:srgbClr val="00FDFF"/>
                </a:solidFill>
              </a:defRPr>
            </a:pPr>
            <a:r>
              <a:rPr dirty="0">
                <a:solidFill>
                  <a:schemeClr val="accent5">
                    <a:lumMod val="25000"/>
                  </a:schemeClr>
                </a:solidFill>
              </a:rPr>
              <a:t> </a:t>
            </a:r>
            <a:r>
              <a:rPr dirty="0" err="1">
                <a:solidFill>
                  <a:schemeClr val="accent5">
                    <a:lumMod val="25000"/>
                  </a:schemeClr>
                </a:solidFill>
              </a:rPr>
              <a:t>Spozorujete</a:t>
            </a:r>
            <a:r>
              <a:rPr dirty="0">
                <a:solidFill>
                  <a:schemeClr val="accent5">
                    <a:lumMod val="25000"/>
                  </a:schemeClr>
                </a:solidFill>
              </a:rPr>
              <a:t>,  </a:t>
            </a:r>
            <a:r>
              <a:rPr dirty="0" err="1">
                <a:solidFill>
                  <a:schemeClr val="accent5">
                    <a:lumMod val="25000"/>
                  </a:schemeClr>
                </a:solidFill>
              </a:rPr>
              <a:t>že</a:t>
            </a:r>
            <a:r>
              <a:rPr dirty="0">
                <a:solidFill>
                  <a:schemeClr val="accent5">
                    <a:lumMod val="25000"/>
                  </a:schemeClr>
                </a:solidFill>
              </a:rPr>
              <a:t> </a:t>
            </a:r>
            <a:r>
              <a:rPr dirty="0" err="1">
                <a:solidFill>
                  <a:schemeClr val="accent5">
                    <a:lumMod val="25000"/>
                  </a:schemeClr>
                </a:solidFill>
              </a:rPr>
              <a:t>sa</a:t>
            </a:r>
            <a:r>
              <a:rPr dirty="0">
                <a:solidFill>
                  <a:schemeClr val="accent5">
                    <a:lumMod val="25000"/>
                  </a:schemeClr>
                </a:solidFill>
              </a:rPr>
              <a:t> </a:t>
            </a:r>
            <a:r>
              <a:rPr dirty="0" err="1">
                <a:solidFill>
                  <a:schemeClr val="accent5">
                    <a:lumMod val="25000"/>
                  </a:schemeClr>
                </a:solidFill>
              </a:rPr>
              <a:t>niekomu</a:t>
            </a:r>
            <a:r>
              <a:rPr dirty="0">
                <a:solidFill>
                  <a:schemeClr val="accent5">
                    <a:lumMod val="25000"/>
                  </a:schemeClr>
                </a:solidFill>
              </a:rPr>
              <a:t> </a:t>
            </a:r>
            <a:r>
              <a:rPr dirty="0" err="1">
                <a:solidFill>
                  <a:schemeClr val="accent5">
                    <a:lumMod val="25000"/>
                  </a:schemeClr>
                </a:solidFill>
              </a:rPr>
              <a:t>deje</a:t>
            </a:r>
            <a:r>
              <a:rPr dirty="0">
                <a:solidFill>
                  <a:schemeClr val="accent5">
                    <a:lumMod val="25000"/>
                  </a:schemeClr>
                </a:solidFill>
              </a:rPr>
              <a:t> </a:t>
            </a:r>
            <a:r>
              <a:rPr dirty="0" err="1">
                <a:solidFill>
                  <a:schemeClr val="accent5">
                    <a:lumMod val="25000"/>
                  </a:schemeClr>
                </a:solidFill>
              </a:rPr>
              <a:t>niečo</a:t>
            </a:r>
            <a:r>
              <a:rPr dirty="0">
                <a:solidFill>
                  <a:schemeClr val="accent5">
                    <a:lumMod val="25000"/>
                  </a:schemeClr>
                </a:solidFill>
              </a:rPr>
              <a:t> </a:t>
            </a:r>
            <a:r>
              <a:rPr dirty="0" err="1">
                <a:solidFill>
                  <a:schemeClr val="accent5">
                    <a:lumMod val="25000"/>
                  </a:schemeClr>
                </a:solidFill>
              </a:rPr>
              <a:t>zlé</a:t>
            </a:r>
            <a:endParaRPr dirty="0">
              <a:solidFill>
                <a:schemeClr val="accent5">
                  <a:lumMod val="25000"/>
                </a:schemeClr>
              </a:solidFill>
            </a:endParaRPr>
          </a:p>
          <a:p>
            <a:pPr defTabSz="584200">
              <a:spcBef>
                <a:spcPts val="0"/>
              </a:spcBef>
              <a:defRPr sz="3000">
                <a:solidFill>
                  <a:srgbClr val="00FDFF"/>
                </a:solidFill>
              </a:defRPr>
            </a:pPr>
            <a:endParaRPr dirty="0">
              <a:solidFill>
                <a:schemeClr val="accent5">
                  <a:lumMod val="25000"/>
                </a:schemeClr>
              </a:solidFill>
            </a:endParaRPr>
          </a:p>
          <a:p>
            <a:pPr marL="320841" indent="-320841" defTabSz="584200">
              <a:spcBef>
                <a:spcPts val="0"/>
              </a:spcBef>
              <a:buSzPct val="100000"/>
              <a:buChar char="•"/>
              <a:defRPr sz="3000">
                <a:solidFill>
                  <a:srgbClr val="00FDFF"/>
                </a:solidFill>
              </a:defRPr>
            </a:pPr>
            <a:r>
              <a:rPr dirty="0">
                <a:solidFill>
                  <a:schemeClr val="accent5">
                    <a:lumMod val="25000"/>
                  </a:schemeClr>
                </a:solidFill>
              </a:rPr>
              <a:t> </a:t>
            </a:r>
            <a:r>
              <a:rPr dirty="0" err="1">
                <a:solidFill>
                  <a:schemeClr val="accent5">
                    <a:lumMod val="25000"/>
                  </a:schemeClr>
                </a:solidFill>
              </a:rPr>
              <a:t>Vidíte</a:t>
            </a:r>
            <a:r>
              <a:rPr dirty="0">
                <a:solidFill>
                  <a:schemeClr val="accent5">
                    <a:lumMod val="25000"/>
                  </a:schemeClr>
                </a:solidFill>
              </a:rPr>
              <a:t> </a:t>
            </a:r>
            <a:r>
              <a:rPr dirty="0" err="1">
                <a:solidFill>
                  <a:schemeClr val="accent5">
                    <a:lumMod val="25000"/>
                  </a:schemeClr>
                </a:solidFill>
              </a:rPr>
              <a:t>sexuálne</a:t>
            </a:r>
            <a:r>
              <a:rPr dirty="0">
                <a:solidFill>
                  <a:schemeClr val="accent5">
                    <a:lumMod val="25000"/>
                  </a:schemeClr>
                </a:solidFill>
              </a:rPr>
              <a:t> </a:t>
            </a:r>
            <a:r>
              <a:rPr dirty="0" err="1">
                <a:solidFill>
                  <a:schemeClr val="accent5">
                    <a:lumMod val="25000"/>
                  </a:schemeClr>
                </a:solidFill>
              </a:rPr>
              <a:t>zneužívanie</a:t>
            </a:r>
            <a:endParaRPr dirty="0">
              <a:solidFill>
                <a:schemeClr val="accent5">
                  <a:lumMod val="25000"/>
                </a:schemeClr>
              </a:solidFill>
            </a:endParaRPr>
          </a:p>
          <a:p>
            <a:pPr marL="320841" indent="-320841" defTabSz="584200">
              <a:spcBef>
                <a:spcPts val="0"/>
              </a:spcBef>
              <a:buSzPct val="100000"/>
              <a:buChar char="•"/>
              <a:defRPr sz="3000">
                <a:solidFill>
                  <a:srgbClr val="00FDFF"/>
                </a:solidFill>
              </a:defRPr>
            </a:pPr>
            <a:endParaRPr dirty="0">
              <a:solidFill>
                <a:schemeClr val="accent5">
                  <a:lumMod val="25000"/>
                </a:schemeClr>
              </a:solidFill>
            </a:endParaRPr>
          </a:p>
          <a:p>
            <a:pPr marL="320841" indent="-320841" defTabSz="584200">
              <a:spcBef>
                <a:spcPts val="0"/>
              </a:spcBef>
              <a:buSzPct val="100000"/>
              <a:buChar char="•"/>
              <a:defRPr sz="3000">
                <a:solidFill>
                  <a:srgbClr val="00FDFF"/>
                </a:solidFill>
              </a:defRPr>
            </a:pPr>
            <a:r>
              <a:rPr dirty="0">
                <a:solidFill>
                  <a:schemeClr val="accent5">
                    <a:lumMod val="25000"/>
                  </a:schemeClr>
                </a:solidFill>
              </a:rPr>
              <a:t> </a:t>
            </a:r>
            <a:r>
              <a:rPr dirty="0" err="1">
                <a:solidFill>
                  <a:schemeClr val="accent5">
                    <a:lumMod val="25000"/>
                  </a:schemeClr>
                </a:solidFill>
              </a:rPr>
              <a:t>Máte</a:t>
            </a:r>
            <a:r>
              <a:rPr dirty="0">
                <a:solidFill>
                  <a:schemeClr val="accent5">
                    <a:lumMod val="25000"/>
                  </a:schemeClr>
                </a:solidFill>
              </a:rPr>
              <a:t> </a:t>
            </a:r>
            <a:r>
              <a:rPr dirty="0" err="1">
                <a:solidFill>
                  <a:schemeClr val="accent5">
                    <a:lumMod val="25000"/>
                  </a:schemeClr>
                </a:solidFill>
              </a:rPr>
              <a:t>podozrenie</a:t>
            </a:r>
            <a:r>
              <a:rPr dirty="0">
                <a:solidFill>
                  <a:schemeClr val="accent5">
                    <a:lumMod val="25000"/>
                  </a:schemeClr>
                </a:solidFill>
              </a:rPr>
              <a:t>, </a:t>
            </a:r>
            <a:r>
              <a:rPr dirty="0" err="1">
                <a:solidFill>
                  <a:schemeClr val="accent5">
                    <a:lumMod val="25000"/>
                  </a:schemeClr>
                </a:solidFill>
              </a:rPr>
              <a:t>že</a:t>
            </a:r>
            <a:r>
              <a:rPr dirty="0">
                <a:solidFill>
                  <a:schemeClr val="accent5">
                    <a:lumMod val="25000"/>
                  </a:schemeClr>
                </a:solidFill>
              </a:rPr>
              <a:t> </a:t>
            </a:r>
            <a:r>
              <a:rPr dirty="0" err="1">
                <a:solidFill>
                  <a:schemeClr val="accent5">
                    <a:lumMod val="25000"/>
                  </a:schemeClr>
                </a:solidFill>
              </a:rPr>
              <a:t>sa</a:t>
            </a:r>
            <a:r>
              <a:rPr dirty="0">
                <a:solidFill>
                  <a:schemeClr val="accent5">
                    <a:lumMod val="25000"/>
                  </a:schemeClr>
                </a:solidFill>
              </a:rPr>
              <a:t> </a:t>
            </a:r>
            <a:r>
              <a:rPr dirty="0" err="1">
                <a:solidFill>
                  <a:schemeClr val="accent5">
                    <a:lumMod val="25000"/>
                  </a:schemeClr>
                </a:solidFill>
              </a:rPr>
              <a:t>deje</a:t>
            </a:r>
            <a:r>
              <a:rPr dirty="0">
                <a:solidFill>
                  <a:schemeClr val="accent5">
                    <a:lumMod val="25000"/>
                  </a:schemeClr>
                </a:solidFill>
              </a:rPr>
              <a:t> </a:t>
            </a:r>
            <a:r>
              <a:rPr dirty="0" err="1">
                <a:solidFill>
                  <a:schemeClr val="accent5">
                    <a:lumMod val="25000"/>
                  </a:schemeClr>
                </a:solidFill>
              </a:rPr>
              <a:t>niečo</a:t>
            </a:r>
            <a:r>
              <a:rPr dirty="0">
                <a:solidFill>
                  <a:schemeClr val="accent5">
                    <a:lumMod val="25000"/>
                  </a:schemeClr>
                </a:solidFill>
              </a:rPr>
              <a:t> </a:t>
            </a:r>
            <a:r>
              <a:rPr dirty="0" err="1">
                <a:solidFill>
                  <a:schemeClr val="accent5">
                    <a:lumMod val="25000"/>
                  </a:schemeClr>
                </a:solidFill>
              </a:rPr>
              <a:t>zlé</a:t>
            </a:r>
            <a:endParaRPr lang="en-US" dirty="0">
              <a:solidFill>
                <a:schemeClr val="accent5">
                  <a:lumMod val="25000"/>
                </a:schemeClr>
              </a:solidFill>
            </a:endParaRPr>
          </a:p>
          <a:p>
            <a:pPr defTabSz="584200">
              <a:spcBef>
                <a:spcPts val="0"/>
              </a:spcBef>
              <a:buSzPct val="100000"/>
              <a:defRPr sz="3000">
                <a:solidFill>
                  <a:srgbClr val="00FDFF"/>
                </a:solidFill>
              </a:defRPr>
            </a:pPr>
            <a:endParaRPr lang="en-US" dirty="0">
              <a:solidFill>
                <a:schemeClr val="accent5">
                  <a:lumMod val="25000"/>
                </a:schemeClr>
              </a:solidFill>
            </a:endParaRPr>
          </a:p>
          <a:p>
            <a:pPr marL="320841" indent="-320841" defTabSz="584200">
              <a:spcBef>
                <a:spcPts val="0"/>
              </a:spcBef>
              <a:buSzPct val="100000"/>
              <a:buChar char="•"/>
              <a:defRPr sz="3000">
                <a:solidFill>
                  <a:srgbClr val="00FDFF"/>
                </a:solidFill>
              </a:defRPr>
            </a:pPr>
            <a:r>
              <a:rPr lang="en-US" dirty="0" err="1">
                <a:solidFill>
                  <a:schemeClr val="accent5">
                    <a:lumMod val="25000"/>
                  </a:schemeClr>
                </a:solidFill>
              </a:rPr>
              <a:t>Obeť</a:t>
            </a:r>
            <a:r>
              <a:rPr lang="en-US" dirty="0">
                <a:solidFill>
                  <a:schemeClr val="accent5">
                    <a:lumMod val="25000"/>
                  </a:schemeClr>
                </a:solidFill>
              </a:rPr>
              <a:t> </a:t>
            </a:r>
            <a:r>
              <a:rPr lang="en-US" dirty="0" err="1">
                <a:solidFill>
                  <a:schemeClr val="accent5">
                    <a:lumMod val="25000"/>
                  </a:schemeClr>
                </a:solidFill>
              </a:rPr>
              <a:t>sa</a:t>
            </a:r>
            <a:r>
              <a:rPr lang="en-US" dirty="0">
                <a:solidFill>
                  <a:schemeClr val="accent5">
                    <a:lumMod val="25000"/>
                  </a:schemeClr>
                </a:solidFill>
              </a:rPr>
              <a:t> </a:t>
            </a:r>
            <a:r>
              <a:rPr lang="en-US" dirty="0" err="1">
                <a:solidFill>
                  <a:schemeClr val="accent5">
                    <a:lumMod val="25000"/>
                  </a:schemeClr>
                </a:solidFill>
              </a:rPr>
              <a:t>Vám</a:t>
            </a:r>
            <a:r>
              <a:rPr lang="en-US" dirty="0">
                <a:solidFill>
                  <a:schemeClr val="accent5">
                    <a:lumMod val="25000"/>
                  </a:schemeClr>
                </a:solidFill>
              </a:rPr>
              <a:t> </a:t>
            </a:r>
            <a:r>
              <a:rPr lang="en-US" dirty="0" err="1">
                <a:solidFill>
                  <a:schemeClr val="accent5">
                    <a:lumMod val="25000"/>
                  </a:schemeClr>
                </a:solidFill>
              </a:rPr>
              <a:t>zdôverí</a:t>
            </a:r>
            <a:endParaRPr lang="en-US" dirty="0">
              <a:solidFill>
                <a:schemeClr val="accent5">
                  <a:lumMod val="25000"/>
                </a:schemeClr>
              </a:solidFill>
            </a:endParaRPr>
          </a:p>
          <a:p>
            <a:pPr marL="320841" indent="-320841" defTabSz="584200">
              <a:spcBef>
                <a:spcPts val="0"/>
              </a:spcBef>
              <a:buSzPct val="100000"/>
              <a:buChar char="•"/>
              <a:defRPr sz="3000">
                <a:solidFill>
                  <a:srgbClr val="00FDFF"/>
                </a:solidFill>
              </a:defRPr>
            </a:pPr>
            <a:endParaRPr lang="en-US" dirty="0">
              <a:solidFill>
                <a:schemeClr val="accent5">
                  <a:lumMod val="25000"/>
                </a:schemeClr>
              </a:solidFill>
            </a:endParaRPr>
          </a:p>
          <a:p>
            <a:pPr marL="320841" indent="-320841" defTabSz="584200">
              <a:spcBef>
                <a:spcPts val="0"/>
              </a:spcBef>
              <a:buSzPct val="100000"/>
              <a:buChar char="•"/>
              <a:defRPr sz="3000">
                <a:solidFill>
                  <a:srgbClr val="00FDFF"/>
                </a:solidFill>
              </a:defRPr>
            </a:pPr>
            <a:r>
              <a:rPr lang="en-US" dirty="0" err="1">
                <a:solidFill>
                  <a:schemeClr val="accent5">
                    <a:lumMod val="25000"/>
                  </a:schemeClr>
                </a:solidFill>
              </a:rPr>
              <a:t>Ochránite</a:t>
            </a:r>
            <a:r>
              <a:rPr lang="en-US" dirty="0">
                <a:solidFill>
                  <a:schemeClr val="accent5">
                    <a:lumMod val="25000"/>
                  </a:schemeClr>
                </a:solidFill>
              </a:rPr>
              <a:t> - </a:t>
            </a:r>
            <a:r>
              <a:rPr lang="en-US" dirty="0" err="1">
                <a:solidFill>
                  <a:schemeClr val="accent5">
                    <a:lumMod val="25000"/>
                  </a:schemeClr>
                </a:solidFill>
              </a:rPr>
              <a:t>Zasiahnete</a:t>
            </a:r>
            <a:r>
              <a:rPr lang="en-US" dirty="0">
                <a:solidFill>
                  <a:schemeClr val="accent5">
                    <a:lumMod val="25000"/>
                  </a:schemeClr>
                </a:solidFill>
              </a:rPr>
              <a:t> - </a:t>
            </a:r>
            <a:r>
              <a:rPr lang="en-US" dirty="0" err="1">
                <a:solidFill>
                  <a:schemeClr val="accent5">
                    <a:lumMod val="25000"/>
                  </a:schemeClr>
                </a:solidFill>
              </a:rPr>
              <a:t>Konáte</a:t>
            </a:r>
            <a:r>
              <a:rPr lang="en-US" dirty="0">
                <a:solidFill>
                  <a:schemeClr val="accent5">
                    <a:lumMod val="25000"/>
                  </a:schemeClr>
                </a:solidFill>
              </a:rPr>
              <a:t>!</a:t>
            </a:r>
            <a:endParaRPr dirty="0">
              <a:solidFill>
                <a:schemeClr val="accent5">
                  <a:lumMod val="25000"/>
                </a:schemeClr>
              </a:solidFill>
            </a:endParaRPr>
          </a:p>
        </p:txBody>
      </p:sp>
    </p:spTree>
  </p:cSld>
  <p:clrMapOvr>
    <a:masterClrMapping/>
  </p:clrMapOvr>
  <p:transition spd="med"/>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3" name="picture-18.jpeg" descr="picture-18.jpeg"/>
          <p:cNvPicPr>
            <a:picLocks noChangeAspect="1"/>
          </p:cNvPicPr>
          <p:nvPr/>
        </p:nvPicPr>
        <p:blipFill>
          <a:blip r:embed="rId2">
            <a:alphaModFix amt="69493"/>
          </a:blip>
          <a:stretch>
            <a:fillRect/>
          </a:stretch>
        </p:blipFill>
        <p:spPr>
          <a:xfrm>
            <a:off x="9021452" y="4035857"/>
            <a:ext cx="3129403" cy="2822144"/>
          </a:xfrm>
          <a:prstGeom prst="rect">
            <a:avLst/>
          </a:prstGeom>
          <a:ln w="12700">
            <a:miter lim="400000"/>
          </a:ln>
        </p:spPr>
      </p:pic>
      <p:sp>
        <p:nvSpPr>
          <p:cNvPr id="454" name="Pre emocionálne príznaky zneužívania:…"/>
          <p:cNvSpPr txBox="1"/>
          <p:nvPr/>
        </p:nvSpPr>
        <p:spPr>
          <a:xfrm>
            <a:off x="1200375" y="2020886"/>
            <a:ext cx="9546181" cy="286232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p>
            <a:pPr defTabSz="584200">
              <a:defRPr sz="2500" b="1">
                <a:solidFill>
                  <a:srgbClr val="AE6ACF"/>
                </a:solidFill>
                <a:latin typeface="Tahoma"/>
                <a:ea typeface="Tahoma"/>
                <a:cs typeface="Tahoma"/>
                <a:sym typeface="Tahoma"/>
              </a:defRPr>
            </a:pPr>
            <a:r>
              <a:rPr dirty="0"/>
              <a:t> </a:t>
            </a:r>
            <a:r>
              <a:rPr dirty="0">
                <a:solidFill>
                  <a:schemeClr val="accent6">
                    <a:lumMod val="40000"/>
                    <a:lumOff val="60000"/>
                  </a:schemeClr>
                </a:solidFill>
              </a:rPr>
              <a:t>Pre </a:t>
            </a:r>
            <a:r>
              <a:rPr dirty="0" err="1">
                <a:solidFill>
                  <a:schemeClr val="accent6">
                    <a:lumMod val="40000"/>
                    <a:lumOff val="60000"/>
                  </a:schemeClr>
                </a:solidFill>
              </a:rPr>
              <a:t>emocionálne</a:t>
            </a:r>
            <a:r>
              <a:rPr dirty="0">
                <a:solidFill>
                  <a:schemeClr val="accent6">
                    <a:lumMod val="40000"/>
                    <a:lumOff val="60000"/>
                  </a:schemeClr>
                </a:solidFill>
              </a:rPr>
              <a:t> </a:t>
            </a:r>
            <a:r>
              <a:rPr lang="en-US" dirty="0">
                <a:solidFill>
                  <a:schemeClr val="accent6">
                    <a:lumMod val="40000"/>
                    <a:lumOff val="60000"/>
                  </a:schemeClr>
                </a:solidFill>
              </a:rPr>
              <a:t>a </a:t>
            </a:r>
            <a:r>
              <a:rPr lang="en-US" dirty="0" err="1">
                <a:solidFill>
                  <a:schemeClr val="accent6">
                    <a:lumMod val="40000"/>
                    <a:lumOff val="60000"/>
                  </a:schemeClr>
                </a:solidFill>
              </a:rPr>
              <a:t>behaviorálne</a:t>
            </a:r>
            <a:r>
              <a:rPr lang="en-US" dirty="0">
                <a:solidFill>
                  <a:schemeClr val="accent6">
                    <a:lumMod val="40000"/>
                    <a:lumOff val="60000"/>
                  </a:schemeClr>
                </a:solidFill>
              </a:rPr>
              <a:t> </a:t>
            </a:r>
            <a:r>
              <a:rPr dirty="0" err="1">
                <a:solidFill>
                  <a:schemeClr val="accent6">
                    <a:lumMod val="40000"/>
                    <a:lumOff val="60000"/>
                  </a:schemeClr>
                </a:solidFill>
              </a:rPr>
              <a:t>príznaky</a:t>
            </a:r>
            <a:r>
              <a:rPr dirty="0">
                <a:solidFill>
                  <a:schemeClr val="accent6">
                    <a:lumMod val="40000"/>
                    <a:lumOff val="60000"/>
                  </a:schemeClr>
                </a:solidFill>
              </a:rPr>
              <a:t> </a:t>
            </a:r>
            <a:r>
              <a:rPr dirty="0" err="1">
                <a:solidFill>
                  <a:schemeClr val="accent6">
                    <a:lumMod val="40000"/>
                    <a:lumOff val="60000"/>
                  </a:schemeClr>
                </a:solidFill>
              </a:rPr>
              <a:t>zneužívania</a:t>
            </a:r>
            <a:r>
              <a:rPr dirty="0">
                <a:solidFill>
                  <a:schemeClr val="accent6">
                    <a:lumMod val="40000"/>
                    <a:lumOff val="60000"/>
                  </a:schemeClr>
                </a:solidFill>
              </a:rPr>
              <a:t>:</a:t>
            </a:r>
          </a:p>
          <a:p>
            <a:pPr marL="170446" indent="-170446" defTabSz="584200">
              <a:buSzPct val="100000"/>
              <a:buChar char="•"/>
              <a:defRPr sz="1700">
                <a:solidFill>
                  <a:srgbClr val="FF8AD8"/>
                </a:solidFill>
                <a:latin typeface="Tahoma"/>
                <a:ea typeface="Tahoma"/>
                <a:cs typeface="Tahoma"/>
                <a:sym typeface="Tahoma"/>
              </a:defRPr>
            </a:pPr>
            <a:endParaRPr dirty="0"/>
          </a:p>
          <a:p>
            <a:pPr marL="170446" indent="-170446">
              <a:buSzPct val="100000"/>
              <a:buChar char="•"/>
              <a:tabLst>
                <a:tab pos="266700" algn="l"/>
              </a:tabLst>
              <a:defRPr sz="1700">
                <a:solidFill>
                  <a:srgbClr val="FF8AD8"/>
                </a:solidFill>
                <a:latin typeface="Tahoma"/>
                <a:ea typeface="Tahoma"/>
                <a:cs typeface="Tahoma"/>
                <a:sym typeface="Tahoma"/>
              </a:defRPr>
            </a:pPr>
            <a:r>
              <a:rPr lang="en-US" sz="2400" dirty="0"/>
              <a:t>O</a:t>
            </a:r>
            <a:r>
              <a:rPr lang="sk-SK" sz="2400" dirty="0"/>
              <a:t>pýtajte sa či sa niečo v jeho/jej živote zmenilo </a:t>
            </a:r>
            <a:r>
              <a:rPr sz="2400" dirty="0"/>
              <a:t>	</a:t>
            </a:r>
          </a:p>
          <a:p>
            <a:pPr marL="170446" indent="-170446">
              <a:buSzPct val="100000"/>
              <a:buChar char="•"/>
              <a:tabLst>
                <a:tab pos="266700" algn="l"/>
              </a:tabLst>
              <a:defRPr sz="1700">
                <a:solidFill>
                  <a:srgbClr val="FF8AD8"/>
                </a:solidFill>
                <a:latin typeface="Tahoma"/>
                <a:ea typeface="Tahoma"/>
                <a:cs typeface="Tahoma"/>
                <a:sym typeface="Tahoma"/>
              </a:defRPr>
            </a:pPr>
            <a:r>
              <a:rPr lang="en-US" sz="2400" dirty="0" err="1"/>
              <a:t>Opýtajte</a:t>
            </a:r>
            <a:r>
              <a:rPr lang="en-US" sz="2400" dirty="0"/>
              <a:t> </a:t>
            </a:r>
            <a:r>
              <a:rPr lang="en-US" sz="2400" dirty="0" err="1"/>
              <a:t>sa</a:t>
            </a:r>
            <a:r>
              <a:rPr lang="en-US" sz="2400" dirty="0"/>
              <a:t> </a:t>
            </a:r>
            <a:r>
              <a:rPr lang="en-US" sz="2400" dirty="0" err="1"/>
              <a:t>či</a:t>
            </a:r>
            <a:r>
              <a:rPr lang="en-US" sz="2400" dirty="0"/>
              <a:t> </a:t>
            </a:r>
            <a:r>
              <a:rPr lang="en-US" sz="2400" dirty="0" err="1"/>
              <a:t>má</a:t>
            </a:r>
            <a:r>
              <a:rPr lang="en-US" sz="2400" dirty="0"/>
              <a:t> </a:t>
            </a:r>
            <a:r>
              <a:rPr lang="en-US" sz="2400" dirty="0" err="1"/>
              <a:t>nejaké</a:t>
            </a:r>
            <a:r>
              <a:rPr lang="en-US" sz="2400" dirty="0"/>
              <a:t> </a:t>
            </a:r>
            <a:r>
              <a:rPr sz="2400" dirty="0"/>
              <a:t> </a:t>
            </a:r>
            <a:r>
              <a:rPr sz="2400" dirty="0" err="1"/>
              <a:t>problémy</a:t>
            </a:r>
            <a:r>
              <a:rPr sz="2400" dirty="0"/>
              <a:t> </a:t>
            </a:r>
            <a:r>
              <a:rPr sz="2400" dirty="0" err="1"/>
              <a:t>doma</a:t>
            </a:r>
            <a:r>
              <a:rPr lang="en-US" sz="2400" dirty="0"/>
              <a:t>, v </a:t>
            </a:r>
            <a:r>
              <a:rPr lang="en-US" sz="2400" dirty="0" err="1"/>
              <a:t>škole</a:t>
            </a:r>
            <a:r>
              <a:rPr lang="en-US" sz="2400" dirty="0"/>
              <a:t>, v </a:t>
            </a:r>
            <a:r>
              <a:rPr lang="en-US" sz="2400" dirty="0" err="1"/>
              <a:t>klube</a:t>
            </a:r>
            <a:r>
              <a:rPr lang="en-US" sz="2400" dirty="0"/>
              <a:t>, …</a:t>
            </a:r>
            <a:endParaRPr sz="2400" dirty="0"/>
          </a:p>
          <a:p>
            <a:pPr marL="170446" indent="-170446">
              <a:buSzPct val="100000"/>
              <a:buChar char="•"/>
              <a:tabLst>
                <a:tab pos="266700" algn="l"/>
              </a:tabLst>
              <a:defRPr sz="1700">
                <a:solidFill>
                  <a:srgbClr val="FF8AD8"/>
                </a:solidFill>
                <a:latin typeface="Tahoma"/>
                <a:ea typeface="Tahoma"/>
                <a:cs typeface="Tahoma"/>
                <a:sym typeface="Tahoma"/>
              </a:defRPr>
            </a:pPr>
            <a:r>
              <a:rPr lang="sk-SK" sz="2400" dirty="0"/>
              <a:t>Opýtajte sa, ako sa cíti </a:t>
            </a:r>
            <a:endParaRPr lang="en-US" sz="2400" dirty="0"/>
          </a:p>
          <a:p>
            <a:pPr marL="170446" indent="-170446">
              <a:buSzPct val="100000"/>
              <a:buChar char="•"/>
              <a:tabLst>
                <a:tab pos="266700" algn="l"/>
              </a:tabLst>
              <a:defRPr sz="1700">
                <a:solidFill>
                  <a:srgbClr val="FF8AD8"/>
                </a:solidFill>
                <a:latin typeface="Tahoma"/>
                <a:ea typeface="Tahoma"/>
                <a:cs typeface="Tahoma"/>
                <a:sym typeface="Tahoma"/>
              </a:defRPr>
            </a:pPr>
            <a:r>
              <a:rPr lang="en-US" sz="2400" dirty="0" err="1"/>
              <a:t>Opýtajte</a:t>
            </a:r>
            <a:r>
              <a:rPr lang="en-US" sz="2400" dirty="0"/>
              <a:t> </a:t>
            </a:r>
            <a:r>
              <a:rPr lang="en-US" sz="2400" dirty="0" err="1"/>
              <a:t>sa</a:t>
            </a:r>
            <a:r>
              <a:rPr lang="en-US" sz="2400" dirty="0"/>
              <a:t> </a:t>
            </a:r>
            <a:r>
              <a:rPr lang="en-US" sz="2400" dirty="0" err="1"/>
              <a:t>na</a:t>
            </a:r>
            <a:r>
              <a:rPr lang="en-US" sz="2400" dirty="0"/>
              <a:t> </a:t>
            </a:r>
            <a:r>
              <a:rPr lang="en-US" sz="2400" dirty="0" err="1"/>
              <a:t>dané</a:t>
            </a:r>
            <a:r>
              <a:rPr lang="en-US" sz="2400" dirty="0"/>
              <a:t> </a:t>
            </a:r>
            <a:r>
              <a:rPr lang="en-US" sz="2400" dirty="0" err="1"/>
              <a:t>zmeny</a:t>
            </a:r>
            <a:r>
              <a:rPr lang="en-US" sz="2400" dirty="0"/>
              <a:t> v </a:t>
            </a:r>
            <a:r>
              <a:rPr lang="en-US" sz="2400" dirty="0" err="1"/>
              <a:t>jeho</a:t>
            </a:r>
            <a:r>
              <a:rPr lang="en-US" sz="2400" dirty="0"/>
              <a:t>/</a:t>
            </a:r>
            <a:r>
              <a:rPr lang="en-US" sz="2400" dirty="0" err="1"/>
              <a:t>jej</a:t>
            </a:r>
            <a:r>
              <a:rPr lang="en-US" sz="2400" dirty="0"/>
              <a:t> </a:t>
            </a:r>
            <a:r>
              <a:rPr lang="en-US" sz="2400" dirty="0" err="1"/>
              <a:t>živote</a:t>
            </a:r>
            <a:r>
              <a:rPr lang="en-US" sz="2400" dirty="0"/>
              <a:t>, …</a:t>
            </a:r>
          </a:p>
          <a:p>
            <a:pPr marL="170446" indent="-170446">
              <a:buSzPct val="100000"/>
              <a:buChar char="•"/>
              <a:tabLst>
                <a:tab pos="266700" algn="l"/>
              </a:tabLst>
              <a:defRPr sz="1700">
                <a:solidFill>
                  <a:srgbClr val="FF8AD8"/>
                </a:solidFill>
                <a:latin typeface="Tahoma"/>
                <a:ea typeface="Tahoma"/>
                <a:cs typeface="Tahoma"/>
                <a:sym typeface="Tahoma"/>
              </a:defRPr>
            </a:pPr>
            <a:r>
              <a:rPr lang="en-US" sz="2400" dirty="0"/>
              <a:t>POĎAKUJTE ZA </a:t>
            </a:r>
            <a:r>
              <a:rPr lang="en-US" sz="2400" dirty="0" err="1"/>
              <a:t>DôVERU</a:t>
            </a:r>
            <a:endParaRPr lang="en-US" sz="2400" dirty="0"/>
          </a:p>
          <a:p>
            <a:pPr marL="170446" indent="-170446">
              <a:buSzPct val="100000"/>
              <a:buChar char="•"/>
              <a:tabLst>
                <a:tab pos="266700" algn="l"/>
              </a:tabLst>
              <a:defRPr sz="1700">
                <a:solidFill>
                  <a:srgbClr val="FF8AD8"/>
                </a:solidFill>
                <a:latin typeface="Tahoma"/>
                <a:ea typeface="Tahoma"/>
                <a:cs typeface="Tahoma"/>
                <a:sym typeface="Tahoma"/>
              </a:defRPr>
            </a:pPr>
            <a:endParaRPr lang="en-US" sz="2400" dirty="0"/>
          </a:p>
        </p:txBody>
      </p:sp>
      <p:sp>
        <p:nvSpPr>
          <p:cNvPr id="455" name="Text Placeholder 15"/>
          <p:cNvSpPr txBox="1"/>
          <p:nvPr/>
        </p:nvSpPr>
        <p:spPr>
          <a:xfrm>
            <a:off x="202594" y="1335202"/>
            <a:ext cx="11397006" cy="106362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ormAutofit/>
          </a:bodyPr>
          <a:lstStyle>
            <a:lvl1pPr defTabSz="914400">
              <a:spcBef>
                <a:spcPts val="1000"/>
              </a:spcBef>
              <a:defRPr sz="3000" b="1">
                <a:solidFill>
                  <a:schemeClr val="accent4"/>
                </a:solidFill>
                <a:latin typeface="Tahoma"/>
                <a:ea typeface="Tahoma"/>
                <a:cs typeface="Tahoma"/>
                <a:sym typeface="Tahoma"/>
              </a:defRPr>
            </a:lvl1pPr>
          </a:lstStyle>
          <a:p>
            <a:r>
              <a:rPr lang="en-US" dirty="0" err="1"/>
              <a:t>Keď</a:t>
            </a:r>
            <a:r>
              <a:rPr lang="en-US" dirty="0"/>
              <a:t> </a:t>
            </a:r>
            <a:r>
              <a:rPr lang="en-US" dirty="0" err="1"/>
              <a:t>zistíte</a:t>
            </a:r>
            <a:r>
              <a:rPr lang="en-US" dirty="0"/>
              <a:t> </a:t>
            </a:r>
            <a:r>
              <a:rPr lang="en-US" dirty="0" err="1"/>
              <a:t>príznaky</a:t>
            </a:r>
            <a:r>
              <a:rPr lang="en-US" dirty="0"/>
              <a:t>, </a:t>
            </a:r>
            <a:r>
              <a:rPr lang="en-US" dirty="0" err="1"/>
              <a:t>máte</a:t>
            </a:r>
            <a:r>
              <a:rPr lang="en-US" dirty="0"/>
              <a:t> </a:t>
            </a:r>
            <a:r>
              <a:rPr lang="en-US" dirty="0" err="1"/>
              <a:t>podozrenie</a:t>
            </a:r>
            <a:r>
              <a:rPr lang="en-US" dirty="0"/>
              <a:t>, </a:t>
            </a:r>
            <a:r>
              <a:rPr lang="en-US" dirty="0" err="1"/>
              <a:t>vidíte</a:t>
            </a:r>
            <a:r>
              <a:rPr lang="en-US" dirty="0"/>
              <a:t> </a:t>
            </a:r>
            <a:r>
              <a:rPr lang="en-US" dirty="0" err="1"/>
              <a:t>zneužívanie</a:t>
            </a:r>
            <a:endParaRPr dirty="0"/>
          </a:p>
        </p:txBody>
      </p:sp>
      <p:sp>
        <p:nvSpPr>
          <p:cNvPr id="456" name="Pre fyzické príznaky zneužívania:…"/>
          <p:cNvSpPr txBox="1"/>
          <p:nvPr/>
        </p:nvSpPr>
        <p:spPr>
          <a:xfrm>
            <a:off x="2239479" y="4629246"/>
            <a:ext cx="6934573" cy="145680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p>
            <a:pPr defTabSz="584200">
              <a:defRPr sz="2500" b="1">
                <a:solidFill>
                  <a:srgbClr val="76D6FF"/>
                </a:solidFill>
                <a:latin typeface="Tahoma"/>
                <a:ea typeface="Tahoma"/>
                <a:cs typeface="Tahoma"/>
                <a:sym typeface="Tahoma"/>
              </a:defRPr>
            </a:pPr>
            <a:r>
              <a:rPr dirty="0"/>
              <a:t>Pre </a:t>
            </a:r>
            <a:r>
              <a:rPr dirty="0" err="1"/>
              <a:t>fyzické</a:t>
            </a:r>
            <a:r>
              <a:rPr dirty="0"/>
              <a:t> </a:t>
            </a:r>
            <a:r>
              <a:rPr dirty="0" err="1"/>
              <a:t>príznaky</a:t>
            </a:r>
            <a:r>
              <a:rPr dirty="0"/>
              <a:t> </a:t>
            </a:r>
            <a:r>
              <a:rPr dirty="0" err="1"/>
              <a:t>zneužívania</a:t>
            </a:r>
            <a:r>
              <a:rPr dirty="0"/>
              <a:t>:</a:t>
            </a:r>
            <a:endParaRPr dirty="0">
              <a:solidFill>
                <a:srgbClr val="2D2829"/>
              </a:solidFill>
            </a:endParaRPr>
          </a:p>
          <a:p>
            <a:pPr>
              <a:lnSpc>
                <a:spcPts val="1300"/>
              </a:lnSpc>
              <a:tabLst>
                <a:tab pos="254000" algn="l"/>
              </a:tabLst>
              <a:defRPr sz="1700" b="1">
                <a:solidFill>
                  <a:srgbClr val="2D2829"/>
                </a:solidFill>
                <a:latin typeface="Tahoma"/>
                <a:ea typeface="Tahoma"/>
                <a:cs typeface="Tahoma"/>
                <a:sym typeface="Tahoma"/>
              </a:defRPr>
            </a:pPr>
            <a:endParaRPr dirty="0">
              <a:solidFill>
                <a:srgbClr val="2D2829"/>
              </a:solidFill>
            </a:endParaRPr>
          </a:p>
          <a:p>
            <a:pPr>
              <a:lnSpc>
                <a:spcPts val="1300"/>
              </a:lnSpc>
              <a:tabLst>
                <a:tab pos="254000" algn="l"/>
              </a:tabLst>
              <a:defRPr sz="1700" b="1">
                <a:solidFill>
                  <a:srgbClr val="2D2829"/>
                </a:solidFill>
                <a:latin typeface="Tahoma"/>
                <a:ea typeface="Tahoma"/>
                <a:cs typeface="Tahoma"/>
                <a:sym typeface="Tahoma"/>
              </a:defRPr>
            </a:pPr>
            <a:endParaRPr dirty="0">
              <a:solidFill>
                <a:srgbClr val="2D2829"/>
              </a:solidFill>
            </a:endParaRPr>
          </a:p>
          <a:p>
            <a:pPr marL="170446" indent="-170446">
              <a:buSzPct val="100000"/>
              <a:buChar char="•"/>
              <a:tabLst>
                <a:tab pos="254000" algn="l"/>
              </a:tabLst>
              <a:defRPr sz="1700">
                <a:solidFill>
                  <a:srgbClr val="FF8AD8"/>
                </a:solidFill>
                <a:latin typeface="Tahoma"/>
                <a:ea typeface="Tahoma"/>
                <a:cs typeface="Tahoma"/>
                <a:sym typeface="Tahoma"/>
              </a:defRPr>
            </a:pPr>
            <a:r>
              <a:rPr lang="en-US" sz="2400" dirty="0" err="1"/>
              <a:t>Dieťa</a:t>
            </a:r>
            <a:r>
              <a:rPr sz="2400" dirty="0"/>
              <a:t> </a:t>
            </a:r>
            <a:r>
              <a:rPr sz="2400" dirty="0" err="1"/>
              <a:t>musí</a:t>
            </a:r>
            <a:r>
              <a:rPr sz="2400" dirty="0"/>
              <a:t> </a:t>
            </a:r>
            <a:r>
              <a:rPr sz="2400" dirty="0" err="1"/>
              <a:t>vyšetriť</a:t>
            </a:r>
            <a:r>
              <a:rPr sz="2400" dirty="0"/>
              <a:t> </a:t>
            </a:r>
            <a:r>
              <a:rPr sz="2400" dirty="0" err="1"/>
              <a:t>odborník</a:t>
            </a:r>
            <a:r>
              <a:rPr sz="2400" dirty="0"/>
              <a:t>, </a:t>
            </a:r>
            <a:r>
              <a:rPr sz="2400" dirty="0" err="1"/>
              <a:t>ktorý</a:t>
            </a:r>
            <a:r>
              <a:rPr sz="2400" dirty="0"/>
              <a:t> </a:t>
            </a:r>
            <a:r>
              <a:rPr sz="2400" dirty="0" err="1"/>
              <a:t>sa</a:t>
            </a:r>
            <a:r>
              <a:rPr sz="2400" dirty="0"/>
              <a:t> </a:t>
            </a:r>
            <a:r>
              <a:rPr sz="2400" dirty="0" err="1"/>
              <a:t>zaoberá</a:t>
            </a:r>
            <a:r>
              <a:rPr sz="2400" dirty="0"/>
              <a:t> </a:t>
            </a:r>
            <a:r>
              <a:rPr sz="2400" dirty="0" err="1"/>
              <a:t>sexuálnym</a:t>
            </a:r>
            <a:r>
              <a:rPr sz="2400" dirty="0"/>
              <a:t> </a:t>
            </a:r>
            <a:r>
              <a:rPr sz="2400" dirty="0" err="1"/>
              <a:t>zneužívaním</a:t>
            </a:r>
            <a:r>
              <a:rPr sz="2400" dirty="0"/>
              <a:t>,</a:t>
            </a:r>
            <a:r>
              <a:rPr lang="en-US" sz="2400" dirty="0"/>
              <a:t> </a:t>
            </a:r>
            <a:r>
              <a:rPr sz="2400" dirty="0" err="1"/>
              <a:t>lekár</a:t>
            </a:r>
            <a:r>
              <a:rPr lang="en-US" sz="2400" dirty="0"/>
              <a:t>.</a:t>
            </a:r>
            <a:endParaRPr sz="2400" dirty="0"/>
          </a:p>
        </p:txBody>
      </p:sp>
    </p:spTree>
  </p:cSld>
  <p:clrMapOvr>
    <a:masterClrMapping/>
  </p:clrMapOvr>
  <p:transition spd="med"/>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p:cNvGrpSpPr/>
        <p:nvPr/>
      </p:nvGrpSpPr>
      <p:grpSpPr>
        <a:xfrm>
          <a:off x="0" y="0"/>
          <a:ext cx="0" cy="0"/>
          <a:chOff x="0" y="0"/>
          <a:chExt cx="0" cy="0"/>
        </a:xfrm>
      </p:grpSpPr>
      <p:sp>
        <p:nvSpPr>
          <p:cNvPr id="550" name="Text Placeholder 20"/>
          <p:cNvSpPr txBox="1">
            <a:spLocks noGrp="1"/>
          </p:cNvSpPr>
          <p:nvPr>
            <p:ph type="body" sz="half" idx="1"/>
          </p:nvPr>
        </p:nvSpPr>
        <p:spPr>
          <a:xfrm>
            <a:off x="1219171" y="821094"/>
            <a:ext cx="9287098" cy="5771791"/>
          </a:xfrm>
          <a:prstGeom prst="rect">
            <a:avLst/>
          </a:prstGeom>
        </p:spPr>
        <p:txBody>
          <a:bodyPr>
            <a:normAutofit fontScale="55000" lnSpcReduction="20000"/>
          </a:bodyPr>
          <a:lstStyle/>
          <a:p>
            <a:pPr defTabSz="457200">
              <a:spcBef>
                <a:spcPts val="0"/>
              </a:spcBef>
              <a:defRPr sz="3400" b="1" cap="none">
                <a:solidFill>
                  <a:schemeClr val="accent4">
                    <a:lumOff val="12303"/>
                  </a:schemeClr>
                </a:solidFill>
                <a:latin typeface="+mj-lt"/>
                <a:ea typeface="+mj-ea"/>
                <a:cs typeface="+mj-cs"/>
                <a:sym typeface="Calibri"/>
              </a:defRPr>
            </a:pPr>
            <a:endParaRPr lang="en-US" dirty="0">
              <a:solidFill>
                <a:srgbClr val="FF0000"/>
              </a:solidFill>
            </a:endParaRPr>
          </a:p>
          <a:p>
            <a:pPr defTabSz="457200">
              <a:spcBef>
                <a:spcPts val="0"/>
              </a:spcBef>
              <a:defRPr sz="3400" b="1" cap="none">
                <a:solidFill>
                  <a:schemeClr val="accent4">
                    <a:lumOff val="12303"/>
                  </a:schemeClr>
                </a:solidFill>
                <a:latin typeface="+mj-lt"/>
                <a:ea typeface="+mj-ea"/>
                <a:cs typeface="+mj-cs"/>
                <a:sym typeface="Calibri"/>
              </a:defRPr>
            </a:pPr>
            <a:r>
              <a:rPr dirty="0" err="1">
                <a:solidFill>
                  <a:srgbClr val="FBFDFF"/>
                </a:solidFill>
              </a:rPr>
              <a:t>Keď</a:t>
            </a:r>
            <a:r>
              <a:rPr dirty="0">
                <a:solidFill>
                  <a:srgbClr val="FBFDFF"/>
                </a:solidFill>
              </a:rPr>
              <a:t> </a:t>
            </a:r>
            <a:r>
              <a:rPr dirty="0" err="1">
                <a:solidFill>
                  <a:srgbClr val="FBFDFF"/>
                </a:solidFill>
              </a:rPr>
              <a:t>sa</a:t>
            </a:r>
            <a:r>
              <a:rPr dirty="0">
                <a:solidFill>
                  <a:srgbClr val="FBFDFF"/>
                </a:solidFill>
              </a:rPr>
              <a:t> </a:t>
            </a:r>
            <a:r>
              <a:rPr lang="en-US" dirty="0" err="1">
                <a:solidFill>
                  <a:srgbClr val="FBFDFF"/>
                </a:solidFill>
              </a:rPr>
              <a:t>dieťa</a:t>
            </a:r>
            <a:r>
              <a:rPr dirty="0">
                <a:solidFill>
                  <a:srgbClr val="FBFDFF"/>
                </a:solidFill>
              </a:rPr>
              <a:t> </a:t>
            </a:r>
            <a:r>
              <a:rPr dirty="0" err="1">
                <a:solidFill>
                  <a:srgbClr val="FBFDFF"/>
                </a:solidFill>
              </a:rPr>
              <a:t>zdôverí</a:t>
            </a:r>
            <a:r>
              <a:rPr dirty="0">
                <a:solidFill>
                  <a:srgbClr val="FBFDFF"/>
                </a:solidFill>
              </a:rPr>
              <a:t>:</a:t>
            </a:r>
            <a:endParaRPr lang="en-US" dirty="0">
              <a:solidFill>
                <a:srgbClr val="FBFDFF"/>
              </a:solidFill>
            </a:endParaRPr>
          </a:p>
          <a:p>
            <a:pPr defTabSz="457200">
              <a:spcBef>
                <a:spcPts val="0"/>
              </a:spcBef>
              <a:defRPr sz="3400" b="1" cap="none">
                <a:solidFill>
                  <a:schemeClr val="accent4">
                    <a:lumOff val="12303"/>
                  </a:schemeClr>
                </a:solidFill>
                <a:latin typeface="+mj-lt"/>
                <a:ea typeface="+mj-ea"/>
                <a:cs typeface="+mj-cs"/>
                <a:sym typeface="Calibri"/>
              </a:defRPr>
            </a:pPr>
            <a:r>
              <a:rPr lang="en-US" dirty="0">
                <a:solidFill>
                  <a:srgbClr val="FBFDFF"/>
                </a:solidFill>
              </a:rPr>
              <a:t>POSTUP</a:t>
            </a:r>
          </a:p>
          <a:p>
            <a:pPr defTabSz="457200">
              <a:spcBef>
                <a:spcPts val="0"/>
              </a:spcBef>
              <a:defRPr sz="3400" b="1" cap="none">
                <a:solidFill>
                  <a:schemeClr val="accent4">
                    <a:lumOff val="12303"/>
                  </a:schemeClr>
                </a:solidFill>
                <a:latin typeface="+mj-lt"/>
                <a:ea typeface="+mj-ea"/>
                <a:cs typeface="+mj-cs"/>
                <a:sym typeface="Calibri"/>
              </a:defRPr>
            </a:pPr>
            <a:endParaRPr dirty="0">
              <a:solidFill>
                <a:srgbClr val="FF0000"/>
              </a:solidFill>
            </a:endParaRPr>
          </a:p>
          <a:p>
            <a:pPr defTabSz="457200">
              <a:spcBef>
                <a:spcPts val="0"/>
              </a:spcBef>
              <a:defRPr sz="2800" cap="none">
                <a:solidFill>
                  <a:srgbClr val="FF8AD8"/>
                </a:solidFill>
                <a:latin typeface="+mj-lt"/>
                <a:ea typeface="+mj-ea"/>
                <a:cs typeface="+mj-cs"/>
                <a:sym typeface="Calibri"/>
              </a:defRPr>
            </a:pPr>
            <a:r>
              <a:rPr lang="sk-SK" sz="6700" dirty="0">
                <a:solidFill>
                  <a:schemeClr val="accent5">
                    <a:lumMod val="25000"/>
                  </a:schemeClr>
                </a:solidFill>
                <a:latin typeface="Tahoma" panose="020B0604030504040204" pitchFamily="34" charset="0"/>
                <a:ea typeface="Tahoma" panose="020B0604030504040204" pitchFamily="34" charset="0"/>
                <a:cs typeface="Tahoma" panose="020B0604030504040204" pitchFamily="34" charset="0"/>
              </a:rPr>
              <a:t>‣</a:t>
            </a:r>
            <a:r>
              <a:rPr lang="en-US" sz="6700" dirty="0">
                <a:solidFill>
                  <a:schemeClr val="accent5">
                    <a:lumMod val="25000"/>
                  </a:schemeClr>
                </a:solidFill>
              </a:rPr>
              <a:t> </a:t>
            </a:r>
            <a:r>
              <a:rPr lang="en-US" sz="6700" dirty="0" err="1">
                <a:solidFill>
                  <a:schemeClr val="accent5">
                    <a:lumMod val="25000"/>
                  </a:schemeClr>
                </a:solidFill>
              </a:rPr>
              <a:t>Pokojne</a:t>
            </a:r>
            <a:r>
              <a:rPr sz="6700" dirty="0">
                <a:solidFill>
                  <a:schemeClr val="accent5">
                    <a:lumMod val="25000"/>
                  </a:schemeClr>
                </a:solidFill>
              </a:rPr>
              <a:t> ho </a:t>
            </a:r>
            <a:r>
              <a:rPr sz="6700" dirty="0" err="1">
                <a:solidFill>
                  <a:schemeClr val="accent5">
                    <a:lumMod val="25000"/>
                  </a:schemeClr>
                </a:solidFill>
              </a:rPr>
              <a:t>vypočujte</a:t>
            </a:r>
            <a:endParaRPr sz="6700" dirty="0">
              <a:solidFill>
                <a:schemeClr val="accent5">
                  <a:lumMod val="25000"/>
                </a:schemeClr>
              </a:solidFill>
            </a:endParaRPr>
          </a:p>
          <a:p>
            <a:pPr defTabSz="457200">
              <a:spcBef>
                <a:spcPts val="0"/>
              </a:spcBef>
              <a:defRPr sz="2800" cap="none">
                <a:solidFill>
                  <a:srgbClr val="FF8AD8"/>
                </a:solidFill>
                <a:latin typeface="+mj-lt"/>
                <a:ea typeface="+mj-ea"/>
                <a:cs typeface="+mj-cs"/>
                <a:sym typeface="Calibri"/>
              </a:defRPr>
            </a:pPr>
            <a:r>
              <a:rPr lang="sk-SK" sz="6700" dirty="0">
                <a:solidFill>
                  <a:schemeClr val="accent5">
                    <a:lumMod val="25000"/>
                  </a:schemeClr>
                </a:solidFill>
                <a:latin typeface="Tahoma" panose="020B0604030504040204" pitchFamily="34" charset="0"/>
                <a:ea typeface="Tahoma" panose="020B0604030504040204" pitchFamily="34" charset="0"/>
                <a:cs typeface="Tahoma" panose="020B0604030504040204" pitchFamily="34" charset="0"/>
              </a:rPr>
              <a:t>‣</a:t>
            </a:r>
            <a:r>
              <a:rPr lang="en-US" sz="6700" dirty="0">
                <a:solidFill>
                  <a:schemeClr val="accent5">
                    <a:lumMod val="25000"/>
                  </a:schemeClr>
                </a:solidFill>
                <a:latin typeface="Tahoma" panose="020B0604030504040204" pitchFamily="34" charset="0"/>
                <a:ea typeface="Tahoma" panose="020B0604030504040204" pitchFamily="34" charset="0"/>
                <a:cs typeface="Tahoma" panose="020B0604030504040204" pitchFamily="34" charset="0"/>
              </a:rPr>
              <a:t> </a:t>
            </a:r>
            <a:r>
              <a:rPr sz="6700" dirty="0" err="1">
                <a:solidFill>
                  <a:schemeClr val="accent5">
                    <a:lumMod val="25000"/>
                  </a:schemeClr>
                </a:solidFill>
              </a:rPr>
              <a:t>Nereagujte</a:t>
            </a:r>
            <a:r>
              <a:rPr sz="6700" dirty="0">
                <a:solidFill>
                  <a:schemeClr val="accent5">
                    <a:lumMod val="25000"/>
                  </a:schemeClr>
                </a:solidFill>
              </a:rPr>
              <a:t> </a:t>
            </a:r>
            <a:r>
              <a:rPr sz="6700" dirty="0" err="1">
                <a:solidFill>
                  <a:schemeClr val="accent5">
                    <a:lumMod val="25000"/>
                  </a:schemeClr>
                </a:solidFill>
              </a:rPr>
              <a:t>prehnane</a:t>
            </a:r>
            <a:endParaRPr lang="en-US" sz="6700" dirty="0">
              <a:solidFill>
                <a:schemeClr val="accent5">
                  <a:lumMod val="25000"/>
                </a:schemeClr>
              </a:solidFill>
            </a:endParaRPr>
          </a:p>
          <a:p>
            <a:pPr defTabSz="457200">
              <a:spcBef>
                <a:spcPts val="0"/>
              </a:spcBef>
              <a:defRPr sz="2800" cap="none">
                <a:solidFill>
                  <a:srgbClr val="FF8AD8"/>
                </a:solidFill>
                <a:latin typeface="+mj-lt"/>
                <a:ea typeface="+mj-ea"/>
                <a:cs typeface="+mj-cs"/>
                <a:sym typeface="Calibri"/>
              </a:defRPr>
            </a:pPr>
            <a:r>
              <a:rPr lang="en-US" sz="6700" dirty="0">
                <a:solidFill>
                  <a:schemeClr val="accent5">
                    <a:lumMod val="25000"/>
                  </a:schemeClr>
                </a:solidFill>
                <a:latin typeface="Tahoma" panose="020B0604030504040204" pitchFamily="34" charset="0"/>
                <a:ea typeface="Tahoma" panose="020B0604030504040204" pitchFamily="34" charset="0"/>
                <a:cs typeface="Tahoma" panose="020B0604030504040204" pitchFamily="34" charset="0"/>
              </a:rPr>
              <a:t>‣ </a:t>
            </a:r>
            <a:r>
              <a:rPr lang="en-US" sz="6700" dirty="0" err="1">
                <a:solidFill>
                  <a:schemeClr val="accent5">
                    <a:lumMod val="25000"/>
                  </a:schemeClr>
                </a:solidFill>
              </a:rPr>
              <a:t>Spýtajte</a:t>
            </a:r>
            <a:r>
              <a:rPr lang="en-US" sz="6700" dirty="0">
                <a:solidFill>
                  <a:schemeClr val="accent5">
                    <a:lumMod val="25000"/>
                  </a:schemeClr>
                </a:solidFill>
              </a:rPr>
              <a:t> </a:t>
            </a:r>
            <a:r>
              <a:rPr lang="en-US" sz="6700" dirty="0" err="1">
                <a:solidFill>
                  <a:schemeClr val="accent5">
                    <a:lumMod val="25000"/>
                  </a:schemeClr>
                </a:solidFill>
              </a:rPr>
              <a:t>sa</a:t>
            </a:r>
            <a:r>
              <a:rPr lang="en-US" sz="6700" dirty="0">
                <a:solidFill>
                  <a:schemeClr val="accent5">
                    <a:lumMod val="25000"/>
                  </a:schemeClr>
                </a:solidFill>
              </a:rPr>
              <a:t> </a:t>
            </a:r>
            <a:r>
              <a:rPr lang="en-US" sz="6700" dirty="0" err="1">
                <a:solidFill>
                  <a:schemeClr val="accent5">
                    <a:lumMod val="25000"/>
                  </a:schemeClr>
                </a:solidFill>
              </a:rPr>
              <a:t>ako</a:t>
            </a:r>
            <a:r>
              <a:rPr lang="en-US" sz="6700" dirty="0">
                <a:solidFill>
                  <a:schemeClr val="accent5">
                    <a:lumMod val="25000"/>
                  </a:schemeClr>
                </a:solidFill>
              </a:rPr>
              <a:t> </a:t>
            </a:r>
            <a:r>
              <a:rPr lang="en-US" sz="6700" dirty="0" err="1">
                <a:solidFill>
                  <a:schemeClr val="accent5">
                    <a:lumMod val="25000"/>
                  </a:schemeClr>
                </a:solidFill>
              </a:rPr>
              <a:t>sa</a:t>
            </a:r>
            <a:r>
              <a:rPr lang="en-US" sz="6700" dirty="0">
                <a:solidFill>
                  <a:schemeClr val="accent5">
                    <a:lumMod val="25000"/>
                  </a:schemeClr>
                </a:solidFill>
              </a:rPr>
              <a:t> </a:t>
            </a:r>
            <a:r>
              <a:rPr lang="en-US" sz="6700" dirty="0" err="1">
                <a:solidFill>
                  <a:schemeClr val="accent5">
                    <a:lumMod val="25000"/>
                  </a:schemeClr>
                </a:solidFill>
              </a:rPr>
              <a:t>cíti</a:t>
            </a:r>
            <a:endParaRPr lang="en-US" sz="6700" dirty="0">
              <a:solidFill>
                <a:schemeClr val="accent5">
                  <a:lumMod val="25000"/>
                </a:schemeClr>
              </a:solidFill>
            </a:endParaRPr>
          </a:p>
          <a:p>
            <a:pPr defTabSz="457200">
              <a:spcBef>
                <a:spcPts val="0"/>
              </a:spcBef>
              <a:defRPr sz="2800" cap="none">
                <a:solidFill>
                  <a:srgbClr val="FF8AD8"/>
                </a:solidFill>
                <a:latin typeface="+mj-lt"/>
                <a:ea typeface="+mj-ea"/>
                <a:cs typeface="+mj-cs"/>
                <a:sym typeface="Calibri"/>
              </a:defRPr>
            </a:pPr>
            <a:r>
              <a:rPr lang="en-US" sz="6700" dirty="0">
                <a:solidFill>
                  <a:schemeClr val="accent5">
                    <a:lumMod val="25000"/>
                  </a:schemeClr>
                </a:solidFill>
                <a:latin typeface="Tahoma" panose="020B0604030504040204" pitchFamily="34" charset="0"/>
                <a:ea typeface="Tahoma" panose="020B0604030504040204" pitchFamily="34" charset="0"/>
                <a:cs typeface="Tahoma" panose="020B0604030504040204" pitchFamily="34" charset="0"/>
              </a:rPr>
              <a:t>‣ </a:t>
            </a:r>
            <a:r>
              <a:rPr lang="en-US" sz="6700" dirty="0" err="1">
                <a:solidFill>
                  <a:schemeClr val="accent5">
                    <a:lumMod val="25000"/>
                  </a:schemeClr>
                </a:solidFill>
              </a:rPr>
              <a:t>Spýtajte</a:t>
            </a:r>
            <a:r>
              <a:rPr lang="en-US" sz="6700" dirty="0">
                <a:solidFill>
                  <a:schemeClr val="accent5">
                    <a:lumMod val="25000"/>
                  </a:schemeClr>
                </a:solidFill>
              </a:rPr>
              <a:t> </a:t>
            </a:r>
            <a:r>
              <a:rPr lang="en-US" sz="6700" dirty="0" err="1">
                <a:solidFill>
                  <a:schemeClr val="accent5">
                    <a:lumMod val="25000"/>
                  </a:schemeClr>
                </a:solidFill>
              </a:rPr>
              <a:t>sa</a:t>
            </a:r>
            <a:r>
              <a:rPr lang="en-US" sz="6700" dirty="0">
                <a:solidFill>
                  <a:schemeClr val="accent5">
                    <a:lumMod val="25000"/>
                  </a:schemeClr>
                </a:solidFill>
              </a:rPr>
              <a:t> </a:t>
            </a:r>
            <a:r>
              <a:rPr lang="en-US" sz="6700" dirty="0" err="1">
                <a:solidFill>
                  <a:schemeClr val="accent5">
                    <a:lumMod val="25000"/>
                  </a:schemeClr>
                </a:solidFill>
              </a:rPr>
              <a:t>či</a:t>
            </a:r>
            <a:r>
              <a:rPr lang="en-US" sz="6700" dirty="0">
                <a:solidFill>
                  <a:schemeClr val="accent5">
                    <a:lumMod val="25000"/>
                  </a:schemeClr>
                </a:solidFill>
              </a:rPr>
              <a:t> </a:t>
            </a:r>
            <a:r>
              <a:rPr lang="en-US" sz="6700" dirty="0" err="1">
                <a:solidFill>
                  <a:schemeClr val="accent5">
                    <a:lumMod val="25000"/>
                  </a:schemeClr>
                </a:solidFill>
              </a:rPr>
              <a:t>sa</a:t>
            </a:r>
            <a:r>
              <a:rPr lang="en-US" sz="6700" dirty="0">
                <a:solidFill>
                  <a:schemeClr val="accent5">
                    <a:lumMod val="25000"/>
                  </a:schemeClr>
                </a:solidFill>
              </a:rPr>
              <a:t> </a:t>
            </a:r>
            <a:r>
              <a:rPr lang="en-US" sz="6700" dirty="0" err="1">
                <a:solidFill>
                  <a:schemeClr val="accent5">
                    <a:lumMod val="25000"/>
                  </a:schemeClr>
                </a:solidFill>
              </a:rPr>
              <a:t>niečo</a:t>
            </a:r>
            <a:r>
              <a:rPr lang="en-US" sz="6700" dirty="0">
                <a:solidFill>
                  <a:schemeClr val="accent5">
                    <a:lumMod val="25000"/>
                  </a:schemeClr>
                </a:solidFill>
              </a:rPr>
              <a:t> v </a:t>
            </a:r>
            <a:r>
              <a:rPr lang="en-US" sz="6700" dirty="0" err="1">
                <a:solidFill>
                  <a:schemeClr val="accent5">
                    <a:lumMod val="25000"/>
                  </a:schemeClr>
                </a:solidFill>
              </a:rPr>
              <a:t>jeho</a:t>
            </a:r>
            <a:r>
              <a:rPr lang="en-US" sz="6700" dirty="0">
                <a:solidFill>
                  <a:schemeClr val="accent5">
                    <a:lumMod val="25000"/>
                  </a:schemeClr>
                </a:solidFill>
              </a:rPr>
              <a:t> </a:t>
            </a:r>
            <a:r>
              <a:rPr lang="en-US" sz="6700" dirty="0" err="1">
                <a:solidFill>
                  <a:schemeClr val="accent5">
                    <a:lumMod val="25000"/>
                  </a:schemeClr>
                </a:solidFill>
              </a:rPr>
              <a:t>okolí</a:t>
            </a:r>
            <a:r>
              <a:rPr lang="en-US" sz="6700" dirty="0">
                <a:solidFill>
                  <a:schemeClr val="accent5">
                    <a:lumMod val="25000"/>
                  </a:schemeClr>
                </a:solidFill>
              </a:rPr>
              <a:t> </a:t>
            </a:r>
            <a:r>
              <a:rPr lang="en-US" sz="6700" dirty="0" err="1">
                <a:solidFill>
                  <a:schemeClr val="accent5">
                    <a:lumMod val="25000"/>
                  </a:schemeClr>
                </a:solidFill>
              </a:rPr>
              <a:t>zmenilo</a:t>
            </a:r>
            <a:endParaRPr sz="6700" dirty="0">
              <a:solidFill>
                <a:schemeClr val="accent5">
                  <a:lumMod val="25000"/>
                </a:schemeClr>
              </a:solidFill>
            </a:endParaRPr>
          </a:p>
          <a:p>
            <a:pPr defTabSz="457200">
              <a:spcBef>
                <a:spcPts val="0"/>
              </a:spcBef>
              <a:defRPr sz="2800" cap="none">
                <a:solidFill>
                  <a:srgbClr val="FF8AD8"/>
                </a:solidFill>
                <a:latin typeface="+mj-lt"/>
                <a:ea typeface="+mj-ea"/>
                <a:cs typeface="+mj-cs"/>
                <a:sym typeface="Calibri"/>
              </a:defRPr>
            </a:pPr>
            <a:r>
              <a:rPr lang="sk-SK" sz="6700" dirty="0">
                <a:solidFill>
                  <a:schemeClr val="accent5">
                    <a:lumMod val="25000"/>
                  </a:schemeClr>
                </a:solidFill>
                <a:latin typeface="Tahoma" panose="020B0604030504040204" pitchFamily="34" charset="0"/>
                <a:ea typeface="Tahoma" panose="020B0604030504040204" pitchFamily="34" charset="0"/>
                <a:cs typeface="Tahoma" panose="020B0604030504040204" pitchFamily="34" charset="0"/>
              </a:rPr>
              <a:t>‣</a:t>
            </a:r>
            <a:r>
              <a:rPr lang="en-US" sz="6700" dirty="0">
                <a:solidFill>
                  <a:schemeClr val="accent5">
                    <a:lumMod val="25000"/>
                  </a:schemeClr>
                </a:solidFill>
                <a:latin typeface="Tahoma" panose="020B0604030504040204" pitchFamily="34" charset="0"/>
                <a:ea typeface="Tahoma" panose="020B0604030504040204" pitchFamily="34" charset="0"/>
                <a:cs typeface="Tahoma" panose="020B0604030504040204" pitchFamily="34" charset="0"/>
              </a:rPr>
              <a:t> </a:t>
            </a:r>
            <a:r>
              <a:rPr sz="6700" dirty="0" err="1">
                <a:solidFill>
                  <a:schemeClr val="accent5">
                    <a:lumMod val="25000"/>
                  </a:schemeClr>
                </a:solidFill>
              </a:rPr>
              <a:t>Spýtajte</a:t>
            </a:r>
            <a:r>
              <a:rPr sz="6700" dirty="0">
                <a:solidFill>
                  <a:schemeClr val="accent5">
                    <a:lumMod val="25000"/>
                  </a:schemeClr>
                </a:solidFill>
              </a:rPr>
              <a:t> </a:t>
            </a:r>
            <a:r>
              <a:rPr sz="6700" dirty="0" err="1">
                <a:solidFill>
                  <a:schemeClr val="accent5">
                    <a:lumMod val="25000"/>
                  </a:schemeClr>
                </a:solidFill>
              </a:rPr>
              <a:t>sa</a:t>
            </a:r>
            <a:r>
              <a:rPr sz="6700" dirty="0">
                <a:solidFill>
                  <a:schemeClr val="accent5">
                    <a:lumMod val="25000"/>
                  </a:schemeClr>
                </a:solidFill>
              </a:rPr>
              <a:t>, </a:t>
            </a:r>
            <a:r>
              <a:rPr lang="en-US" sz="6700" dirty="0" err="1">
                <a:solidFill>
                  <a:schemeClr val="accent5">
                    <a:lumMod val="25000"/>
                  </a:schemeClr>
                </a:solidFill>
              </a:rPr>
              <a:t>prečo</a:t>
            </a:r>
            <a:r>
              <a:rPr lang="en-US" sz="6700" dirty="0">
                <a:solidFill>
                  <a:schemeClr val="accent5">
                    <a:lumMod val="25000"/>
                  </a:schemeClr>
                </a:solidFill>
              </a:rPr>
              <a:t> </a:t>
            </a:r>
            <a:r>
              <a:rPr lang="en-US" sz="6700" dirty="0" err="1">
                <a:solidFill>
                  <a:schemeClr val="accent5">
                    <a:lumMod val="25000"/>
                  </a:schemeClr>
                </a:solidFill>
              </a:rPr>
              <a:t>sa</a:t>
            </a:r>
            <a:r>
              <a:rPr lang="en-US" sz="6700" dirty="0">
                <a:solidFill>
                  <a:schemeClr val="accent5">
                    <a:lumMod val="25000"/>
                  </a:schemeClr>
                </a:solidFill>
              </a:rPr>
              <a:t> </a:t>
            </a:r>
            <a:r>
              <a:rPr lang="en-US" sz="6700" dirty="0" err="1">
                <a:solidFill>
                  <a:schemeClr val="accent5">
                    <a:lumMod val="25000"/>
                  </a:schemeClr>
                </a:solidFill>
              </a:rPr>
              <a:t>tak</a:t>
            </a:r>
            <a:r>
              <a:rPr lang="en-US" sz="6700" dirty="0">
                <a:solidFill>
                  <a:schemeClr val="accent5">
                    <a:lumMod val="25000"/>
                  </a:schemeClr>
                </a:solidFill>
              </a:rPr>
              <a:t> </a:t>
            </a:r>
            <a:r>
              <a:rPr lang="en-US" sz="6700" dirty="0" err="1">
                <a:solidFill>
                  <a:schemeClr val="accent5">
                    <a:lumMod val="25000"/>
                  </a:schemeClr>
                </a:solidFill>
              </a:rPr>
              <a:t>cíti</a:t>
            </a:r>
            <a:endParaRPr sz="6700" dirty="0">
              <a:solidFill>
                <a:schemeClr val="accent5">
                  <a:lumMod val="25000"/>
                </a:schemeClr>
              </a:solidFill>
            </a:endParaRPr>
          </a:p>
          <a:p>
            <a:pPr defTabSz="457200">
              <a:spcBef>
                <a:spcPts val="0"/>
              </a:spcBef>
              <a:defRPr sz="2800" cap="none">
                <a:solidFill>
                  <a:srgbClr val="FF8AD8"/>
                </a:solidFill>
                <a:latin typeface="+mj-lt"/>
                <a:ea typeface="+mj-ea"/>
                <a:cs typeface="+mj-cs"/>
                <a:sym typeface="Calibri"/>
              </a:defRPr>
            </a:pPr>
            <a:r>
              <a:rPr lang="sk-SK" sz="6700" dirty="0">
                <a:solidFill>
                  <a:schemeClr val="accent5">
                    <a:lumMod val="25000"/>
                  </a:schemeClr>
                </a:solidFill>
                <a:latin typeface="Tahoma" panose="020B0604030504040204" pitchFamily="34" charset="0"/>
                <a:ea typeface="Tahoma" panose="020B0604030504040204" pitchFamily="34" charset="0"/>
                <a:cs typeface="Tahoma" panose="020B0604030504040204" pitchFamily="34" charset="0"/>
              </a:rPr>
              <a:t>‣</a:t>
            </a:r>
            <a:r>
              <a:rPr lang="en-US" sz="6700" dirty="0">
                <a:solidFill>
                  <a:schemeClr val="accent5">
                    <a:lumMod val="25000"/>
                  </a:schemeClr>
                </a:solidFill>
                <a:latin typeface="Tahoma" panose="020B0604030504040204" pitchFamily="34" charset="0"/>
                <a:ea typeface="Tahoma" panose="020B0604030504040204" pitchFamily="34" charset="0"/>
                <a:cs typeface="Tahoma" panose="020B0604030504040204" pitchFamily="34" charset="0"/>
              </a:rPr>
              <a:t> </a:t>
            </a:r>
            <a:r>
              <a:rPr sz="6700" dirty="0" err="1">
                <a:solidFill>
                  <a:schemeClr val="accent5">
                    <a:lumMod val="25000"/>
                  </a:schemeClr>
                </a:solidFill>
              </a:rPr>
              <a:t>Pochváľte</a:t>
            </a:r>
            <a:r>
              <a:rPr sz="6700" dirty="0">
                <a:solidFill>
                  <a:schemeClr val="accent5">
                    <a:lumMod val="25000"/>
                  </a:schemeClr>
                </a:solidFill>
              </a:rPr>
              <a:t> ho za </a:t>
            </a:r>
            <a:r>
              <a:rPr sz="6700" dirty="0" err="1">
                <a:solidFill>
                  <a:schemeClr val="accent5">
                    <a:lumMod val="25000"/>
                  </a:schemeClr>
                </a:solidFill>
              </a:rPr>
              <a:t>jeho</a:t>
            </a:r>
            <a:r>
              <a:rPr sz="6700" dirty="0">
                <a:solidFill>
                  <a:schemeClr val="accent5">
                    <a:lumMod val="25000"/>
                  </a:schemeClr>
                </a:solidFill>
              </a:rPr>
              <a:t> </a:t>
            </a:r>
            <a:r>
              <a:rPr sz="6700" dirty="0" err="1">
                <a:solidFill>
                  <a:schemeClr val="accent5">
                    <a:lumMod val="25000"/>
                  </a:schemeClr>
                </a:solidFill>
              </a:rPr>
              <a:t>odvahu</a:t>
            </a:r>
            <a:endParaRPr lang="en-US" sz="6700" dirty="0">
              <a:solidFill>
                <a:schemeClr val="accent5">
                  <a:lumMod val="25000"/>
                </a:schemeClr>
              </a:solidFill>
            </a:endParaRPr>
          </a:p>
          <a:p>
            <a:pPr defTabSz="457200">
              <a:spcBef>
                <a:spcPts val="0"/>
              </a:spcBef>
              <a:defRPr sz="2800" cap="none">
                <a:solidFill>
                  <a:srgbClr val="FF8AD8"/>
                </a:solidFill>
                <a:latin typeface="+mj-lt"/>
                <a:ea typeface="+mj-ea"/>
                <a:cs typeface="+mj-cs"/>
                <a:sym typeface="Calibri"/>
              </a:defRPr>
            </a:pPr>
            <a:r>
              <a:rPr lang="en-US" sz="6700" dirty="0">
                <a:solidFill>
                  <a:schemeClr val="accent5">
                    <a:lumMod val="25000"/>
                  </a:schemeClr>
                </a:solidFill>
                <a:latin typeface="Tahoma" panose="020B0604030504040204" pitchFamily="34" charset="0"/>
                <a:ea typeface="Tahoma" panose="020B0604030504040204" pitchFamily="34" charset="0"/>
                <a:cs typeface="Tahoma" panose="020B0604030504040204" pitchFamily="34" charset="0"/>
              </a:rPr>
              <a:t>‣ </a:t>
            </a:r>
            <a:r>
              <a:rPr lang="en-US" sz="6700" dirty="0" err="1">
                <a:solidFill>
                  <a:schemeClr val="accent5">
                    <a:lumMod val="25000"/>
                  </a:schemeClr>
                </a:solidFill>
              </a:rPr>
              <a:t>P</a:t>
            </a:r>
            <a:r>
              <a:rPr sz="6700" dirty="0" err="1">
                <a:solidFill>
                  <a:schemeClr val="accent5">
                    <a:lumMod val="25000"/>
                  </a:schemeClr>
                </a:solidFill>
              </a:rPr>
              <a:t>oďakujte</a:t>
            </a:r>
            <a:endParaRPr sz="6700" dirty="0">
              <a:solidFill>
                <a:schemeClr val="accent5">
                  <a:lumMod val="25000"/>
                </a:schemeClr>
              </a:solidFill>
            </a:endParaRPr>
          </a:p>
          <a:p>
            <a:pPr defTabSz="457200">
              <a:spcBef>
                <a:spcPts val="0"/>
              </a:spcBef>
              <a:defRPr sz="2800" cap="none">
                <a:solidFill>
                  <a:srgbClr val="FF8AD8"/>
                </a:solidFill>
                <a:latin typeface="+mj-lt"/>
                <a:ea typeface="+mj-ea"/>
                <a:cs typeface="+mj-cs"/>
                <a:sym typeface="Calibri"/>
              </a:defRPr>
            </a:pPr>
            <a:r>
              <a:rPr lang="en-US" sz="6700" dirty="0">
                <a:solidFill>
                  <a:schemeClr val="accent5">
                    <a:lumMod val="25000"/>
                  </a:schemeClr>
                </a:solidFill>
                <a:latin typeface="Tahoma" panose="020B0604030504040204" pitchFamily="34" charset="0"/>
                <a:ea typeface="Tahoma" panose="020B0604030504040204" pitchFamily="34" charset="0"/>
                <a:cs typeface="Tahoma" panose="020B0604030504040204" pitchFamily="34" charset="0"/>
              </a:rPr>
              <a:t>‣ </a:t>
            </a:r>
            <a:r>
              <a:rPr lang="en-US" sz="6700" dirty="0" err="1">
                <a:solidFill>
                  <a:schemeClr val="accent5">
                    <a:lumMod val="25000"/>
                  </a:schemeClr>
                </a:solidFill>
              </a:rPr>
              <a:t>Vykonajte</a:t>
            </a:r>
            <a:r>
              <a:rPr sz="6700" dirty="0">
                <a:solidFill>
                  <a:schemeClr val="accent5">
                    <a:lumMod val="25000"/>
                  </a:schemeClr>
                </a:solidFill>
              </a:rPr>
              <a:t> </a:t>
            </a:r>
            <a:r>
              <a:rPr sz="6700" dirty="0" err="1">
                <a:solidFill>
                  <a:schemeClr val="accent5">
                    <a:lumMod val="25000"/>
                  </a:schemeClr>
                </a:solidFill>
              </a:rPr>
              <a:t>nahlásen</a:t>
            </a:r>
            <a:r>
              <a:rPr lang="en-US" sz="6700" dirty="0" err="1">
                <a:solidFill>
                  <a:schemeClr val="accent5">
                    <a:lumMod val="25000"/>
                  </a:schemeClr>
                </a:solidFill>
              </a:rPr>
              <a:t>ie</a:t>
            </a:r>
            <a:r>
              <a:rPr lang="en-US" sz="6700" dirty="0">
                <a:solidFill>
                  <a:schemeClr val="accent5">
                    <a:lumMod val="25000"/>
                  </a:schemeClr>
                </a:solidFill>
              </a:rPr>
              <a:t> :</a:t>
            </a:r>
          </a:p>
          <a:p>
            <a:pPr defTabSz="457200">
              <a:spcBef>
                <a:spcPts val="0"/>
              </a:spcBef>
              <a:defRPr sz="2800" cap="none">
                <a:solidFill>
                  <a:srgbClr val="FF8AD8"/>
                </a:solidFill>
                <a:latin typeface="+mj-lt"/>
                <a:ea typeface="+mj-ea"/>
                <a:cs typeface="+mj-cs"/>
                <a:sym typeface="Calibri"/>
              </a:defRPr>
            </a:pPr>
            <a:r>
              <a:rPr lang="en-US" sz="6700" dirty="0">
                <a:solidFill>
                  <a:schemeClr val="accent5">
                    <a:lumMod val="25000"/>
                  </a:schemeClr>
                </a:solidFill>
              </a:rPr>
              <a:t>       (</a:t>
            </a:r>
            <a:r>
              <a:rPr lang="en-US" sz="6700" dirty="0" err="1">
                <a:solidFill>
                  <a:schemeClr val="accent5">
                    <a:lumMod val="25000"/>
                  </a:schemeClr>
                </a:solidFill>
              </a:rPr>
              <a:t>škola</a:t>
            </a:r>
            <a:r>
              <a:rPr lang="en-US" sz="6700" dirty="0">
                <a:solidFill>
                  <a:schemeClr val="accent5">
                    <a:lumMod val="25000"/>
                  </a:schemeClr>
                </a:solidFill>
              </a:rPr>
              <a:t>, </a:t>
            </a:r>
            <a:r>
              <a:rPr lang="en-US" sz="6700" dirty="0" err="1">
                <a:solidFill>
                  <a:schemeClr val="accent5">
                    <a:lumMod val="25000"/>
                  </a:schemeClr>
                </a:solidFill>
              </a:rPr>
              <a:t>združenie</a:t>
            </a:r>
            <a:r>
              <a:rPr lang="en-US" sz="6700" dirty="0">
                <a:solidFill>
                  <a:schemeClr val="accent5">
                    <a:lumMod val="25000"/>
                  </a:schemeClr>
                </a:solidFill>
              </a:rPr>
              <a:t>, ……)</a:t>
            </a:r>
            <a:r>
              <a:rPr lang="en-US" sz="7200" dirty="0">
                <a:solidFill>
                  <a:srgbClr val="FBFDFF"/>
                </a:solidFill>
              </a:rPr>
              <a:t> </a:t>
            </a:r>
            <a:endParaRPr sz="6700" dirty="0">
              <a:solidFill>
                <a:schemeClr val="accent5">
                  <a:lumMod val="25000"/>
                </a:schemeClr>
              </a:solidFill>
            </a:endParaRPr>
          </a:p>
        </p:txBody>
      </p:sp>
      <p:pic>
        <p:nvPicPr>
          <p:cNvPr id="19458" name="Picture 2" descr="It never stops shaping you': the legacy of child sexual abuse – and how to  survive it | UK child abuse inquiry | The Guardian">
            <a:extLst>
              <a:ext uri="{FF2B5EF4-FFF2-40B4-BE49-F238E27FC236}">
                <a16:creationId xmlns:a16="http://schemas.microsoft.com/office/drawing/2014/main" id="{FD5590AA-FB3D-DB9F-3BB8-4877B921D1D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71182" y="3965510"/>
            <a:ext cx="4820817" cy="289249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med"/>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accent6">
            <a:lumOff val="23725"/>
          </a:schemeClr>
        </a:solidFill>
        <a:effectLst/>
      </p:bgPr>
    </p:bg>
    <p:spTree>
      <p:nvGrpSpPr>
        <p:cNvPr id="1" name=""/>
        <p:cNvGrpSpPr/>
        <p:nvPr/>
      </p:nvGrpSpPr>
      <p:grpSpPr>
        <a:xfrm>
          <a:off x="0" y="0"/>
          <a:ext cx="0" cy="0"/>
          <a:chOff x="0" y="0"/>
          <a:chExt cx="0" cy="0"/>
        </a:xfrm>
      </p:grpSpPr>
      <p:sp>
        <p:nvSpPr>
          <p:cNvPr id="492" name="Otvorená komunikácia a zdravé hranice"/>
          <p:cNvSpPr txBox="1">
            <a:spLocks noGrp="1"/>
          </p:cNvSpPr>
          <p:nvPr>
            <p:ph type="body" sz="quarter" idx="1"/>
          </p:nvPr>
        </p:nvSpPr>
        <p:spPr>
          <a:xfrm>
            <a:off x="320119" y="543164"/>
            <a:ext cx="10482606" cy="974726"/>
          </a:xfrm>
          <a:prstGeom prst="rect">
            <a:avLst/>
          </a:prstGeom>
        </p:spPr>
        <p:txBody>
          <a:bodyPr>
            <a:noAutofit/>
          </a:bodyPr>
          <a:lstStyle>
            <a:lvl1pPr defTabSz="630936">
              <a:spcBef>
                <a:spcPts val="600"/>
              </a:spcBef>
              <a:defRPr sz="2800"/>
            </a:lvl1pPr>
          </a:lstStyle>
          <a:p>
            <a:pPr algn="ctr"/>
            <a:r>
              <a:rPr sz="4000" dirty="0" err="1">
                <a:solidFill>
                  <a:srgbClr val="002060"/>
                </a:solidFill>
              </a:rPr>
              <a:t>Otvorená</a:t>
            </a:r>
            <a:r>
              <a:rPr sz="4000" dirty="0">
                <a:solidFill>
                  <a:srgbClr val="002060"/>
                </a:solidFill>
              </a:rPr>
              <a:t> </a:t>
            </a:r>
            <a:r>
              <a:rPr sz="4000" dirty="0" err="1">
                <a:solidFill>
                  <a:srgbClr val="002060"/>
                </a:solidFill>
              </a:rPr>
              <a:t>komunikácia</a:t>
            </a:r>
            <a:endParaRPr sz="4000" dirty="0">
              <a:solidFill>
                <a:srgbClr val="002060"/>
              </a:solidFill>
            </a:endParaRPr>
          </a:p>
        </p:txBody>
      </p:sp>
      <p:pic>
        <p:nvPicPr>
          <p:cNvPr id="14338" name="Picture 2" descr="I've Never Told Anyone': Study Examines Why Sexual Assault Victims Remain  Silent | Diverse: Issues In Higher Education">
            <a:extLst>
              <a:ext uri="{FF2B5EF4-FFF2-40B4-BE49-F238E27FC236}">
                <a16:creationId xmlns:a16="http://schemas.microsoft.com/office/drawing/2014/main" id="{E943BF68-95B4-B897-B64B-21B3614392A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15792" y="1766740"/>
            <a:ext cx="5091260" cy="509126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med"/>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3" name="Text Placeholder 15"/>
          <p:cNvSpPr txBox="1">
            <a:spLocks noGrp="1"/>
          </p:cNvSpPr>
          <p:nvPr>
            <p:ph type="body" sz="quarter" idx="1"/>
          </p:nvPr>
        </p:nvSpPr>
        <p:spPr>
          <a:xfrm>
            <a:off x="1021237" y="1115461"/>
            <a:ext cx="9872358" cy="1063627"/>
          </a:xfrm>
          <a:prstGeom prst="rect">
            <a:avLst/>
          </a:prstGeom>
        </p:spPr>
        <p:txBody>
          <a:bodyPr/>
          <a:lstStyle>
            <a:lvl1pPr>
              <a:defRPr sz="3000" cap="none">
                <a:solidFill>
                  <a:srgbClr val="FFCFD7"/>
                </a:solidFill>
                <a:latin typeface="Tahoma"/>
                <a:ea typeface="Tahoma"/>
                <a:cs typeface="Tahoma"/>
                <a:sym typeface="Tahoma"/>
              </a:defRPr>
            </a:lvl1pPr>
          </a:lstStyle>
          <a:p>
            <a:r>
              <a:rPr b="1" dirty="0" err="1"/>
              <a:t>Reakcia</a:t>
            </a:r>
            <a:r>
              <a:rPr b="1" dirty="0"/>
              <a:t> na </a:t>
            </a:r>
            <a:r>
              <a:rPr b="1" dirty="0" err="1"/>
              <a:t>sexuálne</a:t>
            </a:r>
            <a:r>
              <a:rPr b="1" dirty="0"/>
              <a:t> </a:t>
            </a:r>
            <a:r>
              <a:rPr b="1" dirty="0" err="1"/>
              <a:t>zneužívanie</a:t>
            </a:r>
            <a:endParaRPr b="1" dirty="0"/>
          </a:p>
        </p:txBody>
      </p:sp>
      <p:sp>
        <p:nvSpPr>
          <p:cNvPr id="544" name="Text Placeholder 20"/>
          <p:cNvSpPr>
            <a:spLocks noGrp="1"/>
          </p:cNvSpPr>
          <p:nvPr>
            <p:ph type="body" idx="22"/>
          </p:nvPr>
        </p:nvSpPr>
        <p:spPr>
          <a:xfrm>
            <a:off x="575652" y="2324339"/>
            <a:ext cx="10763527" cy="3418200"/>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numCol="1" spcCol="38100"/>
          <a:lstStyle/>
          <a:p>
            <a:pPr algn="ctr" defTabSz="457200">
              <a:spcBef>
                <a:spcPts val="0"/>
              </a:spcBef>
              <a:defRPr sz="3100">
                <a:solidFill>
                  <a:srgbClr val="FF8AD8"/>
                </a:solidFill>
                <a:latin typeface="+mj-lt"/>
                <a:ea typeface="+mj-ea"/>
                <a:cs typeface="+mj-cs"/>
                <a:sym typeface="Calibri"/>
              </a:defRPr>
            </a:pPr>
            <a:r>
              <a:rPr dirty="0"/>
              <a:t>3 </a:t>
            </a:r>
            <a:r>
              <a:rPr dirty="0" err="1"/>
              <a:t>dôvody</a:t>
            </a:r>
            <a:r>
              <a:rPr dirty="0"/>
              <a:t>, </a:t>
            </a:r>
            <a:r>
              <a:rPr lang="en-US" dirty="0" err="1"/>
              <a:t>keď</a:t>
            </a:r>
            <a:r>
              <a:rPr dirty="0"/>
              <a:t> </a:t>
            </a:r>
            <a:r>
              <a:rPr dirty="0" err="1"/>
              <a:t>musíme</a:t>
            </a:r>
            <a:r>
              <a:rPr dirty="0"/>
              <a:t> </a:t>
            </a:r>
            <a:r>
              <a:rPr dirty="0" err="1"/>
              <a:t>reagovať</a:t>
            </a:r>
            <a:r>
              <a:rPr dirty="0"/>
              <a:t> na </a:t>
            </a:r>
            <a:r>
              <a:rPr dirty="0" err="1"/>
              <a:t>sexuálne</a:t>
            </a:r>
            <a:r>
              <a:rPr dirty="0"/>
              <a:t> </a:t>
            </a:r>
            <a:r>
              <a:rPr dirty="0" err="1"/>
              <a:t>zneužívanie</a:t>
            </a:r>
            <a:r>
              <a:rPr dirty="0"/>
              <a:t>:</a:t>
            </a:r>
          </a:p>
          <a:p>
            <a:pPr algn="ctr" defTabSz="457200">
              <a:spcBef>
                <a:spcPts val="0"/>
              </a:spcBef>
              <a:defRPr sz="3100">
                <a:solidFill>
                  <a:srgbClr val="FF8AD8"/>
                </a:solidFill>
                <a:latin typeface="+mj-lt"/>
                <a:ea typeface="+mj-ea"/>
                <a:cs typeface="+mj-cs"/>
                <a:sym typeface="Calibri"/>
              </a:defRPr>
            </a:pPr>
            <a:endParaRPr dirty="0"/>
          </a:p>
          <a:p>
            <a:pPr marL="240631" indent="-240631" algn="ctr" defTabSz="457200">
              <a:spcBef>
                <a:spcPts val="0"/>
              </a:spcBef>
              <a:buSzPct val="100000"/>
              <a:buChar char="•"/>
              <a:defRPr sz="2400" b="1">
                <a:solidFill>
                  <a:srgbClr val="D6D6D6"/>
                </a:solidFill>
                <a:latin typeface="+mj-lt"/>
                <a:ea typeface="+mj-ea"/>
                <a:cs typeface="+mj-cs"/>
                <a:sym typeface="Calibri"/>
              </a:defRPr>
            </a:pPr>
            <a:r>
              <a:rPr lang="en-US" sz="4000" dirty="0"/>
              <a:t> </a:t>
            </a:r>
            <a:r>
              <a:rPr lang="en-US" sz="4000" dirty="0" err="1"/>
              <a:t>Dieťa</a:t>
            </a:r>
            <a:r>
              <a:rPr sz="4000" dirty="0"/>
              <a:t> </a:t>
            </a:r>
            <a:r>
              <a:rPr sz="4000" dirty="0" err="1"/>
              <a:t>nám</a:t>
            </a:r>
            <a:r>
              <a:rPr sz="4000" dirty="0"/>
              <a:t> </a:t>
            </a:r>
            <a:r>
              <a:rPr sz="4000" dirty="0" err="1"/>
              <a:t>oznámi</a:t>
            </a:r>
            <a:r>
              <a:rPr sz="4000" dirty="0"/>
              <a:t> </a:t>
            </a:r>
            <a:r>
              <a:rPr sz="4000" dirty="0" err="1"/>
              <a:t>zneužitie</a:t>
            </a:r>
            <a:r>
              <a:rPr lang="en-US" sz="4000" dirty="0"/>
              <a:t>.</a:t>
            </a:r>
            <a:r>
              <a:rPr sz="4000" dirty="0"/>
              <a:t>  </a:t>
            </a:r>
            <a:endParaRPr lang="en-US" sz="4000" dirty="0"/>
          </a:p>
          <a:p>
            <a:pPr marL="240631" indent="-240631" algn="ctr" defTabSz="457200">
              <a:spcBef>
                <a:spcPts val="0"/>
              </a:spcBef>
              <a:buSzPct val="100000"/>
              <a:buChar char="•"/>
              <a:defRPr sz="2400" b="1">
                <a:solidFill>
                  <a:srgbClr val="D6D6D6"/>
                </a:solidFill>
                <a:latin typeface="+mj-lt"/>
                <a:ea typeface="+mj-ea"/>
                <a:cs typeface="+mj-cs"/>
                <a:sym typeface="Calibri"/>
              </a:defRPr>
            </a:pPr>
            <a:r>
              <a:rPr lang="en-US" sz="4000" dirty="0"/>
              <a:t> </a:t>
            </a:r>
            <a:r>
              <a:rPr sz="4000" dirty="0"/>
              <a:t>Sami </a:t>
            </a:r>
            <a:r>
              <a:rPr sz="4000" dirty="0" err="1"/>
              <a:t>zistíme</a:t>
            </a:r>
            <a:r>
              <a:rPr sz="4000" dirty="0"/>
              <a:t> </a:t>
            </a:r>
            <a:r>
              <a:rPr sz="4000" dirty="0" err="1"/>
              <a:t>sexuálne</a:t>
            </a:r>
            <a:r>
              <a:rPr sz="4000" dirty="0"/>
              <a:t> </a:t>
            </a:r>
            <a:r>
              <a:rPr sz="4000" dirty="0" err="1"/>
              <a:t>zneužívanie</a:t>
            </a:r>
            <a:r>
              <a:rPr lang="en-US" sz="4000" dirty="0"/>
              <a:t>.</a:t>
            </a:r>
            <a:r>
              <a:rPr sz="4000" dirty="0"/>
              <a:t> </a:t>
            </a:r>
          </a:p>
          <a:p>
            <a:pPr marL="240631" indent="-240631" algn="ctr" defTabSz="457200">
              <a:spcBef>
                <a:spcPts val="0"/>
              </a:spcBef>
              <a:buSzPct val="100000"/>
              <a:buChar char="•"/>
              <a:defRPr sz="2400" b="1">
                <a:solidFill>
                  <a:srgbClr val="D6D6D6"/>
                </a:solidFill>
                <a:latin typeface="+mj-lt"/>
                <a:ea typeface="+mj-ea"/>
                <a:cs typeface="+mj-cs"/>
                <a:sym typeface="Calibri"/>
              </a:defRPr>
            </a:pPr>
            <a:r>
              <a:rPr lang="en-US" sz="4000" dirty="0"/>
              <a:t> </a:t>
            </a:r>
            <a:r>
              <a:rPr sz="4000" dirty="0" err="1"/>
              <a:t>Máme</a:t>
            </a:r>
            <a:r>
              <a:rPr sz="4000" dirty="0"/>
              <a:t> </a:t>
            </a:r>
            <a:r>
              <a:rPr sz="4000" dirty="0" err="1"/>
              <a:t>dôvodné</a:t>
            </a:r>
            <a:r>
              <a:rPr sz="4000" dirty="0"/>
              <a:t> </a:t>
            </a:r>
            <a:r>
              <a:rPr sz="4000" dirty="0" err="1"/>
              <a:t>podozrenie</a:t>
            </a:r>
            <a:r>
              <a:rPr lang="en-US" sz="4000" dirty="0"/>
              <a:t>.</a:t>
            </a:r>
            <a:r>
              <a:rPr sz="4000" dirty="0"/>
              <a:t>  </a:t>
            </a:r>
            <a:endParaRPr lang="en-US" sz="4000" dirty="0"/>
          </a:p>
          <a:p>
            <a:pPr algn="ctr" defTabSz="457200">
              <a:spcBef>
                <a:spcPts val="0"/>
              </a:spcBef>
              <a:buSzPct val="100000"/>
              <a:defRPr sz="2400" b="1">
                <a:solidFill>
                  <a:srgbClr val="D6D6D6"/>
                </a:solidFill>
                <a:latin typeface="+mj-lt"/>
                <a:ea typeface="+mj-ea"/>
                <a:cs typeface="+mj-cs"/>
                <a:sym typeface="Calibri"/>
              </a:defRPr>
            </a:pPr>
            <a:endParaRPr dirty="0"/>
          </a:p>
        </p:txBody>
      </p:sp>
    </p:spTree>
  </p:cSld>
  <p:clrMapOvr>
    <a:masterClrMapping/>
  </p:clrMapOvr>
  <p:transition spd="med"/>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accent6">
            <a:lumOff val="23725"/>
          </a:schemeClr>
        </a:solidFill>
        <a:effectLst/>
      </p:bgPr>
    </p:bg>
    <p:spTree>
      <p:nvGrpSpPr>
        <p:cNvPr id="1" name=""/>
        <p:cNvGrpSpPr/>
        <p:nvPr/>
      </p:nvGrpSpPr>
      <p:grpSpPr>
        <a:xfrm>
          <a:off x="0" y="0"/>
          <a:ext cx="0" cy="0"/>
          <a:chOff x="0" y="0"/>
          <a:chExt cx="0" cy="0"/>
        </a:xfrm>
      </p:grpSpPr>
      <p:sp>
        <p:nvSpPr>
          <p:cNvPr id="552" name="Text Placeholder 15"/>
          <p:cNvSpPr txBox="1">
            <a:spLocks noGrp="1"/>
          </p:cNvSpPr>
          <p:nvPr>
            <p:ph type="body" sz="quarter" idx="1"/>
          </p:nvPr>
        </p:nvSpPr>
        <p:spPr>
          <a:xfrm>
            <a:off x="1311891" y="1398264"/>
            <a:ext cx="9872358" cy="1063627"/>
          </a:xfrm>
          <a:prstGeom prst="rect">
            <a:avLst/>
          </a:prstGeom>
        </p:spPr>
        <p:txBody>
          <a:bodyPr/>
          <a:lstStyle>
            <a:lvl1pPr>
              <a:defRPr sz="3000" cap="none">
                <a:solidFill>
                  <a:schemeClr val="accent1">
                    <a:lumOff val="-8862"/>
                  </a:schemeClr>
                </a:solidFill>
                <a:latin typeface="Tahoma"/>
                <a:ea typeface="Tahoma"/>
                <a:cs typeface="Tahoma"/>
                <a:sym typeface="Tahoma"/>
              </a:defRPr>
            </a:lvl1pPr>
          </a:lstStyle>
          <a:p>
            <a:r>
              <a:rPr dirty="0" err="1"/>
              <a:t>Zistenie</a:t>
            </a:r>
            <a:endParaRPr dirty="0"/>
          </a:p>
        </p:txBody>
      </p:sp>
      <p:sp>
        <p:nvSpPr>
          <p:cNvPr id="553" name="Text Placeholder 20"/>
          <p:cNvSpPr>
            <a:spLocks noGrp="1"/>
          </p:cNvSpPr>
          <p:nvPr>
            <p:ph type="body" idx="22"/>
          </p:nvPr>
        </p:nvSpPr>
        <p:spPr>
          <a:xfrm>
            <a:off x="1311891" y="2259166"/>
            <a:ext cx="10358492" cy="3434623"/>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numCol="1" spcCol="38100">
            <a:normAutofit/>
          </a:bodyPr>
          <a:lstStyle>
            <a:lvl1pPr defTabSz="457200">
              <a:spcBef>
                <a:spcPts val="0"/>
              </a:spcBef>
              <a:defRPr sz="3000">
                <a:solidFill>
                  <a:schemeClr val="accent3"/>
                </a:solidFill>
                <a:latin typeface="+mj-lt"/>
                <a:ea typeface="+mj-ea"/>
                <a:cs typeface="+mj-cs"/>
                <a:sym typeface="Calibri"/>
              </a:defRPr>
            </a:lvl1pPr>
          </a:lstStyle>
          <a:p>
            <a:r>
              <a:rPr sz="4000" dirty="0" err="1">
                <a:solidFill>
                  <a:schemeClr val="accent4">
                    <a:lumMod val="75000"/>
                  </a:schemeClr>
                </a:solidFill>
              </a:rPr>
              <a:t>Zistenie</a:t>
            </a:r>
            <a:r>
              <a:rPr sz="4000" dirty="0">
                <a:solidFill>
                  <a:schemeClr val="accent4">
                    <a:lumMod val="75000"/>
                  </a:schemeClr>
                </a:solidFill>
              </a:rPr>
              <a:t> </a:t>
            </a:r>
            <a:r>
              <a:rPr sz="4000" dirty="0" err="1">
                <a:solidFill>
                  <a:schemeClr val="accent4">
                    <a:lumMod val="75000"/>
                  </a:schemeClr>
                </a:solidFill>
              </a:rPr>
              <a:t>znamená</a:t>
            </a:r>
            <a:r>
              <a:rPr sz="4000" dirty="0">
                <a:solidFill>
                  <a:schemeClr val="accent4">
                    <a:lumMod val="75000"/>
                  </a:schemeClr>
                </a:solidFill>
              </a:rPr>
              <a:t>, </a:t>
            </a:r>
            <a:r>
              <a:rPr sz="4000" dirty="0" err="1">
                <a:solidFill>
                  <a:schemeClr val="accent4">
                    <a:lumMod val="75000"/>
                  </a:schemeClr>
                </a:solidFill>
              </a:rPr>
              <a:t>že</a:t>
            </a:r>
            <a:r>
              <a:rPr sz="4000" dirty="0">
                <a:solidFill>
                  <a:schemeClr val="accent4">
                    <a:lumMod val="75000"/>
                  </a:schemeClr>
                </a:solidFill>
              </a:rPr>
              <a:t> </a:t>
            </a:r>
            <a:r>
              <a:rPr sz="4000" dirty="0" err="1">
                <a:solidFill>
                  <a:schemeClr val="accent4">
                    <a:lumMod val="75000"/>
                  </a:schemeClr>
                </a:solidFill>
              </a:rPr>
              <a:t>ste</a:t>
            </a:r>
            <a:r>
              <a:rPr sz="4000" dirty="0">
                <a:solidFill>
                  <a:schemeClr val="accent4">
                    <a:lumMod val="75000"/>
                  </a:schemeClr>
                </a:solidFill>
              </a:rPr>
              <a:t> </a:t>
            </a:r>
            <a:r>
              <a:rPr sz="4000" dirty="0" err="1">
                <a:solidFill>
                  <a:schemeClr val="accent4">
                    <a:lumMod val="75000"/>
                  </a:schemeClr>
                </a:solidFill>
              </a:rPr>
              <a:t>boli</a:t>
            </a:r>
            <a:r>
              <a:rPr sz="4000" dirty="0">
                <a:solidFill>
                  <a:schemeClr val="accent4">
                    <a:lumMod val="75000"/>
                  </a:schemeClr>
                </a:solidFill>
              </a:rPr>
              <a:t> </a:t>
            </a:r>
            <a:r>
              <a:rPr sz="4000" dirty="0" err="1">
                <a:solidFill>
                  <a:schemeClr val="accent4">
                    <a:lumMod val="75000"/>
                  </a:schemeClr>
                </a:solidFill>
              </a:rPr>
              <a:t>svedkom</a:t>
            </a:r>
            <a:r>
              <a:rPr sz="4000" dirty="0">
                <a:solidFill>
                  <a:schemeClr val="accent4">
                    <a:lumMod val="75000"/>
                  </a:schemeClr>
                </a:solidFill>
              </a:rPr>
              <a:t> </a:t>
            </a:r>
            <a:r>
              <a:rPr sz="4000" dirty="0" err="1">
                <a:solidFill>
                  <a:schemeClr val="accent4">
                    <a:lumMod val="75000"/>
                  </a:schemeClr>
                </a:solidFill>
              </a:rPr>
              <a:t>zneužívania</a:t>
            </a:r>
            <a:r>
              <a:rPr lang="en-US" sz="4000" dirty="0">
                <a:solidFill>
                  <a:schemeClr val="accent4">
                    <a:lumMod val="75000"/>
                  </a:schemeClr>
                </a:solidFill>
              </a:rPr>
              <a:t>,</a:t>
            </a:r>
            <a:r>
              <a:rPr sz="4000" dirty="0">
                <a:solidFill>
                  <a:schemeClr val="accent4">
                    <a:lumMod val="75000"/>
                  </a:schemeClr>
                </a:solidFill>
              </a:rPr>
              <a:t> </a:t>
            </a:r>
            <a:r>
              <a:rPr sz="4000" dirty="0" err="1">
                <a:solidFill>
                  <a:schemeClr val="accent4">
                    <a:lumMod val="75000"/>
                  </a:schemeClr>
                </a:solidFill>
              </a:rPr>
              <a:t>alebo</a:t>
            </a:r>
            <a:r>
              <a:rPr sz="4000" dirty="0">
                <a:solidFill>
                  <a:schemeClr val="accent4">
                    <a:lumMod val="75000"/>
                  </a:schemeClr>
                </a:solidFill>
              </a:rPr>
              <a:t> </a:t>
            </a:r>
            <a:r>
              <a:rPr sz="4000" dirty="0" err="1">
                <a:solidFill>
                  <a:schemeClr val="accent4">
                    <a:lumMod val="75000"/>
                  </a:schemeClr>
                </a:solidFill>
              </a:rPr>
              <a:t>ste</a:t>
            </a:r>
            <a:r>
              <a:rPr sz="4000" dirty="0">
                <a:solidFill>
                  <a:schemeClr val="accent4">
                    <a:lumMod val="75000"/>
                  </a:schemeClr>
                </a:solidFill>
              </a:rPr>
              <a:t> </a:t>
            </a:r>
            <a:r>
              <a:rPr sz="4000" dirty="0" err="1">
                <a:solidFill>
                  <a:schemeClr val="accent4">
                    <a:lumMod val="75000"/>
                  </a:schemeClr>
                </a:solidFill>
              </a:rPr>
              <a:t>sa</a:t>
            </a:r>
            <a:r>
              <a:rPr sz="4000" dirty="0">
                <a:solidFill>
                  <a:schemeClr val="accent4">
                    <a:lumMod val="75000"/>
                  </a:schemeClr>
                </a:solidFill>
              </a:rPr>
              <a:t> </a:t>
            </a:r>
            <a:r>
              <a:rPr sz="4000" dirty="0" err="1">
                <a:solidFill>
                  <a:schemeClr val="accent4">
                    <a:lumMod val="75000"/>
                  </a:schemeClr>
                </a:solidFill>
              </a:rPr>
              <a:t>iným</a:t>
            </a:r>
            <a:r>
              <a:rPr sz="4000" dirty="0">
                <a:solidFill>
                  <a:schemeClr val="accent4">
                    <a:lumMod val="75000"/>
                  </a:schemeClr>
                </a:solidFill>
              </a:rPr>
              <a:t> </a:t>
            </a:r>
            <a:r>
              <a:rPr sz="4000" dirty="0" err="1">
                <a:solidFill>
                  <a:schemeClr val="accent4">
                    <a:lumMod val="75000"/>
                  </a:schemeClr>
                </a:solidFill>
              </a:rPr>
              <a:t>spôsobom</a:t>
            </a:r>
            <a:r>
              <a:rPr sz="4000" dirty="0">
                <a:solidFill>
                  <a:schemeClr val="accent4">
                    <a:lumMod val="75000"/>
                  </a:schemeClr>
                </a:solidFill>
              </a:rPr>
              <a:t> </a:t>
            </a:r>
            <a:r>
              <a:rPr sz="4000" dirty="0" err="1">
                <a:solidFill>
                  <a:schemeClr val="accent4">
                    <a:lumMod val="75000"/>
                  </a:schemeClr>
                </a:solidFill>
              </a:rPr>
              <a:t>dozvedeli</a:t>
            </a:r>
            <a:r>
              <a:rPr sz="4000" dirty="0">
                <a:solidFill>
                  <a:schemeClr val="accent4">
                    <a:lumMod val="75000"/>
                  </a:schemeClr>
                </a:solidFill>
              </a:rPr>
              <a:t>, </a:t>
            </a:r>
            <a:r>
              <a:rPr sz="4000" dirty="0" err="1">
                <a:solidFill>
                  <a:schemeClr val="accent4">
                    <a:lumMod val="75000"/>
                  </a:schemeClr>
                </a:solidFill>
              </a:rPr>
              <a:t>že</a:t>
            </a:r>
            <a:r>
              <a:rPr sz="4000" dirty="0">
                <a:solidFill>
                  <a:schemeClr val="accent4">
                    <a:lumMod val="75000"/>
                  </a:schemeClr>
                </a:solidFill>
              </a:rPr>
              <a:t> </a:t>
            </a:r>
            <a:r>
              <a:rPr sz="4000" dirty="0" err="1">
                <a:solidFill>
                  <a:schemeClr val="accent4">
                    <a:lumMod val="75000"/>
                  </a:schemeClr>
                </a:solidFill>
              </a:rPr>
              <a:t>došlo</a:t>
            </a:r>
            <a:r>
              <a:rPr sz="4000" dirty="0">
                <a:solidFill>
                  <a:schemeClr val="accent4">
                    <a:lumMod val="75000"/>
                  </a:schemeClr>
                </a:solidFill>
              </a:rPr>
              <a:t> k </a:t>
            </a:r>
            <a:r>
              <a:rPr sz="4000" dirty="0" err="1">
                <a:solidFill>
                  <a:schemeClr val="accent4">
                    <a:lumMod val="75000"/>
                  </a:schemeClr>
                </a:solidFill>
              </a:rPr>
              <a:t>zneužívaniu</a:t>
            </a:r>
            <a:r>
              <a:rPr sz="4000" dirty="0">
                <a:solidFill>
                  <a:schemeClr val="accent4">
                    <a:lumMod val="75000"/>
                  </a:schemeClr>
                </a:solidFill>
              </a:rPr>
              <a:t>. </a:t>
            </a:r>
            <a:r>
              <a:rPr sz="4000" dirty="0" err="1">
                <a:solidFill>
                  <a:schemeClr val="accent4">
                    <a:lumMod val="75000"/>
                  </a:schemeClr>
                </a:solidFill>
              </a:rPr>
              <a:t>Svoje</a:t>
            </a:r>
            <a:r>
              <a:rPr sz="4000" dirty="0">
                <a:solidFill>
                  <a:schemeClr val="accent4">
                    <a:lumMod val="75000"/>
                  </a:schemeClr>
                </a:solidFill>
              </a:rPr>
              <a:t> </a:t>
            </a:r>
            <a:r>
              <a:rPr sz="4000" dirty="0" err="1">
                <a:solidFill>
                  <a:schemeClr val="accent4">
                    <a:lumMod val="75000"/>
                  </a:schemeClr>
                </a:solidFill>
              </a:rPr>
              <a:t>zistenie</a:t>
            </a:r>
            <a:r>
              <a:rPr sz="4000" dirty="0">
                <a:solidFill>
                  <a:schemeClr val="accent4">
                    <a:lumMod val="75000"/>
                  </a:schemeClr>
                </a:solidFill>
              </a:rPr>
              <a:t> </a:t>
            </a:r>
            <a:r>
              <a:rPr sz="4000" dirty="0" err="1">
                <a:solidFill>
                  <a:schemeClr val="accent4">
                    <a:lumMod val="75000"/>
                  </a:schemeClr>
                </a:solidFill>
              </a:rPr>
              <a:t>musíte</a:t>
            </a:r>
            <a:r>
              <a:rPr sz="4000" dirty="0">
                <a:solidFill>
                  <a:schemeClr val="accent4">
                    <a:lumMod val="75000"/>
                  </a:schemeClr>
                </a:solidFill>
              </a:rPr>
              <a:t> </a:t>
            </a:r>
            <a:r>
              <a:rPr sz="4000" dirty="0" err="1">
                <a:solidFill>
                  <a:schemeClr val="accent4">
                    <a:lumMod val="75000"/>
                  </a:schemeClr>
                </a:solidFill>
              </a:rPr>
              <a:t>okamžite</a:t>
            </a:r>
            <a:r>
              <a:rPr sz="4000" dirty="0">
                <a:solidFill>
                  <a:schemeClr val="accent4">
                    <a:lumMod val="75000"/>
                  </a:schemeClr>
                </a:solidFill>
              </a:rPr>
              <a:t> </a:t>
            </a:r>
            <a:r>
              <a:rPr sz="4000" dirty="0" err="1">
                <a:solidFill>
                  <a:schemeClr val="accent4">
                    <a:lumMod val="75000"/>
                  </a:schemeClr>
                </a:solidFill>
              </a:rPr>
              <a:t>nahlásiť</a:t>
            </a:r>
            <a:r>
              <a:rPr sz="4000" dirty="0">
                <a:solidFill>
                  <a:schemeClr val="accent4">
                    <a:lumMod val="75000"/>
                  </a:schemeClr>
                </a:solidFill>
              </a:rPr>
              <a:t> </a:t>
            </a:r>
            <a:r>
              <a:rPr sz="4000" dirty="0" err="1">
                <a:solidFill>
                  <a:schemeClr val="accent4">
                    <a:lumMod val="75000"/>
                  </a:schemeClr>
                </a:solidFill>
              </a:rPr>
              <a:t>orgánom</a:t>
            </a:r>
            <a:r>
              <a:rPr sz="4000" dirty="0">
                <a:solidFill>
                  <a:schemeClr val="accent4">
                    <a:lumMod val="75000"/>
                  </a:schemeClr>
                </a:solidFill>
              </a:rPr>
              <a:t> </a:t>
            </a:r>
            <a:r>
              <a:rPr sz="4000" dirty="0" err="1">
                <a:solidFill>
                  <a:schemeClr val="accent4">
                    <a:lumMod val="75000"/>
                  </a:schemeClr>
                </a:solidFill>
              </a:rPr>
              <a:t>činným</a:t>
            </a:r>
            <a:r>
              <a:rPr sz="4000" dirty="0">
                <a:solidFill>
                  <a:schemeClr val="accent4">
                    <a:lumMod val="75000"/>
                  </a:schemeClr>
                </a:solidFill>
              </a:rPr>
              <a:t> v </a:t>
            </a:r>
            <a:r>
              <a:rPr sz="4000" dirty="0" err="1">
                <a:solidFill>
                  <a:schemeClr val="accent4">
                    <a:lumMod val="75000"/>
                  </a:schemeClr>
                </a:solidFill>
              </a:rPr>
              <a:t>trestnom</a:t>
            </a:r>
            <a:r>
              <a:rPr sz="4000" dirty="0">
                <a:solidFill>
                  <a:schemeClr val="accent4">
                    <a:lumMod val="75000"/>
                  </a:schemeClr>
                </a:solidFill>
              </a:rPr>
              <a:t> </a:t>
            </a:r>
            <a:r>
              <a:rPr sz="4000" dirty="0" err="1">
                <a:solidFill>
                  <a:schemeClr val="accent4">
                    <a:lumMod val="75000"/>
                  </a:schemeClr>
                </a:solidFill>
              </a:rPr>
              <a:t>konaní</a:t>
            </a:r>
            <a:r>
              <a:rPr sz="4000" dirty="0">
                <a:solidFill>
                  <a:schemeClr val="accent4">
                    <a:lumMod val="75000"/>
                  </a:schemeClr>
                </a:solidFill>
              </a:rPr>
              <a:t>.</a:t>
            </a:r>
          </a:p>
        </p:txBody>
      </p:sp>
    </p:spTree>
  </p:cSld>
  <p:clrMapOvr>
    <a:masterClrMapping/>
  </p:clrMapOvr>
  <p:transition spd="med"/>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accent5">
            <a:lumOff val="4656"/>
          </a:schemeClr>
        </a:solidFill>
        <a:effectLst/>
      </p:bgPr>
    </p:bg>
    <p:spTree>
      <p:nvGrpSpPr>
        <p:cNvPr id="1" name=""/>
        <p:cNvGrpSpPr/>
        <p:nvPr/>
      </p:nvGrpSpPr>
      <p:grpSpPr>
        <a:xfrm>
          <a:off x="0" y="0"/>
          <a:ext cx="0" cy="0"/>
          <a:chOff x="0" y="0"/>
          <a:chExt cx="0" cy="0"/>
        </a:xfrm>
      </p:grpSpPr>
      <p:sp>
        <p:nvSpPr>
          <p:cNvPr id="555" name="Text Placeholder 15"/>
          <p:cNvSpPr txBox="1">
            <a:spLocks noGrp="1"/>
          </p:cNvSpPr>
          <p:nvPr>
            <p:ph type="body" sz="quarter" idx="1"/>
          </p:nvPr>
        </p:nvSpPr>
        <p:spPr>
          <a:xfrm>
            <a:off x="1845395" y="1296642"/>
            <a:ext cx="9872358" cy="1063627"/>
          </a:xfrm>
          <a:prstGeom prst="rect">
            <a:avLst/>
          </a:prstGeom>
        </p:spPr>
        <p:txBody>
          <a:bodyPr/>
          <a:lstStyle>
            <a:lvl1pPr>
              <a:defRPr sz="3000" cap="none">
                <a:solidFill>
                  <a:schemeClr val="accent1">
                    <a:lumOff val="-8862"/>
                  </a:schemeClr>
                </a:solidFill>
                <a:latin typeface="Tahoma"/>
                <a:ea typeface="Tahoma"/>
                <a:cs typeface="Tahoma"/>
                <a:sym typeface="Tahoma"/>
              </a:defRPr>
            </a:lvl1pPr>
          </a:lstStyle>
          <a:p>
            <a:r>
              <a:rPr lang="en-US" dirty="0" err="1"/>
              <a:t>Ďalšie</a:t>
            </a:r>
            <a:r>
              <a:rPr lang="en-US" dirty="0"/>
              <a:t> </a:t>
            </a:r>
            <a:r>
              <a:rPr lang="en-US" dirty="0" err="1"/>
              <a:t>iné</a:t>
            </a:r>
            <a:r>
              <a:rPr lang="en-US" dirty="0"/>
              <a:t> </a:t>
            </a:r>
            <a:r>
              <a:rPr lang="en-US" dirty="0" err="1"/>
              <a:t>z</a:t>
            </a:r>
            <a:r>
              <a:rPr dirty="0" err="1"/>
              <a:t>isteni</a:t>
            </a:r>
            <a:r>
              <a:rPr lang="en-US" dirty="0" err="1"/>
              <a:t>a</a:t>
            </a:r>
            <a:endParaRPr dirty="0"/>
          </a:p>
        </p:txBody>
      </p:sp>
      <p:sp>
        <p:nvSpPr>
          <p:cNvPr id="556" name="Text Placeholder 20"/>
          <p:cNvSpPr>
            <a:spLocks noGrp="1"/>
          </p:cNvSpPr>
          <p:nvPr>
            <p:ph type="body" idx="22"/>
          </p:nvPr>
        </p:nvSpPr>
        <p:spPr>
          <a:xfrm>
            <a:off x="1845395" y="2056197"/>
            <a:ext cx="9383605" cy="2996113"/>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numCol="1" spcCol="38100">
            <a:noAutofit/>
          </a:bodyPr>
          <a:lstStyle/>
          <a:p>
            <a:pPr defTabSz="457200">
              <a:spcBef>
                <a:spcPts val="0"/>
              </a:spcBef>
              <a:defRPr sz="2700">
                <a:solidFill>
                  <a:srgbClr val="005493"/>
                </a:solidFill>
                <a:latin typeface="+mj-lt"/>
                <a:ea typeface="+mj-ea"/>
                <a:cs typeface="+mj-cs"/>
                <a:sym typeface="Calibri"/>
              </a:defRPr>
            </a:pPr>
            <a:r>
              <a:rPr sz="3600" dirty="0" err="1"/>
              <a:t>Nevhodné</a:t>
            </a:r>
            <a:r>
              <a:rPr sz="3600" dirty="0"/>
              <a:t> </a:t>
            </a:r>
            <a:r>
              <a:rPr sz="3600" dirty="0" err="1"/>
              <a:t>správanie</a:t>
            </a:r>
            <a:r>
              <a:rPr sz="3600" dirty="0"/>
              <a:t> </a:t>
            </a:r>
            <a:r>
              <a:rPr sz="3600" dirty="0" err="1"/>
              <a:t>treba</a:t>
            </a:r>
            <a:r>
              <a:rPr sz="3600" dirty="0"/>
              <a:t> </a:t>
            </a:r>
            <a:r>
              <a:rPr sz="3600" dirty="0" err="1"/>
              <a:t>nahlásiť</a:t>
            </a:r>
            <a:endParaRPr sz="3600" dirty="0"/>
          </a:p>
          <a:p>
            <a:pPr defTabSz="457200">
              <a:spcBef>
                <a:spcPts val="0"/>
              </a:spcBef>
              <a:defRPr sz="2700">
                <a:solidFill>
                  <a:srgbClr val="005493"/>
                </a:solidFill>
                <a:latin typeface="+mj-lt"/>
                <a:ea typeface="+mj-ea"/>
                <a:cs typeface="+mj-cs"/>
                <a:sym typeface="Calibri"/>
              </a:defRPr>
            </a:pPr>
            <a:endParaRPr sz="3600" dirty="0"/>
          </a:p>
          <a:p>
            <a:pPr marL="270710" indent="-270710" defTabSz="457200">
              <a:spcBef>
                <a:spcPts val="0"/>
              </a:spcBef>
              <a:buSzPct val="100000"/>
              <a:buChar char="•"/>
              <a:defRPr sz="2400">
                <a:solidFill>
                  <a:srgbClr val="148493"/>
                </a:solidFill>
                <a:latin typeface="+mj-lt"/>
                <a:ea typeface="+mj-ea"/>
                <a:cs typeface="+mj-cs"/>
                <a:sym typeface="Calibri"/>
              </a:defRPr>
            </a:pPr>
            <a:r>
              <a:rPr sz="3600" dirty="0" err="1"/>
              <a:t>Všimli</a:t>
            </a:r>
            <a:r>
              <a:rPr sz="3600" dirty="0"/>
              <a:t> </a:t>
            </a:r>
            <a:r>
              <a:rPr sz="3600" dirty="0" err="1"/>
              <a:t>ste</a:t>
            </a:r>
            <a:r>
              <a:rPr sz="3600" dirty="0"/>
              <a:t> </a:t>
            </a:r>
            <a:r>
              <a:rPr sz="3600" dirty="0" err="1"/>
              <a:t>si</a:t>
            </a:r>
            <a:r>
              <a:rPr sz="3600" dirty="0"/>
              <a:t>, </a:t>
            </a:r>
            <a:r>
              <a:rPr sz="3600" dirty="0" err="1"/>
              <a:t>že</a:t>
            </a:r>
            <a:r>
              <a:rPr sz="3600" dirty="0"/>
              <a:t> </a:t>
            </a:r>
            <a:r>
              <a:rPr sz="3600" dirty="0" err="1"/>
              <a:t>sa</a:t>
            </a:r>
            <a:r>
              <a:rPr sz="3600" dirty="0"/>
              <a:t> </a:t>
            </a:r>
            <a:r>
              <a:rPr sz="3600" dirty="0" err="1"/>
              <a:t>deje</a:t>
            </a:r>
            <a:r>
              <a:rPr sz="3600" dirty="0"/>
              <a:t> </a:t>
            </a:r>
            <a:r>
              <a:rPr sz="3600" dirty="0" err="1"/>
              <a:t>niečo</a:t>
            </a:r>
            <a:r>
              <a:rPr sz="3600" dirty="0"/>
              <a:t> </a:t>
            </a:r>
            <a:r>
              <a:rPr sz="3600" dirty="0" err="1"/>
              <a:t>zlé</a:t>
            </a:r>
            <a:endParaRPr sz="3600" dirty="0"/>
          </a:p>
          <a:p>
            <a:pPr marL="270710" indent="-270710" defTabSz="457200">
              <a:spcBef>
                <a:spcPts val="0"/>
              </a:spcBef>
              <a:buSzPct val="100000"/>
              <a:buChar char="•"/>
              <a:defRPr sz="2400">
                <a:solidFill>
                  <a:srgbClr val="148493"/>
                </a:solidFill>
                <a:latin typeface="+mj-lt"/>
                <a:ea typeface="+mj-ea"/>
                <a:cs typeface="+mj-cs"/>
                <a:sym typeface="Calibri"/>
              </a:defRPr>
            </a:pPr>
            <a:r>
              <a:rPr sz="3600" dirty="0" err="1"/>
              <a:t>Počuli</a:t>
            </a:r>
            <a:r>
              <a:rPr sz="3600" dirty="0"/>
              <a:t> </a:t>
            </a:r>
            <a:r>
              <a:rPr sz="3600" dirty="0" err="1"/>
              <a:t>ste</a:t>
            </a:r>
            <a:r>
              <a:rPr sz="3600" dirty="0"/>
              <a:t>, </a:t>
            </a:r>
            <a:r>
              <a:rPr sz="3600" dirty="0" err="1"/>
              <a:t>ako</a:t>
            </a:r>
            <a:r>
              <a:rPr sz="3600" dirty="0"/>
              <a:t> </a:t>
            </a:r>
            <a:r>
              <a:rPr sz="3600" dirty="0" err="1"/>
              <a:t>ľudia</a:t>
            </a:r>
            <a:r>
              <a:rPr sz="3600" dirty="0"/>
              <a:t> </a:t>
            </a:r>
            <a:r>
              <a:rPr sz="3600" dirty="0" err="1"/>
              <a:t>hovoria</a:t>
            </a:r>
            <a:r>
              <a:rPr sz="3600" dirty="0"/>
              <a:t> </a:t>
            </a:r>
            <a:r>
              <a:rPr lang="en-US" sz="3600" dirty="0" err="1"/>
              <a:t>nevhodné</a:t>
            </a:r>
            <a:r>
              <a:rPr sz="3600" dirty="0"/>
              <a:t> </a:t>
            </a:r>
            <a:r>
              <a:rPr sz="3600" dirty="0" err="1"/>
              <a:t>veci</a:t>
            </a:r>
            <a:endParaRPr sz="3600" dirty="0"/>
          </a:p>
          <a:p>
            <a:pPr marL="270710" indent="-270710" defTabSz="457200">
              <a:spcBef>
                <a:spcPts val="0"/>
              </a:spcBef>
              <a:buSzPct val="100000"/>
              <a:buChar char="•"/>
              <a:defRPr sz="2400">
                <a:solidFill>
                  <a:srgbClr val="148493"/>
                </a:solidFill>
                <a:latin typeface="+mj-lt"/>
                <a:ea typeface="+mj-ea"/>
                <a:cs typeface="+mj-cs"/>
                <a:sym typeface="Calibri"/>
              </a:defRPr>
            </a:pPr>
            <a:r>
              <a:rPr lang="en-US" sz="3600" dirty="0" err="1"/>
              <a:t>V</a:t>
            </a:r>
            <a:r>
              <a:rPr sz="3600" dirty="0" err="1"/>
              <a:t>ideli</a:t>
            </a:r>
            <a:r>
              <a:rPr sz="3600" dirty="0"/>
              <a:t> </a:t>
            </a:r>
            <a:r>
              <a:rPr sz="3600" dirty="0" err="1"/>
              <a:t>ste</a:t>
            </a:r>
            <a:r>
              <a:rPr sz="3600" dirty="0"/>
              <a:t> </a:t>
            </a:r>
            <a:r>
              <a:rPr sz="3600" dirty="0" err="1"/>
              <a:t>nevhodnú</a:t>
            </a:r>
            <a:r>
              <a:rPr sz="3600" dirty="0"/>
              <a:t> </a:t>
            </a:r>
            <a:r>
              <a:rPr sz="3600" dirty="0" err="1"/>
              <a:t>textovú</a:t>
            </a:r>
            <a:r>
              <a:rPr sz="3600" dirty="0"/>
              <a:t> </a:t>
            </a:r>
            <a:r>
              <a:rPr sz="3600" dirty="0" err="1"/>
              <a:t>správu</a:t>
            </a:r>
            <a:endParaRPr sz="3600" dirty="0"/>
          </a:p>
          <a:p>
            <a:pPr marL="270710" indent="-270710" defTabSz="457200">
              <a:spcBef>
                <a:spcPts val="0"/>
              </a:spcBef>
              <a:buSzPct val="100000"/>
              <a:buChar char="•"/>
              <a:defRPr sz="2400">
                <a:solidFill>
                  <a:srgbClr val="148493"/>
                </a:solidFill>
                <a:latin typeface="+mj-lt"/>
                <a:ea typeface="+mj-ea"/>
                <a:cs typeface="+mj-cs"/>
                <a:sym typeface="Calibri"/>
              </a:defRPr>
            </a:pPr>
            <a:r>
              <a:rPr lang="en-US" sz="3600" dirty="0" err="1"/>
              <a:t>Odhalili</a:t>
            </a:r>
            <a:r>
              <a:rPr lang="en-US" sz="3600" dirty="0"/>
              <a:t> </a:t>
            </a:r>
            <a:r>
              <a:rPr lang="en-US" sz="3600" dirty="0" err="1"/>
              <a:t>ste</a:t>
            </a:r>
            <a:r>
              <a:rPr sz="3600" dirty="0"/>
              <a:t> </a:t>
            </a:r>
            <a:r>
              <a:rPr sz="3600" dirty="0" err="1"/>
              <a:t>sex</a:t>
            </a:r>
            <a:r>
              <a:rPr lang="en-US" sz="3600" dirty="0" err="1"/>
              <a:t>uálne</a:t>
            </a:r>
            <a:r>
              <a:rPr lang="en-US" sz="3600" dirty="0"/>
              <a:t> </a:t>
            </a:r>
            <a:r>
              <a:rPr lang="en-US" sz="3600" dirty="0" err="1"/>
              <a:t>znEužívanie</a:t>
            </a:r>
            <a:r>
              <a:rPr lang="en-US" sz="3600" dirty="0"/>
              <a:t> </a:t>
            </a:r>
            <a:endParaRPr sz="3600" dirty="0"/>
          </a:p>
        </p:txBody>
      </p:sp>
    </p:spTree>
  </p:cSld>
  <p:clrMapOvr>
    <a:masterClrMapping/>
  </p:clrMapOvr>
  <p:transition spd="med"/>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accent5">
            <a:satOff val="-57303"/>
            <a:lumOff val="-16274"/>
          </a:schemeClr>
        </a:solidFill>
        <a:effectLst/>
      </p:bgPr>
    </p:bg>
    <p:spTree>
      <p:nvGrpSpPr>
        <p:cNvPr id="1" name=""/>
        <p:cNvGrpSpPr/>
        <p:nvPr/>
      </p:nvGrpSpPr>
      <p:grpSpPr>
        <a:xfrm>
          <a:off x="0" y="0"/>
          <a:ext cx="0" cy="0"/>
          <a:chOff x="0" y="0"/>
          <a:chExt cx="0" cy="0"/>
        </a:xfrm>
      </p:grpSpPr>
      <p:sp>
        <p:nvSpPr>
          <p:cNvPr id="564" name="Text Placeholder 15"/>
          <p:cNvSpPr txBox="1">
            <a:spLocks noGrp="1"/>
          </p:cNvSpPr>
          <p:nvPr>
            <p:ph type="body" sz="quarter" idx="1"/>
          </p:nvPr>
        </p:nvSpPr>
        <p:spPr>
          <a:xfrm>
            <a:off x="2061478" y="1256863"/>
            <a:ext cx="9872358" cy="1063627"/>
          </a:xfrm>
          <a:prstGeom prst="rect">
            <a:avLst/>
          </a:prstGeom>
        </p:spPr>
        <p:txBody>
          <a:bodyPr/>
          <a:lstStyle>
            <a:lvl1pPr>
              <a:defRPr sz="3000" cap="none">
                <a:solidFill>
                  <a:srgbClr val="011993"/>
                </a:solidFill>
                <a:latin typeface="Tahoma"/>
                <a:ea typeface="Tahoma"/>
                <a:cs typeface="Tahoma"/>
                <a:sym typeface="Tahoma"/>
              </a:defRPr>
            </a:lvl1pPr>
          </a:lstStyle>
          <a:p>
            <a:r>
              <a:rPr dirty="0" err="1"/>
              <a:t>Nahlásenie</a:t>
            </a:r>
            <a:r>
              <a:rPr dirty="0"/>
              <a:t> </a:t>
            </a:r>
            <a:r>
              <a:rPr dirty="0" err="1"/>
              <a:t>sexuálneho</a:t>
            </a:r>
            <a:r>
              <a:rPr dirty="0"/>
              <a:t> </a:t>
            </a:r>
            <a:r>
              <a:rPr dirty="0" err="1"/>
              <a:t>zneužívania</a:t>
            </a:r>
            <a:endParaRPr dirty="0"/>
          </a:p>
        </p:txBody>
      </p:sp>
      <p:sp>
        <p:nvSpPr>
          <p:cNvPr id="565" name="Text Placeholder 20"/>
          <p:cNvSpPr>
            <a:spLocks noGrp="1"/>
          </p:cNvSpPr>
          <p:nvPr>
            <p:ph type="body" idx="22"/>
          </p:nvPr>
        </p:nvSpPr>
        <p:spPr>
          <a:xfrm>
            <a:off x="2061478" y="2004517"/>
            <a:ext cx="8832292" cy="335335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numCol="1" spcCol="38100">
            <a:normAutofit lnSpcReduction="10000"/>
          </a:bodyPr>
          <a:lstStyle/>
          <a:p>
            <a:pPr defTabSz="496569">
              <a:lnSpc>
                <a:spcPct val="150000"/>
              </a:lnSpc>
              <a:spcBef>
                <a:spcPts val="0"/>
              </a:spcBef>
              <a:defRPr sz="2200" b="1" u="sng">
                <a:solidFill>
                  <a:schemeClr val="accent2"/>
                </a:solidFill>
                <a:latin typeface="Times New Roman"/>
                <a:ea typeface="Times New Roman"/>
                <a:cs typeface="Times New Roman"/>
                <a:sym typeface="Times New Roman"/>
              </a:defRPr>
            </a:pPr>
            <a:r>
              <a:rPr dirty="0" err="1">
                <a:solidFill>
                  <a:schemeClr val="accent5">
                    <a:lumMod val="10000"/>
                  </a:schemeClr>
                </a:solidFill>
              </a:rPr>
              <a:t>Zdieľajte</a:t>
            </a:r>
            <a:r>
              <a:rPr dirty="0">
                <a:solidFill>
                  <a:schemeClr val="accent5">
                    <a:lumMod val="10000"/>
                  </a:schemeClr>
                </a:solidFill>
              </a:rPr>
              <a:t> </a:t>
            </a:r>
            <a:r>
              <a:rPr dirty="0" err="1">
                <a:solidFill>
                  <a:schemeClr val="accent5">
                    <a:lumMod val="10000"/>
                  </a:schemeClr>
                </a:solidFill>
              </a:rPr>
              <a:t>tieto</a:t>
            </a:r>
            <a:r>
              <a:rPr dirty="0">
                <a:solidFill>
                  <a:schemeClr val="accent5">
                    <a:lumMod val="10000"/>
                  </a:schemeClr>
                </a:solidFill>
              </a:rPr>
              <a:t> </a:t>
            </a:r>
            <a:r>
              <a:rPr dirty="0" err="1">
                <a:solidFill>
                  <a:schemeClr val="accent5">
                    <a:lumMod val="10000"/>
                  </a:schemeClr>
                </a:solidFill>
              </a:rPr>
              <a:t>údaje</a:t>
            </a:r>
            <a:r>
              <a:rPr dirty="0">
                <a:solidFill>
                  <a:schemeClr val="accent5">
                    <a:lumMod val="10000"/>
                  </a:schemeClr>
                </a:solidFill>
              </a:rPr>
              <a:t>:</a:t>
            </a:r>
          </a:p>
          <a:p>
            <a:pPr marL="230103" indent="-230103" defTabSz="496569">
              <a:lnSpc>
                <a:spcPct val="150000"/>
              </a:lnSpc>
              <a:spcBef>
                <a:spcPts val="0"/>
              </a:spcBef>
              <a:buSzPct val="100000"/>
              <a:buChar char="•"/>
              <a:defRPr sz="2200" b="1">
                <a:solidFill>
                  <a:srgbClr val="FFD479"/>
                </a:solidFill>
                <a:latin typeface="Times New Roman"/>
                <a:ea typeface="Times New Roman"/>
                <a:cs typeface="Times New Roman"/>
                <a:sym typeface="Times New Roman"/>
              </a:defRPr>
            </a:pPr>
            <a:r>
              <a:rPr dirty="0">
                <a:solidFill>
                  <a:schemeClr val="accent5">
                    <a:lumMod val="10000"/>
                  </a:schemeClr>
                </a:solidFill>
              </a:rPr>
              <a:t>Meno</a:t>
            </a:r>
          </a:p>
          <a:p>
            <a:pPr marL="230103" indent="-230103" defTabSz="496569">
              <a:lnSpc>
                <a:spcPct val="150000"/>
              </a:lnSpc>
              <a:spcBef>
                <a:spcPts val="0"/>
              </a:spcBef>
              <a:buSzPct val="100000"/>
              <a:buChar char="•"/>
              <a:defRPr sz="2200" b="1">
                <a:solidFill>
                  <a:srgbClr val="FFD479"/>
                </a:solidFill>
                <a:latin typeface="Times New Roman"/>
                <a:ea typeface="Times New Roman"/>
                <a:cs typeface="Times New Roman"/>
                <a:sym typeface="Times New Roman"/>
              </a:defRPr>
            </a:pPr>
            <a:r>
              <a:rPr dirty="0" err="1">
                <a:solidFill>
                  <a:schemeClr val="accent5">
                    <a:lumMod val="10000"/>
                  </a:schemeClr>
                </a:solidFill>
              </a:rPr>
              <a:t>Adresa</a:t>
            </a:r>
            <a:endParaRPr dirty="0">
              <a:solidFill>
                <a:schemeClr val="accent5">
                  <a:lumMod val="10000"/>
                </a:schemeClr>
              </a:solidFill>
            </a:endParaRPr>
          </a:p>
          <a:p>
            <a:pPr marL="230103" indent="-230103" defTabSz="496569">
              <a:lnSpc>
                <a:spcPct val="150000"/>
              </a:lnSpc>
              <a:spcBef>
                <a:spcPts val="0"/>
              </a:spcBef>
              <a:buSzPct val="100000"/>
              <a:buChar char="•"/>
              <a:defRPr sz="2200" b="1">
                <a:solidFill>
                  <a:srgbClr val="FFD479"/>
                </a:solidFill>
                <a:latin typeface="Times New Roman"/>
                <a:ea typeface="Times New Roman"/>
                <a:cs typeface="Times New Roman"/>
                <a:sym typeface="Times New Roman"/>
              </a:defRPr>
            </a:pPr>
            <a:r>
              <a:rPr u="sng" dirty="0" err="1">
                <a:solidFill>
                  <a:schemeClr val="accent5">
                    <a:lumMod val="10000"/>
                  </a:schemeClr>
                </a:solidFill>
              </a:rPr>
              <a:t>Čo</a:t>
            </a:r>
            <a:r>
              <a:rPr u="sng" dirty="0">
                <a:solidFill>
                  <a:schemeClr val="accent5">
                    <a:lumMod val="10000"/>
                  </a:schemeClr>
                </a:solidFill>
              </a:rPr>
              <a:t> </a:t>
            </a:r>
            <a:r>
              <a:rPr lang="en-US" u="sng" dirty="0" err="1">
                <a:solidFill>
                  <a:schemeClr val="accent5">
                    <a:lumMod val="10000"/>
                  </a:schemeClr>
                </a:solidFill>
              </a:rPr>
              <a:t>dieťa</a:t>
            </a:r>
            <a:r>
              <a:rPr u="sng" dirty="0">
                <a:solidFill>
                  <a:schemeClr val="accent5">
                    <a:lumMod val="10000"/>
                  </a:schemeClr>
                </a:solidFill>
              </a:rPr>
              <a:t> </a:t>
            </a:r>
            <a:r>
              <a:rPr u="sng" dirty="0" err="1">
                <a:solidFill>
                  <a:schemeClr val="accent5">
                    <a:lumMod val="10000"/>
                  </a:schemeClr>
                </a:solidFill>
              </a:rPr>
              <a:t>povedal</a:t>
            </a:r>
            <a:r>
              <a:rPr lang="en-US" u="sng" dirty="0" err="1">
                <a:solidFill>
                  <a:schemeClr val="accent5">
                    <a:lumMod val="10000"/>
                  </a:schemeClr>
                </a:solidFill>
              </a:rPr>
              <a:t>o</a:t>
            </a:r>
            <a:r>
              <a:rPr u="sng" dirty="0">
                <a:solidFill>
                  <a:schemeClr val="accent5">
                    <a:lumMod val="10000"/>
                  </a:schemeClr>
                </a:solidFill>
              </a:rPr>
              <a:t> </a:t>
            </a:r>
          </a:p>
          <a:p>
            <a:pPr marL="230103" indent="-230103" defTabSz="496569">
              <a:lnSpc>
                <a:spcPct val="150000"/>
              </a:lnSpc>
              <a:spcBef>
                <a:spcPts val="0"/>
              </a:spcBef>
              <a:buSzPct val="100000"/>
              <a:buChar char="•"/>
              <a:defRPr sz="2200" b="1">
                <a:solidFill>
                  <a:srgbClr val="FFD479"/>
                </a:solidFill>
                <a:latin typeface="Times New Roman"/>
                <a:ea typeface="Times New Roman"/>
                <a:cs typeface="Times New Roman"/>
                <a:sym typeface="Times New Roman"/>
              </a:defRPr>
            </a:pPr>
            <a:r>
              <a:rPr dirty="0" err="1">
                <a:solidFill>
                  <a:schemeClr val="accent5">
                    <a:lumMod val="10000"/>
                  </a:schemeClr>
                </a:solidFill>
              </a:rPr>
              <a:t>Príznaky</a:t>
            </a:r>
            <a:r>
              <a:rPr dirty="0">
                <a:solidFill>
                  <a:schemeClr val="accent5">
                    <a:lumMod val="10000"/>
                  </a:schemeClr>
                </a:solidFill>
              </a:rPr>
              <a:t> </a:t>
            </a:r>
            <a:r>
              <a:rPr dirty="0" err="1">
                <a:solidFill>
                  <a:schemeClr val="accent5">
                    <a:lumMod val="10000"/>
                  </a:schemeClr>
                </a:solidFill>
              </a:rPr>
              <a:t>zneužívania</a:t>
            </a:r>
            <a:endParaRPr dirty="0">
              <a:solidFill>
                <a:schemeClr val="accent5">
                  <a:lumMod val="10000"/>
                </a:schemeClr>
              </a:solidFill>
            </a:endParaRPr>
          </a:p>
          <a:p>
            <a:pPr marL="230103" indent="-230103" defTabSz="496569">
              <a:lnSpc>
                <a:spcPct val="150000"/>
              </a:lnSpc>
              <a:spcBef>
                <a:spcPts val="0"/>
              </a:spcBef>
              <a:buSzPct val="100000"/>
              <a:buChar char="•"/>
              <a:defRPr sz="2200" b="1">
                <a:solidFill>
                  <a:srgbClr val="FFD479"/>
                </a:solidFill>
                <a:latin typeface="Times New Roman"/>
                <a:ea typeface="Times New Roman"/>
                <a:cs typeface="Times New Roman"/>
                <a:sym typeface="Times New Roman"/>
              </a:defRPr>
            </a:pPr>
            <a:r>
              <a:rPr dirty="0" err="1">
                <a:solidFill>
                  <a:schemeClr val="accent5">
                    <a:lumMod val="10000"/>
                  </a:schemeClr>
                </a:solidFill>
              </a:rPr>
              <a:t>Ako</a:t>
            </a:r>
            <a:r>
              <a:rPr dirty="0">
                <a:solidFill>
                  <a:schemeClr val="accent5">
                    <a:lumMod val="10000"/>
                  </a:schemeClr>
                </a:solidFill>
              </a:rPr>
              <a:t> </a:t>
            </a:r>
            <a:r>
              <a:rPr dirty="0" err="1">
                <a:solidFill>
                  <a:schemeClr val="accent5">
                    <a:lumMod val="10000"/>
                  </a:schemeClr>
                </a:solidFill>
              </a:rPr>
              <a:t>sa</a:t>
            </a:r>
            <a:r>
              <a:rPr dirty="0">
                <a:solidFill>
                  <a:schemeClr val="accent5">
                    <a:lumMod val="10000"/>
                  </a:schemeClr>
                </a:solidFill>
              </a:rPr>
              <a:t> </a:t>
            </a:r>
            <a:r>
              <a:rPr dirty="0" err="1">
                <a:solidFill>
                  <a:schemeClr val="accent5">
                    <a:lumMod val="10000"/>
                  </a:schemeClr>
                </a:solidFill>
              </a:rPr>
              <a:t>zneužívateľ</a:t>
            </a:r>
            <a:r>
              <a:rPr dirty="0">
                <a:solidFill>
                  <a:schemeClr val="accent5">
                    <a:lumMod val="10000"/>
                  </a:schemeClr>
                </a:solidFill>
              </a:rPr>
              <a:t> </a:t>
            </a:r>
            <a:r>
              <a:rPr dirty="0" err="1">
                <a:solidFill>
                  <a:schemeClr val="accent5">
                    <a:lumMod val="10000"/>
                  </a:schemeClr>
                </a:solidFill>
              </a:rPr>
              <a:t>správal</a:t>
            </a:r>
            <a:endParaRPr dirty="0">
              <a:solidFill>
                <a:schemeClr val="accent5">
                  <a:lumMod val="10000"/>
                </a:schemeClr>
              </a:solidFill>
            </a:endParaRPr>
          </a:p>
          <a:p>
            <a:pPr marL="230103" indent="-230103" defTabSz="496569">
              <a:lnSpc>
                <a:spcPct val="150000"/>
              </a:lnSpc>
              <a:spcBef>
                <a:spcPts val="0"/>
              </a:spcBef>
              <a:buSzPct val="100000"/>
              <a:buChar char="•"/>
              <a:defRPr sz="2200" b="1">
                <a:solidFill>
                  <a:srgbClr val="FFD479"/>
                </a:solidFill>
                <a:latin typeface="Times New Roman"/>
                <a:ea typeface="Times New Roman"/>
                <a:cs typeface="Times New Roman"/>
                <a:sym typeface="Times New Roman"/>
              </a:defRPr>
            </a:pPr>
            <a:r>
              <a:rPr dirty="0">
                <a:solidFill>
                  <a:schemeClr val="accent5">
                    <a:lumMod val="10000"/>
                  </a:schemeClr>
                </a:solidFill>
              </a:rPr>
              <a:t>Kto je </a:t>
            </a:r>
            <a:r>
              <a:rPr dirty="0" err="1">
                <a:solidFill>
                  <a:schemeClr val="accent5">
                    <a:lumMod val="10000"/>
                  </a:schemeClr>
                </a:solidFill>
              </a:rPr>
              <a:t>zneužívateľ</a:t>
            </a:r>
            <a:endParaRPr dirty="0">
              <a:solidFill>
                <a:schemeClr val="accent5">
                  <a:lumMod val="10000"/>
                </a:schemeClr>
              </a:solidFill>
            </a:endParaRPr>
          </a:p>
        </p:txBody>
      </p:sp>
      <p:pic>
        <p:nvPicPr>
          <p:cNvPr id="2" name="Picture 2" descr="Victims of Sexual Violence: Statistics | RAINN">
            <a:extLst>
              <a:ext uri="{FF2B5EF4-FFF2-40B4-BE49-F238E27FC236}">
                <a16:creationId xmlns:a16="http://schemas.microsoft.com/office/drawing/2014/main" id="{82F16396-130A-DE1E-E2EA-609AC9FCCD0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71874" y="2004517"/>
            <a:ext cx="5121896" cy="417010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med"/>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
        <p:cNvGrpSpPr/>
        <p:nvPr/>
      </p:nvGrpSpPr>
      <p:grpSpPr>
        <a:xfrm>
          <a:off x="0" y="0"/>
          <a:ext cx="0" cy="0"/>
          <a:chOff x="0" y="0"/>
          <a:chExt cx="0" cy="0"/>
        </a:xfrm>
      </p:grpSpPr>
      <p:sp>
        <p:nvSpPr>
          <p:cNvPr id="488" name="Text Placeholder 20"/>
          <p:cNvSpPr txBox="1">
            <a:spLocks noGrp="1"/>
          </p:cNvSpPr>
          <p:nvPr>
            <p:ph type="body" sz="half" idx="1"/>
          </p:nvPr>
        </p:nvSpPr>
        <p:spPr>
          <a:xfrm>
            <a:off x="1513635" y="1065306"/>
            <a:ext cx="9500336" cy="3353351"/>
          </a:xfrm>
          <a:prstGeom prst="rect">
            <a:avLst/>
          </a:prstGeom>
        </p:spPr>
        <p:txBody>
          <a:bodyPr>
            <a:normAutofit/>
          </a:bodyPr>
          <a:lstStyle>
            <a:lvl1pPr defTabSz="457200">
              <a:spcBef>
                <a:spcPts val="0"/>
              </a:spcBef>
              <a:defRPr sz="3900" cap="none">
                <a:solidFill>
                  <a:srgbClr val="FF7E79"/>
                </a:solidFill>
                <a:latin typeface="+mj-lt"/>
                <a:ea typeface="+mj-ea"/>
                <a:cs typeface="+mj-cs"/>
                <a:sym typeface="Calibri"/>
              </a:defRPr>
            </a:lvl1pPr>
          </a:lstStyle>
          <a:p>
            <a:pPr algn="ctr"/>
            <a:r>
              <a:rPr lang="en-US" dirty="0" err="1">
                <a:solidFill>
                  <a:schemeClr val="bg1">
                    <a:lumMod val="50000"/>
                  </a:schemeClr>
                </a:solidFill>
              </a:rPr>
              <a:t>Musíte</a:t>
            </a:r>
            <a:r>
              <a:rPr lang="en-US" dirty="0">
                <a:solidFill>
                  <a:schemeClr val="bg1">
                    <a:lumMod val="50000"/>
                  </a:schemeClr>
                </a:solidFill>
              </a:rPr>
              <a:t> </a:t>
            </a:r>
            <a:r>
              <a:rPr lang="en-US" dirty="0" err="1">
                <a:solidFill>
                  <a:schemeClr val="bg1">
                    <a:lumMod val="50000"/>
                  </a:schemeClr>
                </a:solidFill>
              </a:rPr>
              <a:t>sa</a:t>
            </a:r>
            <a:r>
              <a:rPr lang="en-US" dirty="0">
                <a:solidFill>
                  <a:schemeClr val="bg1">
                    <a:lumMod val="50000"/>
                  </a:schemeClr>
                </a:solidFill>
              </a:rPr>
              <a:t> </a:t>
            </a:r>
            <a:r>
              <a:rPr lang="en-US" dirty="0" err="1">
                <a:solidFill>
                  <a:schemeClr val="bg1">
                    <a:lumMod val="50000"/>
                  </a:schemeClr>
                </a:solidFill>
              </a:rPr>
              <a:t>vedieť</a:t>
            </a:r>
            <a:r>
              <a:rPr lang="en-US" dirty="0">
                <a:solidFill>
                  <a:schemeClr val="bg1">
                    <a:lumMod val="50000"/>
                  </a:schemeClr>
                </a:solidFill>
              </a:rPr>
              <a:t> </a:t>
            </a:r>
            <a:r>
              <a:rPr lang="en-US" dirty="0" err="1">
                <a:solidFill>
                  <a:schemeClr val="bg1">
                    <a:lumMod val="50000"/>
                  </a:schemeClr>
                </a:solidFill>
              </a:rPr>
              <a:t>s</a:t>
            </a:r>
            <a:r>
              <a:rPr dirty="0" err="1">
                <a:solidFill>
                  <a:schemeClr val="bg1">
                    <a:lumMod val="50000"/>
                  </a:schemeClr>
                </a:solidFill>
              </a:rPr>
              <a:t>právne</a:t>
            </a:r>
            <a:r>
              <a:rPr dirty="0">
                <a:solidFill>
                  <a:schemeClr val="bg1">
                    <a:lumMod val="50000"/>
                  </a:schemeClr>
                </a:solidFill>
              </a:rPr>
              <a:t> </a:t>
            </a:r>
            <a:r>
              <a:rPr dirty="0" err="1">
                <a:solidFill>
                  <a:schemeClr val="bg1">
                    <a:lumMod val="50000"/>
                  </a:schemeClr>
                </a:solidFill>
              </a:rPr>
              <a:t>rozhod</a:t>
            </a:r>
            <a:r>
              <a:rPr lang="en-US" dirty="0" err="1">
                <a:solidFill>
                  <a:schemeClr val="bg1">
                    <a:lumMod val="50000"/>
                  </a:schemeClr>
                </a:solidFill>
              </a:rPr>
              <a:t>núť</a:t>
            </a:r>
            <a:r>
              <a:rPr dirty="0">
                <a:solidFill>
                  <a:schemeClr val="bg1">
                    <a:lumMod val="50000"/>
                  </a:schemeClr>
                </a:solidFill>
              </a:rPr>
              <a:t>,</a:t>
            </a:r>
            <a:r>
              <a:rPr lang="en-US" dirty="0">
                <a:solidFill>
                  <a:schemeClr val="bg1">
                    <a:lumMod val="50000"/>
                  </a:schemeClr>
                </a:solidFill>
              </a:rPr>
              <a:t> </a:t>
            </a:r>
            <a:r>
              <a:rPr lang="en-US" dirty="0" err="1">
                <a:solidFill>
                  <a:schemeClr val="bg1">
                    <a:lumMod val="50000"/>
                  </a:schemeClr>
                </a:solidFill>
              </a:rPr>
              <a:t>nemať</a:t>
            </a:r>
            <a:r>
              <a:rPr lang="en-US" dirty="0">
                <a:solidFill>
                  <a:schemeClr val="bg1">
                    <a:lumMod val="50000"/>
                  </a:schemeClr>
                </a:solidFill>
              </a:rPr>
              <a:t> </a:t>
            </a:r>
            <a:r>
              <a:rPr lang="en-US" dirty="0" err="1">
                <a:solidFill>
                  <a:schemeClr val="bg1">
                    <a:lumMod val="50000"/>
                  </a:schemeClr>
                </a:solidFill>
              </a:rPr>
              <a:t>strach</a:t>
            </a:r>
            <a:r>
              <a:rPr lang="en-US" dirty="0">
                <a:solidFill>
                  <a:schemeClr val="bg1">
                    <a:lumMod val="50000"/>
                  </a:schemeClr>
                </a:solidFill>
              </a:rPr>
              <a:t>, </a:t>
            </a:r>
            <a:r>
              <a:rPr lang="en-US" dirty="0" err="1">
                <a:solidFill>
                  <a:schemeClr val="bg1">
                    <a:lumMod val="50000"/>
                  </a:schemeClr>
                </a:solidFill>
              </a:rPr>
              <a:t>pretože</a:t>
            </a:r>
            <a:r>
              <a:rPr lang="en-US" dirty="0">
                <a:solidFill>
                  <a:schemeClr val="bg1">
                    <a:lumMod val="50000"/>
                  </a:schemeClr>
                </a:solidFill>
              </a:rPr>
              <a:t> </a:t>
            </a:r>
            <a:r>
              <a:rPr lang="en-US" dirty="0" err="1">
                <a:solidFill>
                  <a:schemeClr val="bg1">
                    <a:lumMod val="50000"/>
                  </a:schemeClr>
                </a:solidFill>
              </a:rPr>
              <a:t>máte</a:t>
            </a:r>
            <a:r>
              <a:rPr lang="en-US" dirty="0">
                <a:solidFill>
                  <a:schemeClr val="bg1">
                    <a:lumMod val="50000"/>
                  </a:schemeClr>
                </a:solidFill>
              </a:rPr>
              <a:t> </a:t>
            </a:r>
            <a:r>
              <a:rPr lang="en-US" u="sng" dirty="0" err="1">
                <a:solidFill>
                  <a:schemeClr val="bg1">
                    <a:lumMod val="50000"/>
                  </a:schemeClr>
                </a:solidFill>
              </a:rPr>
              <a:t>dôveru</a:t>
            </a:r>
            <a:r>
              <a:rPr lang="en-US" u="sng" dirty="0">
                <a:solidFill>
                  <a:schemeClr val="bg1">
                    <a:lumMod val="50000"/>
                  </a:schemeClr>
                </a:solidFill>
              </a:rPr>
              <a:t> </a:t>
            </a:r>
            <a:r>
              <a:rPr lang="en-US" u="sng" dirty="0" err="1">
                <a:solidFill>
                  <a:schemeClr val="bg1">
                    <a:lumMod val="50000"/>
                  </a:schemeClr>
                </a:solidFill>
              </a:rPr>
              <a:t>obete</a:t>
            </a:r>
            <a:r>
              <a:rPr lang="en-US" dirty="0">
                <a:solidFill>
                  <a:schemeClr val="bg1">
                    <a:lumMod val="50000"/>
                  </a:schemeClr>
                </a:solidFill>
              </a:rPr>
              <a:t>! </a:t>
            </a:r>
          </a:p>
          <a:p>
            <a:pPr algn="ctr"/>
            <a:r>
              <a:rPr lang="en-US" b="1" dirty="0">
                <a:solidFill>
                  <a:schemeClr val="bg1">
                    <a:lumMod val="50000"/>
                  </a:schemeClr>
                </a:solidFill>
              </a:rPr>
              <a:t>Tu je 5 </a:t>
            </a:r>
            <a:r>
              <a:rPr lang="en-US" b="1" dirty="0" err="1">
                <a:solidFill>
                  <a:schemeClr val="bg1">
                    <a:lumMod val="50000"/>
                  </a:schemeClr>
                </a:solidFill>
              </a:rPr>
              <a:t>krokov</a:t>
            </a:r>
            <a:r>
              <a:rPr lang="en-US" b="1" dirty="0">
                <a:solidFill>
                  <a:schemeClr val="bg1">
                    <a:lumMod val="50000"/>
                  </a:schemeClr>
                </a:solidFill>
              </a:rPr>
              <a:t>, </a:t>
            </a:r>
            <a:r>
              <a:rPr lang="en-US" b="1" dirty="0" err="1">
                <a:solidFill>
                  <a:schemeClr val="bg1">
                    <a:lumMod val="50000"/>
                  </a:schemeClr>
                </a:solidFill>
              </a:rPr>
              <a:t>vďaka</a:t>
            </a:r>
            <a:r>
              <a:rPr lang="en-US" b="1" dirty="0">
                <a:solidFill>
                  <a:schemeClr val="bg1">
                    <a:lumMod val="50000"/>
                  </a:schemeClr>
                </a:solidFill>
              </a:rPr>
              <a:t> </a:t>
            </a:r>
            <a:r>
              <a:rPr lang="en-US" b="1" dirty="0" err="1">
                <a:solidFill>
                  <a:schemeClr val="bg1">
                    <a:lumMod val="50000"/>
                  </a:schemeClr>
                </a:solidFill>
              </a:rPr>
              <a:t>ktorým</a:t>
            </a:r>
            <a:r>
              <a:rPr lang="en-US" b="1" dirty="0">
                <a:solidFill>
                  <a:schemeClr val="bg1">
                    <a:lumMod val="50000"/>
                  </a:schemeClr>
                </a:solidFill>
              </a:rPr>
              <a:t> </a:t>
            </a:r>
            <a:r>
              <a:rPr lang="en-US" b="1" dirty="0" err="1">
                <a:solidFill>
                  <a:schemeClr val="bg1">
                    <a:lumMod val="50000"/>
                  </a:schemeClr>
                </a:solidFill>
              </a:rPr>
              <a:t>budete</a:t>
            </a:r>
            <a:r>
              <a:rPr lang="en-US" b="1" dirty="0">
                <a:solidFill>
                  <a:schemeClr val="bg1">
                    <a:lumMod val="50000"/>
                  </a:schemeClr>
                </a:solidFill>
              </a:rPr>
              <a:t> </a:t>
            </a:r>
            <a:r>
              <a:rPr lang="en-US" b="1" dirty="0" err="1">
                <a:solidFill>
                  <a:schemeClr val="bg1">
                    <a:lumMod val="50000"/>
                  </a:schemeClr>
                </a:solidFill>
              </a:rPr>
              <a:t>vedieť</a:t>
            </a:r>
            <a:r>
              <a:rPr lang="en-US" b="1" dirty="0">
                <a:solidFill>
                  <a:schemeClr val="bg1">
                    <a:lumMod val="50000"/>
                  </a:schemeClr>
                </a:solidFill>
              </a:rPr>
              <a:t> OCHRÁNIŤ a ZASIAHNUŤ</a:t>
            </a:r>
            <a:endParaRPr b="1" dirty="0">
              <a:solidFill>
                <a:schemeClr val="bg1">
                  <a:lumMod val="50000"/>
                </a:schemeClr>
              </a:solidFill>
            </a:endParaRPr>
          </a:p>
        </p:txBody>
      </p:sp>
      <p:pic>
        <p:nvPicPr>
          <p:cNvPr id="2" name="Obrázok" descr="Obrázok">
            <a:extLst>
              <a:ext uri="{FF2B5EF4-FFF2-40B4-BE49-F238E27FC236}">
                <a16:creationId xmlns:a16="http://schemas.microsoft.com/office/drawing/2014/main" id="{C7D2DFB2-8DC3-741E-5EA9-6B3CDDEE0FD4}"/>
              </a:ext>
            </a:extLst>
          </p:cNvPr>
          <p:cNvPicPr>
            <a:picLocks noChangeAspect="1"/>
          </p:cNvPicPr>
          <p:nvPr/>
        </p:nvPicPr>
        <p:blipFill>
          <a:blip r:embed="rId2"/>
          <a:stretch>
            <a:fillRect/>
          </a:stretch>
        </p:blipFill>
        <p:spPr>
          <a:xfrm>
            <a:off x="3328716" y="3714444"/>
            <a:ext cx="5534567" cy="3040920"/>
          </a:xfrm>
          <a:prstGeom prst="rect">
            <a:avLst/>
          </a:prstGeom>
          <a:ln w="12700">
            <a:miter lim="400000"/>
          </a:ln>
          <a:effectLst>
            <a:outerShdw blurRad="190500" dist="12700" dir="5400000" rotWithShape="0">
              <a:srgbClr val="000000">
                <a:alpha val="75000"/>
              </a:srgbClr>
            </a:outerShdw>
          </a:effectLst>
        </p:spPr>
      </p:pic>
    </p:spTree>
  </p:cSld>
  <p:clrMapOvr>
    <a:masterClrMapping/>
  </p:clrMapOvr>
  <p:transition spd="med"/>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DDDDDD"/>
        </a:solidFill>
        <a:effectLst/>
      </p:bgPr>
    </p:bg>
    <p:spTree>
      <p:nvGrpSpPr>
        <p:cNvPr id="1" name=""/>
        <p:cNvGrpSpPr/>
        <p:nvPr/>
      </p:nvGrpSpPr>
      <p:grpSpPr>
        <a:xfrm>
          <a:off x="0" y="0"/>
          <a:ext cx="0" cy="0"/>
          <a:chOff x="0" y="0"/>
          <a:chExt cx="0" cy="0"/>
        </a:xfrm>
      </p:grpSpPr>
      <p:sp>
        <p:nvSpPr>
          <p:cNvPr id="490" name="Text Placeholder 15"/>
          <p:cNvSpPr txBox="1">
            <a:spLocks noGrp="1"/>
          </p:cNvSpPr>
          <p:nvPr>
            <p:ph type="body" idx="1"/>
          </p:nvPr>
        </p:nvSpPr>
        <p:spPr>
          <a:xfrm>
            <a:off x="1767572" y="1460113"/>
            <a:ext cx="10543834" cy="5157503"/>
          </a:xfrm>
          <a:prstGeom prst="rect">
            <a:avLst/>
          </a:prstGeom>
        </p:spPr>
        <p:txBody>
          <a:bodyPr>
            <a:normAutofit/>
          </a:bodyPr>
          <a:lstStyle/>
          <a:p>
            <a:pPr defTabSz="393191">
              <a:spcBef>
                <a:spcPts val="0"/>
              </a:spcBef>
              <a:defRPr sz="2300" b="1" cap="none">
                <a:solidFill>
                  <a:srgbClr val="FF7E79"/>
                </a:solidFill>
                <a:latin typeface="+mj-lt"/>
                <a:ea typeface="+mj-ea"/>
                <a:cs typeface="+mj-cs"/>
                <a:sym typeface="Calibri"/>
              </a:defRPr>
            </a:pPr>
            <a:r>
              <a:rPr dirty="0"/>
              <a:t>Krok 1 </a:t>
            </a:r>
            <a:r>
              <a:rPr lang="sk-SK" dirty="0"/>
              <a:t>–</a:t>
            </a:r>
            <a:r>
              <a:rPr dirty="0"/>
              <a:t> </a:t>
            </a:r>
            <a:r>
              <a:rPr lang="en-US" dirty="0" err="1"/>
              <a:t>vedieť</a:t>
            </a:r>
            <a:r>
              <a:rPr lang="en-US" dirty="0"/>
              <a:t> </a:t>
            </a:r>
            <a:r>
              <a:rPr lang="en-US" dirty="0" err="1"/>
              <a:t>čo</a:t>
            </a:r>
            <a:r>
              <a:rPr lang="en-US" dirty="0"/>
              <a:t> je </a:t>
            </a:r>
            <a:r>
              <a:rPr lang="en-US" dirty="0" err="1"/>
              <a:t>sexuálne</a:t>
            </a:r>
            <a:r>
              <a:rPr lang="en-US" dirty="0"/>
              <a:t> </a:t>
            </a:r>
            <a:r>
              <a:rPr lang="en-US" dirty="0" err="1"/>
              <a:t>zneužívanie</a:t>
            </a:r>
            <a:endParaRPr dirty="0"/>
          </a:p>
          <a:p>
            <a:pPr defTabSz="393191">
              <a:spcBef>
                <a:spcPts val="0"/>
              </a:spcBef>
              <a:defRPr sz="1600" cap="none">
                <a:solidFill>
                  <a:schemeClr val="accent1">
                    <a:lumOff val="-8862"/>
                  </a:schemeClr>
                </a:solidFill>
                <a:latin typeface="+mj-lt"/>
                <a:ea typeface="+mj-ea"/>
                <a:cs typeface="+mj-cs"/>
                <a:sym typeface="Calibri"/>
              </a:defRPr>
            </a:pPr>
            <a:r>
              <a:rPr sz="2800" dirty="0"/>
              <a:t>Ak </a:t>
            </a:r>
            <a:r>
              <a:rPr sz="2800" dirty="0" err="1"/>
              <a:t>sexuálnemu</a:t>
            </a:r>
            <a:r>
              <a:rPr sz="2800" dirty="0"/>
              <a:t> </a:t>
            </a:r>
            <a:r>
              <a:rPr sz="2800" dirty="0" err="1"/>
              <a:t>zneužívaniu</a:t>
            </a:r>
            <a:r>
              <a:rPr sz="2800" dirty="0"/>
              <a:t> </a:t>
            </a:r>
            <a:r>
              <a:rPr sz="2800" dirty="0" err="1"/>
              <a:t>nerozumieme</a:t>
            </a:r>
            <a:r>
              <a:rPr sz="2800" dirty="0"/>
              <a:t>, </a:t>
            </a:r>
            <a:r>
              <a:rPr sz="2800" dirty="0" err="1"/>
              <a:t>nemôžeme</a:t>
            </a:r>
            <a:r>
              <a:rPr sz="2800" dirty="0"/>
              <a:t> ho </a:t>
            </a:r>
            <a:r>
              <a:rPr sz="2800" dirty="0" err="1"/>
              <a:t>zastaviť</a:t>
            </a:r>
            <a:r>
              <a:rPr sz="2800" dirty="0"/>
              <a:t>. </a:t>
            </a:r>
          </a:p>
          <a:p>
            <a:pPr defTabSz="393191">
              <a:spcBef>
                <a:spcPts val="0"/>
              </a:spcBef>
              <a:defRPr sz="1600" b="1" cap="none">
                <a:solidFill>
                  <a:srgbClr val="FF7E79"/>
                </a:solidFill>
                <a:latin typeface="+mj-lt"/>
                <a:ea typeface="+mj-ea"/>
                <a:cs typeface="+mj-cs"/>
                <a:sym typeface="Calibri"/>
              </a:defRPr>
            </a:pPr>
            <a:endParaRPr dirty="0"/>
          </a:p>
          <a:p>
            <a:pPr defTabSz="393191">
              <a:spcBef>
                <a:spcPts val="0"/>
              </a:spcBef>
              <a:defRPr sz="2300" b="1" cap="none">
                <a:solidFill>
                  <a:srgbClr val="FF7E79"/>
                </a:solidFill>
                <a:latin typeface="+mj-lt"/>
                <a:ea typeface="+mj-ea"/>
                <a:cs typeface="+mj-cs"/>
                <a:sym typeface="Calibri"/>
              </a:defRPr>
            </a:pPr>
            <a:r>
              <a:rPr dirty="0" err="1"/>
              <a:t>Krok</a:t>
            </a:r>
            <a:r>
              <a:rPr dirty="0"/>
              <a:t> 2 - </a:t>
            </a:r>
            <a:r>
              <a:rPr dirty="0" err="1"/>
              <a:t>Minimalizujte</a:t>
            </a:r>
            <a:r>
              <a:rPr dirty="0"/>
              <a:t> </a:t>
            </a:r>
            <a:r>
              <a:rPr dirty="0" err="1"/>
              <a:t>príležitosť</a:t>
            </a:r>
            <a:endParaRPr dirty="0"/>
          </a:p>
          <a:p>
            <a:pPr defTabSz="393191">
              <a:spcBef>
                <a:spcPts val="0"/>
              </a:spcBef>
              <a:defRPr sz="1600" cap="none">
                <a:solidFill>
                  <a:schemeClr val="accent1">
                    <a:lumOff val="-8862"/>
                  </a:schemeClr>
                </a:solidFill>
                <a:latin typeface="+mj-lt"/>
                <a:ea typeface="+mj-ea"/>
                <a:cs typeface="+mj-cs"/>
                <a:sym typeface="Calibri"/>
              </a:defRPr>
            </a:pPr>
            <a:r>
              <a:rPr sz="2800" dirty="0" err="1"/>
              <a:t>Bezpečné</a:t>
            </a:r>
            <a:r>
              <a:rPr sz="2800" dirty="0"/>
              <a:t> </a:t>
            </a:r>
            <a:r>
              <a:rPr sz="2800" dirty="0" err="1"/>
              <a:t>prostredie</a:t>
            </a:r>
            <a:r>
              <a:rPr sz="2800" dirty="0"/>
              <a:t> </a:t>
            </a:r>
            <a:r>
              <a:rPr sz="2800" dirty="0" err="1"/>
              <a:t>môže</a:t>
            </a:r>
            <a:r>
              <a:rPr sz="2800" dirty="0"/>
              <a:t> </a:t>
            </a:r>
            <a:r>
              <a:rPr sz="2800" dirty="0" err="1"/>
              <a:t>pomôcť</a:t>
            </a:r>
            <a:r>
              <a:rPr sz="2800" dirty="0"/>
              <a:t> </a:t>
            </a:r>
            <a:r>
              <a:rPr sz="2800" dirty="0" err="1"/>
              <a:t>znížiť</a:t>
            </a:r>
            <a:r>
              <a:rPr sz="2800" dirty="0"/>
              <a:t> </a:t>
            </a:r>
            <a:r>
              <a:rPr sz="2800" dirty="0" err="1"/>
              <a:t>riziko</a:t>
            </a:r>
            <a:r>
              <a:rPr sz="2800" dirty="0"/>
              <a:t> </a:t>
            </a:r>
            <a:r>
              <a:rPr sz="2800" dirty="0" err="1"/>
              <a:t>zneužívania</a:t>
            </a:r>
            <a:r>
              <a:rPr sz="2800" dirty="0"/>
              <a:t>.</a:t>
            </a:r>
          </a:p>
          <a:p>
            <a:pPr defTabSz="393191">
              <a:spcBef>
                <a:spcPts val="0"/>
              </a:spcBef>
              <a:defRPr sz="1600" cap="none">
                <a:solidFill>
                  <a:schemeClr val="accent1">
                    <a:lumOff val="-8862"/>
                  </a:schemeClr>
                </a:solidFill>
                <a:latin typeface="+mj-lt"/>
                <a:ea typeface="+mj-ea"/>
                <a:cs typeface="+mj-cs"/>
                <a:sym typeface="Calibri"/>
              </a:defRPr>
            </a:pPr>
            <a:endParaRPr dirty="0"/>
          </a:p>
          <a:p>
            <a:pPr defTabSz="393191">
              <a:spcBef>
                <a:spcPts val="0"/>
              </a:spcBef>
              <a:defRPr sz="2300" b="1" cap="none">
                <a:solidFill>
                  <a:srgbClr val="FF7E79"/>
                </a:solidFill>
                <a:latin typeface="+mj-lt"/>
                <a:ea typeface="+mj-ea"/>
                <a:cs typeface="+mj-cs"/>
                <a:sym typeface="Calibri"/>
              </a:defRPr>
            </a:pPr>
            <a:r>
              <a:rPr dirty="0" err="1"/>
              <a:t>Krok</a:t>
            </a:r>
            <a:r>
              <a:rPr dirty="0"/>
              <a:t> 3 - </a:t>
            </a:r>
            <a:r>
              <a:rPr dirty="0" err="1"/>
              <a:t>Hovorte</a:t>
            </a:r>
            <a:r>
              <a:rPr dirty="0"/>
              <a:t> o tom </a:t>
            </a:r>
          </a:p>
          <a:p>
            <a:pPr defTabSz="393191">
              <a:spcBef>
                <a:spcPts val="0"/>
              </a:spcBef>
              <a:defRPr sz="1600" cap="none">
                <a:solidFill>
                  <a:schemeClr val="accent1">
                    <a:lumOff val="-8862"/>
                  </a:schemeClr>
                </a:solidFill>
                <a:latin typeface="+mj-lt"/>
                <a:ea typeface="+mj-ea"/>
                <a:cs typeface="+mj-cs"/>
                <a:sym typeface="Calibri"/>
              </a:defRPr>
            </a:pPr>
            <a:r>
              <a:rPr sz="2800" dirty="0" err="1"/>
              <a:t>Otvorené</a:t>
            </a:r>
            <a:r>
              <a:rPr sz="2800" dirty="0"/>
              <a:t> </a:t>
            </a:r>
            <a:r>
              <a:rPr sz="2800" dirty="0" err="1"/>
              <a:t>rozhovory</a:t>
            </a:r>
            <a:r>
              <a:rPr sz="2800" dirty="0"/>
              <a:t> </a:t>
            </a:r>
            <a:r>
              <a:rPr sz="2800" dirty="0" err="1"/>
              <a:t>odbúravajú</a:t>
            </a:r>
            <a:r>
              <a:rPr sz="2800" dirty="0"/>
              <a:t> </a:t>
            </a:r>
            <a:r>
              <a:rPr sz="2800" dirty="0" err="1"/>
              <a:t>bariéry</a:t>
            </a:r>
            <a:r>
              <a:rPr sz="2800" dirty="0"/>
              <a:t> a </a:t>
            </a:r>
            <a:r>
              <a:rPr sz="2800" dirty="0" err="1"/>
              <a:t>znižujú</a:t>
            </a:r>
            <a:r>
              <a:rPr sz="2800" dirty="0"/>
              <a:t> </a:t>
            </a:r>
            <a:r>
              <a:rPr sz="2800" dirty="0" err="1"/>
              <a:t>stigmu</a:t>
            </a:r>
            <a:r>
              <a:rPr sz="2800" dirty="0"/>
              <a:t>.</a:t>
            </a:r>
          </a:p>
          <a:p>
            <a:pPr defTabSz="393191">
              <a:spcBef>
                <a:spcPts val="0"/>
              </a:spcBef>
              <a:defRPr sz="1600" cap="none">
                <a:solidFill>
                  <a:schemeClr val="accent1">
                    <a:lumOff val="-8862"/>
                  </a:schemeClr>
                </a:solidFill>
                <a:latin typeface="+mj-lt"/>
                <a:ea typeface="+mj-ea"/>
                <a:cs typeface="+mj-cs"/>
                <a:sym typeface="Calibri"/>
              </a:defRPr>
            </a:pPr>
            <a:endParaRPr dirty="0"/>
          </a:p>
          <a:p>
            <a:pPr defTabSz="393191">
              <a:spcBef>
                <a:spcPts val="0"/>
              </a:spcBef>
              <a:defRPr sz="2300" b="1" cap="none">
                <a:solidFill>
                  <a:srgbClr val="FF7E79"/>
                </a:solidFill>
                <a:latin typeface="+mj-lt"/>
                <a:ea typeface="+mj-ea"/>
                <a:cs typeface="+mj-cs"/>
                <a:sym typeface="Calibri"/>
              </a:defRPr>
            </a:pPr>
            <a:r>
              <a:rPr dirty="0" err="1"/>
              <a:t>Krok</a:t>
            </a:r>
            <a:r>
              <a:rPr dirty="0"/>
              <a:t> 4 - </a:t>
            </a:r>
            <a:r>
              <a:rPr dirty="0" err="1"/>
              <a:t>Rozpoznajte</a:t>
            </a:r>
            <a:r>
              <a:rPr dirty="0"/>
              <a:t> </a:t>
            </a:r>
            <a:r>
              <a:rPr dirty="0" err="1"/>
              <a:t>príznaky</a:t>
            </a:r>
            <a:endParaRPr dirty="0"/>
          </a:p>
          <a:p>
            <a:pPr defTabSz="393191">
              <a:spcBef>
                <a:spcPts val="0"/>
              </a:spcBef>
              <a:defRPr sz="1600" cap="none">
                <a:solidFill>
                  <a:schemeClr val="accent1">
                    <a:lumOff val="-8862"/>
                  </a:schemeClr>
                </a:solidFill>
                <a:latin typeface="+mj-lt"/>
                <a:ea typeface="+mj-ea"/>
                <a:cs typeface="+mj-cs"/>
                <a:sym typeface="Calibri"/>
              </a:defRPr>
            </a:pPr>
            <a:r>
              <a:rPr sz="2800" dirty="0" err="1">
                <a:solidFill>
                  <a:srgbClr val="002060"/>
                </a:solidFill>
              </a:rPr>
              <a:t>P</a:t>
            </a:r>
            <a:r>
              <a:rPr lang="en-US" sz="2800" dirty="0" err="1">
                <a:solidFill>
                  <a:srgbClr val="002060"/>
                </a:solidFill>
              </a:rPr>
              <a:t>oznajte</a:t>
            </a:r>
            <a:r>
              <a:rPr lang="en-US" sz="2800" dirty="0">
                <a:solidFill>
                  <a:srgbClr val="002060"/>
                </a:solidFill>
              </a:rPr>
              <a:t> </a:t>
            </a:r>
            <a:r>
              <a:rPr lang="en-US" sz="2800" dirty="0" err="1">
                <a:solidFill>
                  <a:srgbClr val="002060"/>
                </a:solidFill>
              </a:rPr>
              <a:t>p</a:t>
            </a:r>
            <a:r>
              <a:rPr sz="2800" dirty="0" err="1">
                <a:solidFill>
                  <a:srgbClr val="002060"/>
                </a:solidFill>
              </a:rPr>
              <a:t>ríznaky</a:t>
            </a:r>
            <a:r>
              <a:rPr sz="2800" dirty="0">
                <a:solidFill>
                  <a:srgbClr val="002060"/>
                </a:solidFill>
              </a:rPr>
              <a:t> </a:t>
            </a:r>
            <a:r>
              <a:rPr sz="2800" dirty="0" err="1">
                <a:solidFill>
                  <a:srgbClr val="002060"/>
                </a:solidFill>
              </a:rPr>
              <a:t>zneužívania</a:t>
            </a:r>
            <a:r>
              <a:rPr sz="2800" dirty="0">
                <a:solidFill>
                  <a:srgbClr val="002060"/>
                </a:solidFill>
              </a:rPr>
              <a:t>  </a:t>
            </a:r>
            <a:r>
              <a:rPr sz="2800" dirty="0" err="1">
                <a:solidFill>
                  <a:srgbClr val="002060"/>
                </a:solidFill>
              </a:rPr>
              <a:t>sú</a:t>
            </a:r>
            <a:r>
              <a:rPr sz="2800" dirty="0">
                <a:solidFill>
                  <a:srgbClr val="002060"/>
                </a:solidFill>
              </a:rPr>
              <a:t> </a:t>
            </a:r>
            <a:r>
              <a:rPr sz="2800" dirty="0" err="1">
                <a:solidFill>
                  <a:srgbClr val="002060"/>
                </a:solidFill>
              </a:rPr>
              <a:t>prítomné</a:t>
            </a:r>
            <a:r>
              <a:rPr sz="2800" dirty="0">
                <a:solidFill>
                  <a:srgbClr val="002060"/>
                </a:solidFill>
              </a:rPr>
              <a:t>. </a:t>
            </a:r>
          </a:p>
          <a:p>
            <a:pPr defTabSz="393191">
              <a:spcBef>
                <a:spcPts val="0"/>
              </a:spcBef>
              <a:defRPr sz="1600" cap="none">
                <a:solidFill>
                  <a:schemeClr val="accent1">
                    <a:lumOff val="-8862"/>
                  </a:schemeClr>
                </a:solidFill>
                <a:latin typeface="+mj-lt"/>
                <a:ea typeface="+mj-ea"/>
                <a:cs typeface="+mj-cs"/>
                <a:sym typeface="Calibri"/>
              </a:defRPr>
            </a:pPr>
            <a:endParaRPr dirty="0"/>
          </a:p>
          <a:p>
            <a:pPr defTabSz="393191">
              <a:spcBef>
                <a:spcPts val="0"/>
              </a:spcBef>
              <a:defRPr sz="2300" b="1" cap="none">
                <a:solidFill>
                  <a:srgbClr val="FF7E79"/>
                </a:solidFill>
                <a:latin typeface="+mj-lt"/>
                <a:ea typeface="+mj-ea"/>
                <a:cs typeface="+mj-cs"/>
                <a:sym typeface="Calibri"/>
              </a:defRPr>
            </a:pPr>
            <a:r>
              <a:rPr dirty="0" err="1"/>
              <a:t>Krok</a:t>
            </a:r>
            <a:r>
              <a:rPr dirty="0"/>
              <a:t> 5 - </a:t>
            </a:r>
            <a:r>
              <a:rPr dirty="0" err="1"/>
              <a:t>Reagujte</a:t>
            </a:r>
            <a:r>
              <a:rPr dirty="0"/>
              <a:t> </a:t>
            </a:r>
            <a:r>
              <a:rPr dirty="0" err="1"/>
              <a:t>zodpovedne</a:t>
            </a:r>
            <a:endParaRPr dirty="0"/>
          </a:p>
          <a:p>
            <a:pPr defTabSz="393191">
              <a:spcBef>
                <a:spcPts val="0"/>
              </a:spcBef>
              <a:defRPr sz="1600" cap="none">
                <a:solidFill>
                  <a:schemeClr val="accent1">
                    <a:lumOff val="-8862"/>
                  </a:schemeClr>
                </a:solidFill>
                <a:latin typeface="+mj-lt"/>
                <a:ea typeface="+mj-ea"/>
                <a:cs typeface="+mj-cs"/>
                <a:sym typeface="Calibri"/>
              </a:defRPr>
            </a:pPr>
            <a:r>
              <a:rPr sz="2400" dirty="0"/>
              <a:t>Je </a:t>
            </a:r>
            <a:r>
              <a:rPr sz="2400" dirty="0" err="1"/>
              <a:t>našo</a:t>
            </a:r>
            <a:r>
              <a:rPr lang="en-US" sz="2400" dirty="0" err="1"/>
              <a:t>u</a:t>
            </a:r>
            <a:r>
              <a:rPr sz="2400" dirty="0"/>
              <a:t> </a:t>
            </a:r>
            <a:r>
              <a:rPr sz="2400" dirty="0" err="1"/>
              <a:t>povinnosťou</a:t>
            </a:r>
            <a:r>
              <a:rPr sz="2400" dirty="0"/>
              <a:t> </a:t>
            </a:r>
            <a:r>
              <a:rPr sz="2400" dirty="0" err="1"/>
              <a:t>reagovať</a:t>
            </a:r>
            <a:r>
              <a:rPr sz="2400" dirty="0"/>
              <a:t> na </a:t>
            </a:r>
            <a:r>
              <a:rPr sz="2400" dirty="0" err="1"/>
              <a:t>podozrenie</a:t>
            </a:r>
            <a:r>
              <a:rPr lang="en-US" sz="2400" dirty="0"/>
              <a:t> a</a:t>
            </a:r>
            <a:r>
              <a:rPr sz="2400" dirty="0"/>
              <a:t> </a:t>
            </a:r>
            <a:r>
              <a:rPr sz="2400" dirty="0" err="1"/>
              <a:t>odhalenie</a:t>
            </a:r>
            <a:r>
              <a:rPr sz="2400" dirty="0"/>
              <a:t> </a:t>
            </a:r>
            <a:r>
              <a:rPr sz="2400" dirty="0" err="1"/>
              <a:t>zneužívania</a:t>
            </a:r>
            <a:r>
              <a:rPr sz="2400" dirty="0"/>
              <a:t>.</a:t>
            </a:r>
          </a:p>
        </p:txBody>
      </p:sp>
    </p:spTree>
  </p:cSld>
  <p:clrMapOvr>
    <a:masterClrMapping/>
  </p:clrMapOvr>
  <p:transition spd="med"/>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A0A0D0"/>
        </a:solidFill>
        <a:effectLst/>
      </p:bgPr>
    </p:bg>
    <p:spTree>
      <p:nvGrpSpPr>
        <p:cNvPr id="1" name=""/>
        <p:cNvGrpSpPr/>
        <p:nvPr/>
      </p:nvGrpSpPr>
      <p:grpSpPr>
        <a:xfrm>
          <a:off x="0" y="0"/>
          <a:ext cx="0" cy="0"/>
          <a:chOff x="0" y="0"/>
          <a:chExt cx="0" cy="0"/>
        </a:xfrm>
      </p:grpSpPr>
      <p:sp>
        <p:nvSpPr>
          <p:cNvPr id="515" name="Text Placeholder 15"/>
          <p:cNvSpPr txBox="1">
            <a:spLocks noGrp="1"/>
          </p:cNvSpPr>
          <p:nvPr>
            <p:ph type="body" sz="quarter" idx="1"/>
          </p:nvPr>
        </p:nvSpPr>
        <p:spPr>
          <a:xfrm>
            <a:off x="2027087" y="1290036"/>
            <a:ext cx="9872358" cy="1063626"/>
          </a:xfrm>
          <a:prstGeom prst="rect">
            <a:avLst/>
          </a:prstGeom>
        </p:spPr>
        <p:txBody>
          <a:bodyPr/>
          <a:lstStyle>
            <a:lvl1pPr>
              <a:defRPr sz="3000" cap="none">
                <a:solidFill>
                  <a:schemeClr val="accent1"/>
                </a:solidFill>
                <a:latin typeface="Tahoma"/>
                <a:ea typeface="Tahoma"/>
                <a:cs typeface="Tahoma"/>
                <a:sym typeface="Tahoma"/>
              </a:defRPr>
            </a:lvl1pPr>
          </a:lstStyle>
          <a:p>
            <a:r>
              <a:rPr dirty="0" err="1"/>
              <a:t>Čo</a:t>
            </a:r>
            <a:r>
              <a:rPr dirty="0"/>
              <a:t> </a:t>
            </a:r>
            <a:r>
              <a:rPr dirty="0" err="1"/>
              <a:t>robiť</a:t>
            </a:r>
            <a:r>
              <a:rPr dirty="0"/>
              <a:t> </a:t>
            </a:r>
            <a:r>
              <a:rPr dirty="0" err="1"/>
              <a:t>pri</a:t>
            </a:r>
            <a:r>
              <a:rPr dirty="0"/>
              <a:t> </a:t>
            </a:r>
            <a:r>
              <a:rPr dirty="0" err="1"/>
              <a:t>podozrení</a:t>
            </a:r>
            <a:r>
              <a:rPr dirty="0"/>
              <a:t> na </a:t>
            </a:r>
            <a:r>
              <a:rPr dirty="0" err="1"/>
              <a:t>zneužívanie</a:t>
            </a:r>
            <a:r>
              <a:rPr dirty="0"/>
              <a:t>?</a:t>
            </a:r>
          </a:p>
        </p:txBody>
      </p:sp>
      <p:sp>
        <p:nvSpPr>
          <p:cNvPr id="516" name="Text Placeholder 20"/>
          <p:cNvSpPr>
            <a:spLocks noGrp="1"/>
          </p:cNvSpPr>
          <p:nvPr>
            <p:ph type="body" idx="22"/>
          </p:nvPr>
        </p:nvSpPr>
        <p:spPr>
          <a:xfrm>
            <a:off x="1763190" y="2061711"/>
            <a:ext cx="8665620" cy="206074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numCol="1" spcCol="38100"/>
          <a:lstStyle/>
          <a:p>
            <a:pPr marL="282341" indent="-282341" defTabSz="514094">
              <a:spcBef>
                <a:spcPts val="0"/>
              </a:spcBef>
              <a:buSzPct val="100000"/>
              <a:buChar char="•"/>
              <a:defRPr sz="2600">
                <a:solidFill>
                  <a:srgbClr val="00FDFF"/>
                </a:solidFill>
              </a:defRPr>
            </a:pPr>
            <a:r>
              <a:rPr dirty="0" err="1">
                <a:solidFill>
                  <a:srgbClr val="FF0000"/>
                </a:solidFill>
              </a:rPr>
              <a:t>Nahláste</a:t>
            </a:r>
            <a:r>
              <a:rPr dirty="0">
                <a:solidFill>
                  <a:srgbClr val="FF0000"/>
                </a:solidFill>
              </a:rPr>
              <a:t>, </a:t>
            </a:r>
            <a:r>
              <a:rPr dirty="0" err="1">
                <a:solidFill>
                  <a:srgbClr val="FF0000"/>
                </a:solidFill>
              </a:rPr>
              <a:t>čo</a:t>
            </a:r>
            <a:r>
              <a:rPr dirty="0">
                <a:solidFill>
                  <a:srgbClr val="FF0000"/>
                </a:solidFill>
              </a:rPr>
              <a:t> </a:t>
            </a:r>
            <a:r>
              <a:rPr dirty="0" err="1">
                <a:solidFill>
                  <a:srgbClr val="FF0000"/>
                </a:solidFill>
              </a:rPr>
              <a:t>sa</a:t>
            </a:r>
            <a:r>
              <a:rPr dirty="0">
                <a:solidFill>
                  <a:srgbClr val="FF0000"/>
                </a:solidFill>
              </a:rPr>
              <a:t> </a:t>
            </a:r>
            <a:r>
              <a:rPr dirty="0" err="1">
                <a:solidFill>
                  <a:srgbClr val="FF0000"/>
                </a:solidFill>
              </a:rPr>
              <a:t>deje</a:t>
            </a:r>
            <a:endParaRPr dirty="0">
              <a:solidFill>
                <a:srgbClr val="FF0000"/>
              </a:solidFill>
            </a:endParaRPr>
          </a:p>
          <a:p>
            <a:pPr marL="282341" indent="-282341" defTabSz="514094">
              <a:spcBef>
                <a:spcPts val="0"/>
              </a:spcBef>
              <a:buSzPct val="100000"/>
              <a:buChar char="•"/>
              <a:defRPr sz="2600">
                <a:solidFill>
                  <a:srgbClr val="00FDFF"/>
                </a:solidFill>
              </a:defRPr>
            </a:pPr>
            <a:r>
              <a:rPr dirty="0" err="1">
                <a:solidFill>
                  <a:srgbClr val="FF0000"/>
                </a:solidFill>
              </a:rPr>
              <a:t>Prerušte</a:t>
            </a:r>
            <a:r>
              <a:rPr dirty="0">
                <a:solidFill>
                  <a:srgbClr val="FF0000"/>
                </a:solidFill>
              </a:rPr>
              <a:t> to, </a:t>
            </a:r>
            <a:r>
              <a:rPr dirty="0" err="1">
                <a:solidFill>
                  <a:srgbClr val="FF0000"/>
                </a:solidFill>
              </a:rPr>
              <a:t>ak</a:t>
            </a:r>
            <a:r>
              <a:rPr dirty="0">
                <a:solidFill>
                  <a:srgbClr val="FF0000"/>
                </a:solidFill>
              </a:rPr>
              <a:t> </a:t>
            </a:r>
            <a:r>
              <a:rPr dirty="0" err="1">
                <a:solidFill>
                  <a:srgbClr val="FF0000"/>
                </a:solidFill>
              </a:rPr>
              <a:t>máte</a:t>
            </a:r>
            <a:r>
              <a:rPr dirty="0">
                <a:solidFill>
                  <a:srgbClr val="FF0000"/>
                </a:solidFill>
              </a:rPr>
              <a:t> </a:t>
            </a:r>
            <a:r>
              <a:rPr dirty="0" err="1">
                <a:solidFill>
                  <a:srgbClr val="FF0000"/>
                </a:solidFill>
              </a:rPr>
              <a:t>podozrenie</a:t>
            </a:r>
            <a:r>
              <a:rPr dirty="0">
                <a:solidFill>
                  <a:srgbClr val="FF0000"/>
                </a:solidFill>
              </a:rPr>
              <a:t>, </a:t>
            </a:r>
            <a:r>
              <a:rPr dirty="0" err="1">
                <a:solidFill>
                  <a:srgbClr val="FF0000"/>
                </a:solidFill>
              </a:rPr>
              <a:t>že</a:t>
            </a:r>
            <a:r>
              <a:rPr dirty="0">
                <a:solidFill>
                  <a:srgbClr val="FF0000"/>
                </a:solidFill>
              </a:rPr>
              <a:t> </a:t>
            </a:r>
            <a:r>
              <a:rPr dirty="0" err="1">
                <a:solidFill>
                  <a:srgbClr val="FF0000"/>
                </a:solidFill>
              </a:rPr>
              <a:t>sa</a:t>
            </a:r>
            <a:r>
              <a:rPr dirty="0">
                <a:solidFill>
                  <a:srgbClr val="FF0000"/>
                </a:solidFill>
              </a:rPr>
              <a:t> </a:t>
            </a:r>
            <a:r>
              <a:rPr dirty="0" err="1">
                <a:solidFill>
                  <a:srgbClr val="FF0000"/>
                </a:solidFill>
              </a:rPr>
              <a:t>niečo</a:t>
            </a:r>
            <a:r>
              <a:rPr dirty="0">
                <a:solidFill>
                  <a:srgbClr val="FF0000"/>
                </a:solidFill>
              </a:rPr>
              <a:t> </a:t>
            </a:r>
            <a:r>
              <a:rPr dirty="0" err="1">
                <a:solidFill>
                  <a:srgbClr val="FF0000"/>
                </a:solidFill>
              </a:rPr>
              <a:t>deje</a:t>
            </a:r>
            <a:endParaRPr dirty="0">
              <a:solidFill>
                <a:srgbClr val="FF0000"/>
              </a:solidFill>
            </a:endParaRPr>
          </a:p>
          <a:p>
            <a:pPr marL="282341" indent="-282341" defTabSz="514094">
              <a:spcBef>
                <a:spcPts val="0"/>
              </a:spcBef>
              <a:buSzPct val="100000"/>
              <a:buChar char="•"/>
              <a:defRPr sz="2600">
                <a:solidFill>
                  <a:srgbClr val="00FDFF"/>
                </a:solidFill>
              </a:defRPr>
            </a:pPr>
            <a:r>
              <a:rPr dirty="0" err="1">
                <a:solidFill>
                  <a:srgbClr val="FF0000"/>
                </a:solidFill>
              </a:rPr>
              <a:t>Zasiahnite</a:t>
            </a:r>
            <a:r>
              <a:rPr dirty="0">
                <a:solidFill>
                  <a:srgbClr val="FF0000"/>
                </a:solidFill>
              </a:rPr>
              <a:t> </a:t>
            </a:r>
            <a:r>
              <a:rPr dirty="0" err="1">
                <a:solidFill>
                  <a:srgbClr val="FF0000"/>
                </a:solidFill>
              </a:rPr>
              <a:t>kedykoľvek</a:t>
            </a:r>
            <a:r>
              <a:rPr dirty="0">
                <a:solidFill>
                  <a:srgbClr val="FF0000"/>
                </a:solidFill>
              </a:rPr>
              <a:t>, </a:t>
            </a:r>
            <a:r>
              <a:rPr dirty="0" err="1">
                <a:solidFill>
                  <a:srgbClr val="FF0000"/>
                </a:solidFill>
              </a:rPr>
              <a:t>aj</a:t>
            </a:r>
            <a:r>
              <a:rPr dirty="0">
                <a:solidFill>
                  <a:srgbClr val="FF0000"/>
                </a:solidFill>
              </a:rPr>
              <a:t> pred </a:t>
            </a:r>
            <a:r>
              <a:rPr dirty="0" err="1">
                <a:solidFill>
                  <a:srgbClr val="FF0000"/>
                </a:solidFill>
              </a:rPr>
              <a:t>ostatnými</a:t>
            </a:r>
            <a:endParaRPr dirty="0">
              <a:solidFill>
                <a:srgbClr val="FF0000"/>
              </a:solidFill>
            </a:endParaRPr>
          </a:p>
          <a:p>
            <a:pPr marL="282341" indent="-282341" defTabSz="514094">
              <a:spcBef>
                <a:spcPts val="0"/>
              </a:spcBef>
              <a:buSzPct val="100000"/>
              <a:buChar char="•"/>
              <a:defRPr sz="2600">
                <a:solidFill>
                  <a:srgbClr val="00FDFF"/>
                </a:solidFill>
              </a:defRPr>
            </a:pPr>
            <a:r>
              <a:rPr dirty="0" err="1">
                <a:solidFill>
                  <a:srgbClr val="FF0000"/>
                </a:solidFill>
              </a:rPr>
              <a:t>Nedovoľte</a:t>
            </a:r>
            <a:r>
              <a:rPr dirty="0">
                <a:solidFill>
                  <a:srgbClr val="FF0000"/>
                </a:solidFill>
              </a:rPr>
              <a:t> </a:t>
            </a:r>
            <a:r>
              <a:rPr dirty="0" err="1">
                <a:solidFill>
                  <a:srgbClr val="FF0000"/>
                </a:solidFill>
              </a:rPr>
              <a:t>ľuďom</a:t>
            </a:r>
            <a:r>
              <a:rPr dirty="0">
                <a:solidFill>
                  <a:srgbClr val="FF0000"/>
                </a:solidFill>
              </a:rPr>
              <a:t>, aby </a:t>
            </a:r>
            <a:r>
              <a:rPr dirty="0" err="1">
                <a:solidFill>
                  <a:srgbClr val="FF0000"/>
                </a:solidFill>
              </a:rPr>
              <a:t>skrývali</a:t>
            </a:r>
            <a:r>
              <a:rPr dirty="0">
                <a:solidFill>
                  <a:srgbClr val="FF0000"/>
                </a:solidFill>
              </a:rPr>
              <a:t>, </a:t>
            </a:r>
            <a:r>
              <a:rPr dirty="0" err="1">
                <a:solidFill>
                  <a:srgbClr val="FF0000"/>
                </a:solidFill>
              </a:rPr>
              <a:t>čo</a:t>
            </a:r>
            <a:r>
              <a:rPr dirty="0">
                <a:solidFill>
                  <a:srgbClr val="FF0000"/>
                </a:solidFill>
              </a:rPr>
              <a:t> </a:t>
            </a:r>
            <a:r>
              <a:rPr dirty="0" err="1">
                <a:solidFill>
                  <a:srgbClr val="FF0000"/>
                </a:solidFill>
              </a:rPr>
              <a:t>robia</a:t>
            </a:r>
            <a:endParaRPr dirty="0">
              <a:solidFill>
                <a:srgbClr val="FF0000"/>
              </a:solidFill>
            </a:endParaRPr>
          </a:p>
        </p:txBody>
      </p:sp>
      <p:pic>
        <p:nvPicPr>
          <p:cNvPr id="517" name="picture-36.jpeg" descr="picture-36.jpeg"/>
          <p:cNvPicPr>
            <a:picLocks noChangeAspect="1"/>
          </p:cNvPicPr>
          <p:nvPr/>
        </p:nvPicPr>
        <p:blipFill>
          <a:blip r:embed="rId2"/>
          <a:srcRect b="37058"/>
          <a:stretch>
            <a:fillRect/>
          </a:stretch>
        </p:blipFill>
        <p:spPr>
          <a:xfrm>
            <a:off x="2634607" y="4795220"/>
            <a:ext cx="5804101" cy="1179849"/>
          </a:xfrm>
          <a:prstGeom prst="rect">
            <a:avLst/>
          </a:prstGeom>
          <a:ln w="12700">
            <a:miter lim="400000"/>
          </a:ln>
        </p:spPr>
      </p:pic>
      <p:sp>
        <p:nvSpPr>
          <p:cNvPr id="518" name="Hovorte           Zastavte                           Zostaňte spolu"/>
          <p:cNvSpPr txBox="1"/>
          <p:nvPr/>
        </p:nvSpPr>
        <p:spPr>
          <a:xfrm>
            <a:off x="3658440" y="5595975"/>
            <a:ext cx="4553236" cy="13923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lnSpc>
                <a:spcPts val="1100"/>
              </a:lnSpc>
              <a:tabLst>
                <a:tab pos="1308100" algn="l"/>
                <a:tab pos="2336800" algn="l"/>
              </a:tabLst>
              <a:defRPr sz="1000" b="1">
                <a:solidFill>
                  <a:srgbClr val="2D2829"/>
                </a:solidFill>
                <a:latin typeface="Times New Roman"/>
                <a:ea typeface="Times New Roman"/>
                <a:cs typeface="Times New Roman"/>
                <a:sym typeface="Times New Roman"/>
              </a:defRPr>
            </a:lvl1pPr>
          </a:lstStyle>
          <a:p>
            <a:r>
              <a:t> Hovorte	          Zastavte	                          Zostaňte spolu</a:t>
            </a:r>
          </a:p>
        </p:txBody>
      </p:sp>
      <p:sp>
        <p:nvSpPr>
          <p:cNvPr id="519" name="3 kroky intervencie svedka"/>
          <p:cNvSpPr txBox="1"/>
          <p:nvPr/>
        </p:nvSpPr>
        <p:spPr>
          <a:xfrm>
            <a:off x="3112908" y="4273416"/>
            <a:ext cx="3671401" cy="28945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8" tIns="45718" rIns="45718" bIns="45718">
            <a:spAutoFit/>
          </a:bodyPr>
          <a:lstStyle>
            <a:lvl1pPr defTabSz="584200">
              <a:lnSpc>
                <a:spcPts val="1300"/>
              </a:lnSpc>
              <a:defRPr sz="2400" b="1">
                <a:solidFill>
                  <a:schemeClr val="accent2"/>
                </a:solidFill>
                <a:latin typeface="Times New Roman"/>
                <a:ea typeface="Times New Roman"/>
                <a:cs typeface="Times New Roman"/>
                <a:sym typeface="Times New Roman"/>
              </a:defRPr>
            </a:lvl1pPr>
          </a:lstStyle>
          <a:p>
            <a:r>
              <a:t> 3 kroky intervencie svedka</a:t>
            </a:r>
          </a:p>
        </p:txBody>
      </p:sp>
    </p:spTree>
  </p:cSld>
  <p:clrMapOvr>
    <a:masterClrMapping/>
  </p:clrMapOvr>
  <p:transition spd="med"/>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DDDDDD"/>
        </a:solidFill>
        <a:effectLst/>
      </p:bgPr>
    </p:bg>
    <p:spTree>
      <p:nvGrpSpPr>
        <p:cNvPr id="1" name=""/>
        <p:cNvGrpSpPr/>
        <p:nvPr/>
      </p:nvGrpSpPr>
      <p:grpSpPr>
        <a:xfrm>
          <a:off x="0" y="0"/>
          <a:ext cx="0" cy="0"/>
          <a:chOff x="0" y="0"/>
          <a:chExt cx="0" cy="0"/>
        </a:xfrm>
      </p:grpSpPr>
      <p:sp>
        <p:nvSpPr>
          <p:cNvPr id="501" name="Predchádzanie rizikám sexuálneho zneužívania"/>
          <p:cNvSpPr txBox="1">
            <a:spLocks noGrp="1"/>
          </p:cNvSpPr>
          <p:nvPr>
            <p:ph type="body" sz="quarter" idx="1"/>
          </p:nvPr>
        </p:nvSpPr>
        <p:spPr>
          <a:xfrm>
            <a:off x="-161106" y="1017923"/>
            <a:ext cx="11040543" cy="974726"/>
          </a:xfrm>
          <a:prstGeom prst="rect">
            <a:avLst/>
          </a:prstGeom>
        </p:spPr>
        <p:txBody>
          <a:bodyPr>
            <a:noAutofit/>
          </a:bodyPr>
          <a:lstStyle>
            <a:lvl1pPr defTabSz="630936">
              <a:spcBef>
                <a:spcPts val="600"/>
              </a:spcBef>
              <a:defRPr sz="2800" b="0"/>
            </a:lvl1pPr>
          </a:lstStyle>
          <a:p>
            <a:pPr algn="ctr"/>
            <a:r>
              <a:rPr sz="3600" dirty="0" err="1">
                <a:solidFill>
                  <a:schemeClr val="tx1"/>
                </a:solidFill>
              </a:rPr>
              <a:t>Predchádzanie</a:t>
            </a:r>
            <a:r>
              <a:rPr sz="3600" dirty="0">
                <a:solidFill>
                  <a:schemeClr val="tx1"/>
                </a:solidFill>
              </a:rPr>
              <a:t> </a:t>
            </a:r>
            <a:r>
              <a:rPr sz="3600" dirty="0" err="1">
                <a:solidFill>
                  <a:schemeClr val="tx1"/>
                </a:solidFill>
              </a:rPr>
              <a:t>rizikám</a:t>
            </a:r>
            <a:r>
              <a:rPr sz="3600" dirty="0">
                <a:solidFill>
                  <a:schemeClr val="tx1"/>
                </a:solidFill>
              </a:rPr>
              <a:t> </a:t>
            </a:r>
            <a:endParaRPr lang="en-US" sz="3600" dirty="0">
              <a:solidFill>
                <a:schemeClr val="tx1"/>
              </a:solidFill>
            </a:endParaRPr>
          </a:p>
          <a:p>
            <a:pPr algn="ctr"/>
            <a:r>
              <a:rPr sz="3600" dirty="0" err="1">
                <a:solidFill>
                  <a:schemeClr val="tx1"/>
                </a:solidFill>
              </a:rPr>
              <a:t>sexuálneho</a:t>
            </a:r>
            <a:r>
              <a:rPr sz="3600" dirty="0">
                <a:solidFill>
                  <a:schemeClr val="tx1"/>
                </a:solidFill>
              </a:rPr>
              <a:t> </a:t>
            </a:r>
            <a:r>
              <a:rPr sz="3600" dirty="0" err="1">
                <a:solidFill>
                  <a:schemeClr val="tx1"/>
                </a:solidFill>
              </a:rPr>
              <a:t>zneužívania</a:t>
            </a:r>
            <a:endParaRPr sz="3600" dirty="0">
              <a:solidFill>
                <a:schemeClr val="tx1"/>
              </a:solidFill>
            </a:endParaRPr>
          </a:p>
        </p:txBody>
      </p:sp>
      <p:pic>
        <p:nvPicPr>
          <p:cNvPr id="15362" name="Picture 2" descr="What is the Statute of Limitations for Childhood Sexual Abuse in WA?">
            <a:extLst>
              <a:ext uri="{FF2B5EF4-FFF2-40B4-BE49-F238E27FC236}">
                <a16:creationId xmlns:a16="http://schemas.microsoft.com/office/drawing/2014/main" id="{88B85CB6-C9C8-E440-E328-DCE66BD4462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3950" y="3079823"/>
            <a:ext cx="5027895" cy="3348578"/>
          </a:xfrm>
          <a:prstGeom prst="rect">
            <a:avLst/>
          </a:prstGeom>
          <a:noFill/>
          <a:extLst>
            <a:ext uri="{909E8E84-426E-40DD-AFC4-6F175D3DCCD1}">
              <a14:hiddenFill xmlns:a14="http://schemas.microsoft.com/office/drawing/2010/main">
                <a:solidFill>
                  <a:srgbClr val="FFFFFF"/>
                </a:solidFill>
              </a14:hiddenFill>
            </a:ext>
          </a:extLst>
        </p:spPr>
      </p:pic>
      <p:pic>
        <p:nvPicPr>
          <p:cNvPr id="15364" name="Picture 4" descr="Age Limit for Reporting of Child Sexual Abuse Till 25: A Boon or a Bane?">
            <a:extLst>
              <a:ext uri="{FF2B5EF4-FFF2-40B4-BE49-F238E27FC236}">
                <a16:creationId xmlns:a16="http://schemas.microsoft.com/office/drawing/2014/main" id="{02450F81-AABD-D4F0-9A31-636E41836F6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1542" y="3079823"/>
            <a:ext cx="5027895" cy="334583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med"/>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CFD7"/>
        </a:solidFill>
        <a:effectLst/>
      </p:bgPr>
    </p:bg>
    <p:spTree>
      <p:nvGrpSpPr>
        <p:cNvPr id="1" name=""/>
        <p:cNvGrpSpPr/>
        <p:nvPr/>
      </p:nvGrpSpPr>
      <p:grpSpPr>
        <a:xfrm>
          <a:off x="0" y="0"/>
          <a:ext cx="0" cy="0"/>
          <a:chOff x="0" y="0"/>
          <a:chExt cx="0" cy="0"/>
        </a:xfrm>
      </p:grpSpPr>
      <p:sp>
        <p:nvSpPr>
          <p:cNvPr id="503" name="Text Placeholder 15"/>
          <p:cNvSpPr txBox="1">
            <a:spLocks noGrp="1"/>
          </p:cNvSpPr>
          <p:nvPr>
            <p:ph type="body" sz="half" idx="1"/>
          </p:nvPr>
        </p:nvSpPr>
        <p:spPr>
          <a:xfrm>
            <a:off x="1426083" y="1203473"/>
            <a:ext cx="9845297" cy="3866792"/>
          </a:xfrm>
          <a:prstGeom prst="rect">
            <a:avLst/>
          </a:prstGeom>
        </p:spPr>
        <p:txBody>
          <a:bodyPr/>
          <a:lstStyle/>
          <a:p>
            <a:pPr marL="250657" indent="-250657">
              <a:lnSpc>
                <a:spcPct val="120000"/>
              </a:lnSpc>
              <a:buSzPct val="100000"/>
              <a:buChar char="•"/>
              <a:defRPr sz="2500" cap="none">
                <a:solidFill>
                  <a:schemeClr val="accent3"/>
                </a:solidFill>
                <a:latin typeface="Tahoma"/>
                <a:ea typeface="Tahoma"/>
                <a:cs typeface="Tahoma"/>
                <a:sym typeface="Tahoma"/>
              </a:defRPr>
            </a:pPr>
            <a:r>
              <a:rPr b="1" dirty="0" err="1"/>
              <a:t>Eliminácia</a:t>
            </a:r>
            <a:r>
              <a:rPr b="1" dirty="0"/>
              <a:t> </a:t>
            </a:r>
            <a:r>
              <a:rPr b="1" dirty="0" err="1"/>
              <a:t>situácií</a:t>
            </a:r>
            <a:r>
              <a:rPr b="1" dirty="0"/>
              <a:t> </a:t>
            </a:r>
            <a:r>
              <a:rPr b="1" dirty="0" err="1"/>
              <a:t>jeden</a:t>
            </a:r>
            <a:r>
              <a:rPr b="1" dirty="0"/>
              <a:t> na </a:t>
            </a:r>
            <a:r>
              <a:rPr b="1" dirty="0" err="1"/>
              <a:t>jedného</a:t>
            </a:r>
            <a:endParaRPr b="1" dirty="0"/>
          </a:p>
          <a:p>
            <a:pPr marL="250657" indent="-250657">
              <a:lnSpc>
                <a:spcPct val="120000"/>
              </a:lnSpc>
              <a:buSzPct val="100000"/>
              <a:buChar char="•"/>
              <a:defRPr sz="2500" cap="none">
                <a:solidFill>
                  <a:schemeClr val="accent3"/>
                </a:solidFill>
                <a:latin typeface="Tahoma"/>
                <a:ea typeface="Tahoma"/>
                <a:cs typeface="Tahoma"/>
                <a:sym typeface="Tahoma"/>
              </a:defRPr>
            </a:pPr>
            <a:r>
              <a:rPr b="1" dirty="0" err="1"/>
              <a:t>Dozor</a:t>
            </a:r>
            <a:r>
              <a:rPr b="1" dirty="0"/>
              <a:t> </a:t>
            </a:r>
            <a:r>
              <a:rPr b="1" dirty="0" err="1"/>
              <a:t>viacerými</a:t>
            </a:r>
            <a:r>
              <a:rPr b="1" dirty="0"/>
              <a:t> </a:t>
            </a:r>
            <a:r>
              <a:rPr lang="en-US" b="1" dirty="0" err="1"/>
              <a:t>učiteľmi</a:t>
            </a:r>
            <a:r>
              <a:rPr b="1" dirty="0"/>
              <a:t> </a:t>
            </a:r>
          </a:p>
          <a:p>
            <a:pPr marL="250657" indent="-250657">
              <a:lnSpc>
                <a:spcPct val="120000"/>
              </a:lnSpc>
              <a:buSzPct val="100000"/>
              <a:buChar char="•"/>
              <a:defRPr sz="2500" cap="none">
                <a:solidFill>
                  <a:schemeClr val="accent3"/>
                </a:solidFill>
                <a:latin typeface="Tahoma"/>
                <a:ea typeface="Tahoma"/>
                <a:cs typeface="Tahoma"/>
                <a:sym typeface="Tahoma"/>
              </a:defRPr>
            </a:pPr>
            <a:r>
              <a:rPr b="1" dirty="0"/>
              <a:t>Politika </a:t>
            </a:r>
            <a:r>
              <a:rPr b="1" dirty="0" err="1"/>
              <a:t>otvorených</a:t>
            </a:r>
            <a:r>
              <a:rPr b="1" dirty="0"/>
              <a:t> </a:t>
            </a:r>
            <a:r>
              <a:rPr b="1" dirty="0" err="1"/>
              <a:t>dverí</a:t>
            </a:r>
            <a:r>
              <a:rPr b="1" dirty="0"/>
              <a:t> </a:t>
            </a:r>
            <a:endParaRPr lang="en-US" b="1" dirty="0"/>
          </a:p>
          <a:p>
            <a:pPr>
              <a:lnSpc>
                <a:spcPct val="120000"/>
              </a:lnSpc>
              <a:buSzPct val="100000"/>
              <a:defRPr sz="2500" cap="none">
                <a:solidFill>
                  <a:schemeClr val="accent3"/>
                </a:solidFill>
                <a:latin typeface="Tahoma"/>
                <a:ea typeface="Tahoma"/>
                <a:cs typeface="Tahoma"/>
                <a:sym typeface="Tahoma"/>
              </a:defRPr>
            </a:pPr>
            <a:r>
              <a:rPr lang="en-US" b="1" dirty="0"/>
              <a:t>(</a:t>
            </a:r>
            <a:r>
              <a:rPr b="1" dirty="0" err="1"/>
              <a:t>všetky</a:t>
            </a:r>
            <a:r>
              <a:rPr b="1" dirty="0"/>
              <a:t> </a:t>
            </a:r>
            <a:r>
              <a:rPr b="1" dirty="0" err="1"/>
              <a:t>interakcie</a:t>
            </a:r>
            <a:r>
              <a:rPr b="1" dirty="0"/>
              <a:t> </a:t>
            </a:r>
            <a:r>
              <a:rPr lang="en-US" b="1" dirty="0" err="1"/>
              <a:t>musia</a:t>
            </a:r>
            <a:r>
              <a:rPr lang="en-US" b="1" dirty="0"/>
              <a:t> </a:t>
            </a:r>
            <a:r>
              <a:rPr lang="en-US" b="1" dirty="0" err="1"/>
              <a:t>byť</a:t>
            </a:r>
            <a:r>
              <a:rPr b="1" dirty="0"/>
              <a:t> </a:t>
            </a:r>
            <a:r>
              <a:rPr b="1" dirty="0" err="1"/>
              <a:t>pozorovateľné</a:t>
            </a:r>
            <a:r>
              <a:rPr b="1" dirty="0"/>
              <a:t> a </a:t>
            </a:r>
            <a:r>
              <a:rPr b="1" dirty="0" err="1"/>
              <a:t>prerušiteľné</a:t>
            </a:r>
            <a:r>
              <a:rPr lang="en-US" b="1" dirty="0"/>
              <a:t>)</a:t>
            </a:r>
            <a:endParaRPr b="1" dirty="0"/>
          </a:p>
          <a:p>
            <a:pPr marL="250657" indent="-250657">
              <a:lnSpc>
                <a:spcPct val="120000"/>
              </a:lnSpc>
              <a:buSzPct val="100000"/>
              <a:buChar char="•"/>
              <a:defRPr sz="2500" cap="none">
                <a:solidFill>
                  <a:schemeClr val="accent3"/>
                </a:solidFill>
                <a:latin typeface="Tahoma"/>
                <a:ea typeface="Tahoma"/>
                <a:cs typeface="Tahoma"/>
                <a:sym typeface="Tahoma"/>
              </a:defRPr>
            </a:pPr>
            <a:r>
              <a:rPr b="1" dirty="0" err="1"/>
              <a:t>Vyhýbanie</a:t>
            </a:r>
            <a:r>
              <a:rPr b="1" dirty="0"/>
              <a:t> </a:t>
            </a:r>
            <a:r>
              <a:rPr b="1" dirty="0" err="1"/>
              <a:t>sa</a:t>
            </a:r>
            <a:r>
              <a:rPr b="1" dirty="0"/>
              <a:t> </a:t>
            </a:r>
            <a:r>
              <a:rPr b="1" dirty="0" err="1"/>
              <a:t>skrytým</a:t>
            </a:r>
            <a:r>
              <a:rPr b="1" dirty="0"/>
              <a:t> </a:t>
            </a:r>
            <a:r>
              <a:rPr b="1" dirty="0" err="1"/>
              <a:t>miestam</a:t>
            </a:r>
            <a:endParaRPr lang="en-US" b="1" dirty="0"/>
          </a:p>
          <a:p>
            <a:pPr marL="250657" indent="-250657">
              <a:lnSpc>
                <a:spcPct val="120000"/>
              </a:lnSpc>
              <a:buSzPct val="100000"/>
              <a:buChar char="•"/>
              <a:defRPr sz="2500" cap="none">
                <a:solidFill>
                  <a:schemeClr val="accent3"/>
                </a:solidFill>
                <a:latin typeface="Tahoma"/>
                <a:ea typeface="Tahoma"/>
                <a:cs typeface="Tahoma"/>
                <a:sym typeface="Tahoma"/>
              </a:defRPr>
            </a:pPr>
            <a:r>
              <a:rPr lang="en-US" b="1" dirty="0"/>
              <a:t>Jeden </a:t>
            </a:r>
            <a:r>
              <a:rPr lang="en-US" b="1" dirty="0" err="1"/>
              <a:t>na</a:t>
            </a:r>
            <a:r>
              <a:rPr lang="en-US" b="1" dirty="0"/>
              <a:t> </a:t>
            </a:r>
            <a:r>
              <a:rPr lang="en-US" b="1" dirty="0" err="1"/>
              <a:t>jedného</a:t>
            </a:r>
            <a:r>
              <a:rPr lang="en-US" b="1" dirty="0"/>
              <a:t> </a:t>
            </a:r>
            <a:r>
              <a:rPr lang="en-US" b="1" dirty="0" err="1"/>
              <a:t>na</a:t>
            </a:r>
            <a:r>
              <a:rPr lang="en-US" b="1" dirty="0"/>
              <a:t> </a:t>
            </a:r>
            <a:r>
              <a:rPr lang="en-US" b="1" dirty="0" err="1"/>
              <a:t>otvorenom</a:t>
            </a:r>
            <a:r>
              <a:rPr lang="en-US" b="1" dirty="0"/>
              <a:t> </a:t>
            </a:r>
            <a:r>
              <a:rPr lang="en-US" b="1" dirty="0" err="1"/>
              <a:t>mieste</a:t>
            </a:r>
            <a:endParaRPr b="1" dirty="0"/>
          </a:p>
        </p:txBody>
      </p:sp>
      <p:pic>
        <p:nvPicPr>
          <p:cNvPr id="504" name="picture-34.jpeg" descr="picture-34.jpeg"/>
          <p:cNvPicPr>
            <a:picLocks noChangeAspect="1"/>
          </p:cNvPicPr>
          <p:nvPr/>
        </p:nvPicPr>
        <p:blipFill>
          <a:blip r:embed="rId2">
            <a:alphaModFix amt="81626"/>
          </a:blip>
          <a:srcRect l="17053" t="25450" b="14767"/>
          <a:stretch>
            <a:fillRect/>
          </a:stretch>
        </p:blipFill>
        <p:spPr>
          <a:xfrm>
            <a:off x="8247289" y="3918857"/>
            <a:ext cx="3933952" cy="2900360"/>
          </a:xfrm>
          <a:prstGeom prst="rect">
            <a:avLst/>
          </a:prstGeom>
          <a:ln w="12700">
            <a:miter lim="400000"/>
          </a:ln>
          <a:effectLst>
            <a:outerShdw blurRad="190500" dist="12700" dir="5400000" rotWithShape="0">
              <a:srgbClr val="000000">
                <a:alpha val="75000"/>
              </a:srgbClr>
            </a:outerShdw>
          </a:effectLst>
        </p:spPr>
      </p:pic>
      <p:sp>
        <p:nvSpPr>
          <p:cNvPr id="506" name="Tréner"/>
          <p:cNvSpPr txBox="1"/>
          <p:nvPr/>
        </p:nvSpPr>
        <p:spPr>
          <a:xfrm>
            <a:off x="10212551" y="4117373"/>
            <a:ext cx="462560" cy="16927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8" tIns="45718" rIns="45718" bIns="45718">
            <a:spAutoFit/>
          </a:bodyPr>
          <a:lstStyle>
            <a:lvl1pPr>
              <a:lnSpc>
                <a:spcPts val="600"/>
              </a:lnSpc>
              <a:tabLst>
                <a:tab pos="444500" algn="l"/>
              </a:tabLst>
              <a:defRPr sz="600" b="1">
                <a:solidFill>
                  <a:srgbClr val="FEFEFE"/>
                </a:solidFill>
                <a:latin typeface="Times New Roman"/>
                <a:ea typeface="Times New Roman"/>
                <a:cs typeface="Times New Roman"/>
                <a:sym typeface="Times New Roman"/>
              </a:defRPr>
            </a:lvl1pPr>
          </a:lstStyle>
          <a:p>
            <a:r>
              <a:rPr dirty="0"/>
              <a:t> </a:t>
            </a:r>
            <a:r>
              <a:rPr dirty="0" err="1"/>
              <a:t>Tréner</a:t>
            </a:r>
            <a:endParaRPr dirty="0"/>
          </a:p>
        </p:txBody>
      </p:sp>
    </p:spTree>
  </p:cSld>
  <p:clrMapOvr>
    <a:masterClrMapping/>
  </p:clrMapOvr>
  <p:transition spd="med"/>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accent6">
            <a:lumOff val="23725"/>
          </a:schemeClr>
        </a:solidFill>
        <a:effectLst/>
      </p:bgPr>
    </p:bg>
    <p:spTree>
      <p:nvGrpSpPr>
        <p:cNvPr id="1" name=""/>
        <p:cNvGrpSpPr/>
        <p:nvPr/>
      </p:nvGrpSpPr>
      <p:grpSpPr>
        <a:xfrm>
          <a:off x="0" y="0"/>
          <a:ext cx="0" cy="0"/>
          <a:chOff x="0" y="0"/>
          <a:chExt cx="0" cy="0"/>
        </a:xfrm>
      </p:grpSpPr>
      <p:sp>
        <p:nvSpPr>
          <p:cNvPr id="541" name="Povinné nahlásenie"/>
          <p:cNvSpPr txBox="1">
            <a:spLocks noGrp="1"/>
          </p:cNvSpPr>
          <p:nvPr>
            <p:ph type="body" sz="quarter" idx="1"/>
          </p:nvPr>
        </p:nvSpPr>
        <p:spPr>
          <a:xfrm>
            <a:off x="2153653" y="1004802"/>
            <a:ext cx="6072190" cy="974726"/>
          </a:xfrm>
          <a:prstGeom prst="rect">
            <a:avLst/>
          </a:prstGeom>
        </p:spPr>
        <p:txBody>
          <a:bodyPr/>
          <a:lstStyle>
            <a:lvl1pPr>
              <a:defRPr sz="3800" b="0"/>
            </a:lvl1pPr>
          </a:lstStyle>
          <a:p>
            <a:r>
              <a:rPr dirty="0" err="1">
                <a:solidFill>
                  <a:schemeClr val="accent5">
                    <a:lumMod val="25000"/>
                  </a:schemeClr>
                </a:solidFill>
              </a:rPr>
              <a:t>Povinné</a:t>
            </a:r>
            <a:r>
              <a:rPr dirty="0">
                <a:solidFill>
                  <a:schemeClr val="accent5">
                    <a:lumMod val="25000"/>
                  </a:schemeClr>
                </a:solidFill>
              </a:rPr>
              <a:t> </a:t>
            </a:r>
            <a:r>
              <a:rPr dirty="0" err="1">
                <a:solidFill>
                  <a:schemeClr val="accent5">
                    <a:lumMod val="25000"/>
                  </a:schemeClr>
                </a:solidFill>
              </a:rPr>
              <a:t>nahlásenie</a:t>
            </a:r>
            <a:endParaRPr dirty="0">
              <a:solidFill>
                <a:schemeClr val="accent5">
                  <a:lumMod val="25000"/>
                </a:schemeClr>
              </a:solidFill>
            </a:endParaRPr>
          </a:p>
        </p:txBody>
      </p:sp>
      <p:pic>
        <p:nvPicPr>
          <p:cNvPr id="18434" name="Picture 2" descr="Sexual Violence Awareness Month - TASC">
            <a:extLst>
              <a:ext uri="{FF2B5EF4-FFF2-40B4-BE49-F238E27FC236}">
                <a16:creationId xmlns:a16="http://schemas.microsoft.com/office/drawing/2014/main" id="{05F69AE9-F2E9-1227-C489-C9D2EECA7F9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89264" y="1979528"/>
            <a:ext cx="6814991" cy="408899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med"/>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CFD7"/>
        </a:solidFill>
        <a:effectLst/>
      </p:bgPr>
    </p:bg>
    <p:spTree>
      <p:nvGrpSpPr>
        <p:cNvPr id="1" name=""/>
        <p:cNvGrpSpPr/>
        <p:nvPr/>
      </p:nvGrpSpPr>
      <p:grpSpPr>
        <a:xfrm>
          <a:off x="0" y="0"/>
          <a:ext cx="0" cy="0"/>
          <a:chOff x="0" y="0"/>
          <a:chExt cx="0" cy="0"/>
        </a:xfrm>
      </p:grpSpPr>
      <p:sp>
        <p:nvSpPr>
          <p:cNvPr id="521" name="Pravidlá a kódex správania"/>
          <p:cNvSpPr txBox="1">
            <a:spLocks noGrp="1"/>
          </p:cNvSpPr>
          <p:nvPr>
            <p:ph type="body" sz="quarter" idx="1"/>
          </p:nvPr>
        </p:nvSpPr>
        <p:spPr>
          <a:xfrm>
            <a:off x="1371226" y="882253"/>
            <a:ext cx="7376847" cy="974726"/>
          </a:xfrm>
          <a:prstGeom prst="rect">
            <a:avLst/>
          </a:prstGeom>
        </p:spPr>
        <p:txBody>
          <a:bodyPr>
            <a:noAutofit/>
          </a:bodyPr>
          <a:lstStyle>
            <a:lvl1pPr defTabSz="658368">
              <a:spcBef>
                <a:spcPts val="700"/>
              </a:spcBef>
              <a:defRPr sz="3000" b="0"/>
            </a:lvl1pPr>
          </a:lstStyle>
          <a:p>
            <a:r>
              <a:rPr sz="4000" dirty="0" err="1">
                <a:solidFill>
                  <a:schemeClr val="accent5">
                    <a:lumMod val="25000"/>
                  </a:schemeClr>
                </a:solidFill>
              </a:rPr>
              <a:t>Pravidlá</a:t>
            </a:r>
            <a:r>
              <a:rPr sz="4000" dirty="0">
                <a:solidFill>
                  <a:schemeClr val="accent5">
                    <a:lumMod val="25000"/>
                  </a:schemeClr>
                </a:solidFill>
              </a:rPr>
              <a:t> a </a:t>
            </a:r>
            <a:r>
              <a:rPr sz="4000" dirty="0" err="1">
                <a:solidFill>
                  <a:schemeClr val="accent5">
                    <a:lumMod val="25000"/>
                  </a:schemeClr>
                </a:solidFill>
              </a:rPr>
              <a:t>kódex</a:t>
            </a:r>
            <a:r>
              <a:rPr sz="4000" dirty="0">
                <a:solidFill>
                  <a:schemeClr val="accent5">
                    <a:lumMod val="25000"/>
                  </a:schemeClr>
                </a:solidFill>
              </a:rPr>
              <a:t> </a:t>
            </a:r>
            <a:r>
              <a:rPr sz="4000" dirty="0" err="1">
                <a:solidFill>
                  <a:schemeClr val="accent5">
                    <a:lumMod val="25000"/>
                  </a:schemeClr>
                </a:solidFill>
              </a:rPr>
              <a:t>správania</a:t>
            </a:r>
            <a:endParaRPr sz="4000" dirty="0">
              <a:solidFill>
                <a:schemeClr val="accent5">
                  <a:lumMod val="25000"/>
                </a:schemeClr>
              </a:solidFill>
            </a:endParaRPr>
          </a:p>
        </p:txBody>
      </p:sp>
      <p:pic>
        <p:nvPicPr>
          <p:cNvPr id="17410" name="Picture 2" descr="Sexual Assault on Children - Stop Violence Against Women">
            <a:extLst>
              <a:ext uri="{FF2B5EF4-FFF2-40B4-BE49-F238E27FC236}">
                <a16:creationId xmlns:a16="http://schemas.microsoft.com/office/drawing/2014/main" id="{75D18D43-0243-9752-F09F-36A892AB9BE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98665" y="1778656"/>
            <a:ext cx="7683042" cy="507934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med"/>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sp>
        <p:nvSpPr>
          <p:cNvPr id="523" name="pravidlá a kódex správania - 1"/>
          <p:cNvSpPr txBox="1">
            <a:spLocks noGrp="1"/>
          </p:cNvSpPr>
          <p:nvPr>
            <p:ph type="body" sz="quarter" idx="1"/>
          </p:nvPr>
        </p:nvSpPr>
        <p:spPr>
          <a:xfrm>
            <a:off x="1733021" y="1346641"/>
            <a:ext cx="9872359" cy="814389"/>
          </a:xfrm>
          <a:prstGeom prst="rect">
            <a:avLst/>
          </a:prstGeom>
        </p:spPr>
        <p:txBody>
          <a:bodyPr/>
          <a:lstStyle/>
          <a:p>
            <a:r>
              <a:rPr dirty="0" err="1"/>
              <a:t>pravidlá</a:t>
            </a:r>
            <a:r>
              <a:rPr dirty="0"/>
              <a:t> a </a:t>
            </a:r>
            <a:r>
              <a:rPr dirty="0" err="1"/>
              <a:t>kódex</a:t>
            </a:r>
            <a:r>
              <a:rPr dirty="0"/>
              <a:t> </a:t>
            </a:r>
            <a:r>
              <a:rPr dirty="0" err="1"/>
              <a:t>správania</a:t>
            </a:r>
            <a:r>
              <a:rPr dirty="0"/>
              <a:t> - 1</a:t>
            </a:r>
          </a:p>
        </p:txBody>
      </p:sp>
      <p:pic>
        <p:nvPicPr>
          <p:cNvPr id="524" name="picture-38.jpeg" descr="picture-38.jpeg"/>
          <p:cNvPicPr>
            <a:picLocks noChangeAspect="1"/>
          </p:cNvPicPr>
          <p:nvPr/>
        </p:nvPicPr>
        <p:blipFill>
          <a:blip r:embed="rId2"/>
          <a:srcRect b="23465"/>
          <a:stretch>
            <a:fillRect/>
          </a:stretch>
        </p:blipFill>
        <p:spPr>
          <a:xfrm>
            <a:off x="2149917" y="2563657"/>
            <a:ext cx="6963034" cy="3964169"/>
          </a:xfrm>
          <a:prstGeom prst="rect">
            <a:avLst/>
          </a:prstGeom>
          <a:ln w="12700">
            <a:miter lim="400000"/>
          </a:ln>
        </p:spPr>
      </p:pic>
      <p:sp>
        <p:nvSpPr>
          <p:cNvPr id="525" name="Všetkých rešpektujte"/>
          <p:cNvSpPr txBox="1"/>
          <p:nvPr/>
        </p:nvSpPr>
        <p:spPr>
          <a:xfrm>
            <a:off x="2597594" y="3962039"/>
            <a:ext cx="1985327" cy="339089"/>
          </a:xfrm>
          <a:prstGeom prst="rect">
            <a:avLst/>
          </a:prstGeom>
          <a:solidFill>
            <a:schemeClr val="accent4">
              <a:lumOff val="12303"/>
            </a:schemeClr>
          </a:solidFill>
          <a:ln w="6350">
            <a:solidFill>
              <a:schemeClr val="accent5"/>
            </a:solidFill>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8" tIns="45718" rIns="45718" bIns="45718">
            <a:spAutoFit/>
          </a:bodyPr>
          <a:lstStyle>
            <a:lvl1pPr>
              <a:defRPr sz="1600">
                <a:solidFill>
                  <a:srgbClr val="FFFFFF"/>
                </a:solidFill>
                <a:latin typeface="Gill Sans MT"/>
                <a:ea typeface="Gill Sans MT"/>
                <a:cs typeface="Gill Sans MT"/>
                <a:sym typeface="Gill Sans MT"/>
              </a:defRPr>
            </a:lvl1pPr>
          </a:lstStyle>
          <a:p>
            <a:r>
              <a:t>Všetkých rešpektujte</a:t>
            </a:r>
          </a:p>
        </p:txBody>
      </p:sp>
      <p:sp>
        <p:nvSpPr>
          <p:cNvPr id="526" name="Buďte slušní"/>
          <p:cNvSpPr txBox="1"/>
          <p:nvPr/>
        </p:nvSpPr>
        <p:spPr>
          <a:xfrm>
            <a:off x="5140226" y="3962039"/>
            <a:ext cx="1249917" cy="339089"/>
          </a:xfrm>
          <a:prstGeom prst="rect">
            <a:avLst/>
          </a:prstGeom>
          <a:solidFill>
            <a:schemeClr val="accent4">
              <a:lumOff val="12303"/>
            </a:schemeClr>
          </a:solidFill>
          <a:ln w="6350">
            <a:solidFill>
              <a:schemeClr val="accent5"/>
            </a:solidFill>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8" tIns="45718" rIns="45718" bIns="45718">
            <a:spAutoFit/>
          </a:bodyPr>
          <a:lstStyle>
            <a:lvl1pPr>
              <a:defRPr sz="1600">
                <a:solidFill>
                  <a:srgbClr val="FFFFFF"/>
                </a:solidFill>
                <a:latin typeface="Gill Sans MT"/>
                <a:ea typeface="Gill Sans MT"/>
                <a:cs typeface="Gill Sans MT"/>
                <a:sym typeface="Gill Sans MT"/>
              </a:defRPr>
            </a:lvl1pPr>
          </a:lstStyle>
          <a:p>
            <a:r>
              <a:t>Buďte slušní</a:t>
            </a:r>
          </a:p>
        </p:txBody>
      </p:sp>
      <p:sp>
        <p:nvSpPr>
          <p:cNvPr id="527" name="Zákaz obťažovania"/>
          <p:cNvSpPr txBox="1"/>
          <p:nvPr/>
        </p:nvSpPr>
        <p:spPr>
          <a:xfrm>
            <a:off x="6992593" y="3962039"/>
            <a:ext cx="1832827" cy="339089"/>
          </a:xfrm>
          <a:prstGeom prst="rect">
            <a:avLst/>
          </a:prstGeom>
          <a:solidFill>
            <a:schemeClr val="accent4">
              <a:lumOff val="12303"/>
            </a:schemeClr>
          </a:solidFill>
          <a:ln w="6350">
            <a:solidFill>
              <a:schemeClr val="accent5"/>
            </a:solidFill>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8" tIns="45718" rIns="45718" bIns="45718">
            <a:spAutoFit/>
          </a:bodyPr>
          <a:lstStyle>
            <a:lvl1pPr>
              <a:defRPr sz="1600">
                <a:solidFill>
                  <a:srgbClr val="FFFFFF"/>
                </a:solidFill>
                <a:latin typeface="Gill Sans MT"/>
                <a:ea typeface="Gill Sans MT"/>
                <a:cs typeface="Gill Sans MT"/>
                <a:sym typeface="Gill Sans MT"/>
              </a:defRPr>
            </a:lvl1pPr>
          </a:lstStyle>
          <a:p>
            <a:r>
              <a:t>Zákaz obťažovania</a:t>
            </a:r>
          </a:p>
        </p:txBody>
      </p:sp>
      <p:sp>
        <p:nvSpPr>
          <p:cNvPr id="528" name="Umožnite nahlasovanie"/>
          <p:cNvSpPr txBox="1"/>
          <p:nvPr/>
        </p:nvSpPr>
        <p:spPr>
          <a:xfrm>
            <a:off x="2360165" y="5920771"/>
            <a:ext cx="2222756" cy="339089"/>
          </a:xfrm>
          <a:prstGeom prst="rect">
            <a:avLst/>
          </a:prstGeom>
          <a:solidFill>
            <a:schemeClr val="accent4">
              <a:lumOff val="12303"/>
            </a:schemeClr>
          </a:solidFill>
          <a:ln w="6350">
            <a:solidFill>
              <a:schemeClr val="accent5"/>
            </a:solidFill>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8" tIns="45718" rIns="45718" bIns="45718">
            <a:spAutoFit/>
          </a:bodyPr>
          <a:lstStyle>
            <a:lvl1pPr>
              <a:defRPr sz="1600">
                <a:solidFill>
                  <a:srgbClr val="FFFFFF"/>
                </a:solidFill>
                <a:latin typeface="Gill Sans MT"/>
                <a:ea typeface="Gill Sans MT"/>
                <a:cs typeface="Gill Sans MT"/>
                <a:sym typeface="Gill Sans MT"/>
              </a:defRPr>
            </a:lvl1pPr>
          </a:lstStyle>
          <a:p>
            <a:r>
              <a:t>Umožnite nahlasovanie</a:t>
            </a:r>
          </a:p>
        </p:txBody>
      </p:sp>
      <p:sp>
        <p:nvSpPr>
          <p:cNvPr id="529" name="Podporte bezpečné nahlásenie"/>
          <p:cNvSpPr txBox="1"/>
          <p:nvPr/>
        </p:nvSpPr>
        <p:spPr>
          <a:xfrm>
            <a:off x="4683871" y="5920771"/>
            <a:ext cx="1985330" cy="580389"/>
          </a:xfrm>
          <a:prstGeom prst="rect">
            <a:avLst/>
          </a:prstGeom>
          <a:solidFill>
            <a:schemeClr val="accent4">
              <a:lumOff val="12303"/>
            </a:schemeClr>
          </a:solidFill>
          <a:ln w="6350">
            <a:solidFill>
              <a:schemeClr val="accent5"/>
            </a:solidFill>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lvl1pPr algn="ctr">
              <a:defRPr sz="1600">
                <a:solidFill>
                  <a:srgbClr val="FFFFFF"/>
                </a:solidFill>
                <a:latin typeface="Gill Sans MT"/>
                <a:ea typeface="Gill Sans MT"/>
                <a:cs typeface="Gill Sans MT"/>
                <a:sym typeface="Gill Sans MT"/>
              </a:defRPr>
            </a:lvl1pPr>
          </a:lstStyle>
          <a:p>
            <a:r>
              <a:t>Podporte bezpečné nahlásenie</a:t>
            </a:r>
          </a:p>
        </p:txBody>
      </p:sp>
      <p:sp>
        <p:nvSpPr>
          <p:cNvPr id="530" name="Pracujte v skupinách"/>
          <p:cNvSpPr txBox="1"/>
          <p:nvPr/>
        </p:nvSpPr>
        <p:spPr>
          <a:xfrm>
            <a:off x="6953822" y="5920771"/>
            <a:ext cx="1985425" cy="339089"/>
          </a:xfrm>
          <a:prstGeom prst="rect">
            <a:avLst/>
          </a:prstGeom>
          <a:solidFill>
            <a:schemeClr val="accent4">
              <a:lumOff val="12303"/>
            </a:schemeClr>
          </a:solidFill>
          <a:ln w="6350">
            <a:solidFill>
              <a:schemeClr val="accent5"/>
            </a:solidFill>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8" tIns="45718" rIns="45718" bIns="45718">
            <a:spAutoFit/>
          </a:bodyPr>
          <a:lstStyle>
            <a:lvl1pPr>
              <a:defRPr sz="1600">
                <a:solidFill>
                  <a:srgbClr val="FFFFFF"/>
                </a:solidFill>
                <a:latin typeface="Gill Sans MT"/>
                <a:ea typeface="Gill Sans MT"/>
                <a:cs typeface="Gill Sans MT"/>
                <a:sym typeface="Gill Sans MT"/>
              </a:defRPr>
            </a:lvl1pPr>
          </a:lstStyle>
          <a:p>
            <a:r>
              <a:t>Pracujte v skupinách</a:t>
            </a:r>
          </a:p>
        </p:txBody>
      </p:sp>
    </p:spTree>
  </p:cSld>
  <p:clrMapOvr>
    <a:masterClrMapping/>
  </p:clrMapOvr>
  <p:transition spd="med"/>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pic>
        <p:nvPicPr>
          <p:cNvPr id="532" name="picture-39.jpeg" descr="picture-39.jpeg"/>
          <p:cNvPicPr>
            <a:picLocks noChangeAspect="1"/>
          </p:cNvPicPr>
          <p:nvPr/>
        </p:nvPicPr>
        <p:blipFill>
          <a:blip r:embed="rId2"/>
          <a:srcRect b="22805"/>
          <a:stretch>
            <a:fillRect/>
          </a:stretch>
        </p:blipFill>
        <p:spPr>
          <a:xfrm>
            <a:off x="1883499" y="2556789"/>
            <a:ext cx="7808474" cy="4095297"/>
          </a:xfrm>
          <a:prstGeom prst="rect">
            <a:avLst/>
          </a:prstGeom>
          <a:ln w="12700">
            <a:miter lim="400000"/>
          </a:ln>
        </p:spPr>
      </p:pic>
      <p:sp>
        <p:nvSpPr>
          <p:cNvPr id="533" name="pravidlá a kódex správania - 2"/>
          <p:cNvSpPr txBox="1">
            <a:spLocks noGrp="1"/>
          </p:cNvSpPr>
          <p:nvPr>
            <p:ph type="body" sz="quarter" idx="1"/>
          </p:nvPr>
        </p:nvSpPr>
        <p:spPr>
          <a:xfrm>
            <a:off x="1883499" y="1465659"/>
            <a:ext cx="9872359" cy="814389"/>
          </a:xfrm>
          <a:prstGeom prst="rect">
            <a:avLst/>
          </a:prstGeom>
        </p:spPr>
        <p:txBody>
          <a:bodyPr/>
          <a:lstStyle/>
          <a:p>
            <a:r>
              <a:rPr dirty="0" err="1"/>
              <a:t>pravidlá</a:t>
            </a:r>
            <a:r>
              <a:rPr dirty="0"/>
              <a:t> a </a:t>
            </a:r>
            <a:r>
              <a:rPr dirty="0" err="1"/>
              <a:t>kódex</a:t>
            </a:r>
            <a:r>
              <a:rPr dirty="0"/>
              <a:t> </a:t>
            </a:r>
            <a:r>
              <a:rPr dirty="0" err="1"/>
              <a:t>správania</a:t>
            </a:r>
            <a:r>
              <a:rPr dirty="0"/>
              <a:t> - 2</a:t>
            </a:r>
          </a:p>
        </p:txBody>
      </p:sp>
      <p:sp>
        <p:nvSpPr>
          <p:cNvPr id="534" name="Pomáhajte polícii pri vyšetrovaní"/>
          <p:cNvSpPr txBox="1"/>
          <p:nvPr/>
        </p:nvSpPr>
        <p:spPr>
          <a:xfrm>
            <a:off x="2597594" y="3962039"/>
            <a:ext cx="1832830" cy="580389"/>
          </a:xfrm>
          <a:prstGeom prst="rect">
            <a:avLst/>
          </a:prstGeom>
          <a:solidFill>
            <a:schemeClr val="accent4">
              <a:lumOff val="12303"/>
            </a:schemeClr>
          </a:solidFill>
          <a:ln w="6350">
            <a:solidFill>
              <a:schemeClr val="accent5"/>
            </a:solidFill>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lvl1pPr algn="ctr">
              <a:defRPr sz="1600">
                <a:solidFill>
                  <a:srgbClr val="FFFFFF"/>
                </a:solidFill>
                <a:latin typeface="Gill Sans MT"/>
                <a:ea typeface="Gill Sans MT"/>
                <a:cs typeface="Gill Sans MT"/>
                <a:sym typeface="Gill Sans MT"/>
              </a:defRPr>
            </a:lvl1pPr>
          </a:lstStyle>
          <a:p>
            <a:r>
              <a:t>Pomáhajte polícii pri vyšetrovaní</a:t>
            </a:r>
          </a:p>
        </p:txBody>
      </p:sp>
      <p:sp>
        <p:nvSpPr>
          <p:cNvPr id="535" name="Nedovoľte trénerovi, aby bol so športovcom sám"/>
          <p:cNvSpPr txBox="1"/>
          <p:nvPr/>
        </p:nvSpPr>
        <p:spPr>
          <a:xfrm>
            <a:off x="4685881" y="3962039"/>
            <a:ext cx="2309011" cy="580389"/>
          </a:xfrm>
          <a:prstGeom prst="rect">
            <a:avLst/>
          </a:prstGeom>
          <a:solidFill>
            <a:schemeClr val="accent4">
              <a:lumOff val="12303"/>
            </a:schemeClr>
          </a:solidFill>
          <a:ln w="6350">
            <a:solidFill>
              <a:schemeClr val="accent5"/>
            </a:solidFill>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lvl1pPr algn="ctr">
              <a:defRPr sz="1600">
                <a:solidFill>
                  <a:srgbClr val="FFFFFF"/>
                </a:solidFill>
                <a:latin typeface="Gill Sans MT"/>
                <a:ea typeface="Gill Sans MT"/>
                <a:cs typeface="Gill Sans MT"/>
                <a:sym typeface="Gill Sans MT"/>
              </a:defRPr>
            </a:lvl1pPr>
          </a:lstStyle>
          <a:p>
            <a:r>
              <a:t>Nedovoľte trénerovi, aby bol so športovcom sám</a:t>
            </a:r>
          </a:p>
        </p:txBody>
      </p:sp>
      <p:sp>
        <p:nvSpPr>
          <p:cNvPr id="536" name="Vyhýbajte sa nevhodným dotykom"/>
          <p:cNvSpPr txBox="1"/>
          <p:nvPr/>
        </p:nvSpPr>
        <p:spPr>
          <a:xfrm>
            <a:off x="7068842" y="3962039"/>
            <a:ext cx="2309011" cy="580389"/>
          </a:xfrm>
          <a:prstGeom prst="rect">
            <a:avLst/>
          </a:prstGeom>
          <a:solidFill>
            <a:schemeClr val="accent4">
              <a:lumOff val="12303"/>
            </a:schemeClr>
          </a:solidFill>
          <a:ln w="6350">
            <a:solidFill>
              <a:schemeClr val="accent5"/>
            </a:solidFill>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lvl1pPr algn="ctr">
              <a:defRPr sz="1600">
                <a:solidFill>
                  <a:srgbClr val="FFFFFF"/>
                </a:solidFill>
                <a:latin typeface="Gill Sans MT"/>
                <a:ea typeface="Gill Sans MT"/>
                <a:cs typeface="Gill Sans MT"/>
                <a:sym typeface="Gill Sans MT"/>
              </a:defRPr>
            </a:lvl1pPr>
          </a:lstStyle>
          <a:p>
            <a:r>
              <a:t>Vyhýbajte sa nevhodným dotykom</a:t>
            </a:r>
          </a:p>
        </p:txBody>
      </p:sp>
      <p:sp>
        <p:nvSpPr>
          <p:cNvPr id="537" name="Priateľsky opravte"/>
          <p:cNvSpPr txBox="1"/>
          <p:nvPr/>
        </p:nvSpPr>
        <p:spPr>
          <a:xfrm>
            <a:off x="2647155" y="5920771"/>
            <a:ext cx="1733707" cy="339089"/>
          </a:xfrm>
          <a:prstGeom prst="rect">
            <a:avLst/>
          </a:prstGeom>
          <a:solidFill>
            <a:schemeClr val="accent4">
              <a:lumOff val="12303"/>
            </a:schemeClr>
          </a:solidFill>
          <a:ln w="6350">
            <a:solidFill>
              <a:schemeClr val="accent5"/>
            </a:solidFill>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8" tIns="45718" rIns="45718" bIns="45718">
            <a:spAutoFit/>
          </a:bodyPr>
          <a:lstStyle>
            <a:lvl1pPr>
              <a:defRPr sz="1600">
                <a:solidFill>
                  <a:srgbClr val="FFFFFF"/>
                </a:solidFill>
                <a:latin typeface="Gill Sans MT"/>
                <a:ea typeface="Gill Sans MT"/>
                <a:cs typeface="Gill Sans MT"/>
                <a:sym typeface="Gill Sans MT"/>
              </a:defRPr>
            </a:lvl1pPr>
          </a:lstStyle>
          <a:p>
            <a:r>
              <a:t>Priateľsky opravte</a:t>
            </a:r>
          </a:p>
        </p:txBody>
      </p:sp>
      <p:sp>
        <p:nvSpPr>
          <p:cNvPr id="538" name="Okamžite nahláste prípad zneužívania"/>
          <p:cNvSpPr txBox="1"/>
          <p:nvPr/>
        </p:nvSpPr>
        <p:spPr>
          <a:xfrm>
            <a:off x="4694039" y="5931217"/>
            <a:ext cx="1985329" cy="580389"/>
          </a:xfrm>
          <a:prstGeom prst="rect">
            <a:avLst/>
          </a:prstGeom>
          <a:solidFill>
            <a:schemeClr val="accent4">
              <a:lumOff val="12303"/>
            </a:schemeClr>
          </a:solidFill>
          <a:ln w="6350">
            <a:solidFill>
              <a:schemeClr val="accent5"/>
            </a:solidFill>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lvl1pPr algn="ctr">
              <a:defRPr sz="1600">
                <a:solidFill>
                  <a:srgbClr val="FFFFFF"/>
                </a:solidFill>
                <a:latin typeface="Gill Sans MT"/>
                <a:ea typeface="Gill Sans MT"/>
                <a:cs typeface="Gill Sans MT"/>
                <a:sym typeface="Gill Sans MT"/>
              </a:defRPr>
            </a:lvl1pPr>
          </a:lstStyle>
          <a:p>
            <a:r>
              <a:t>Okamžite nahláste prípad zneužívania</a:t>
            </a:r>
          </a:p>
        </p:txBody>
      </p:sp>
      <p:sp>
        <p:nvSpPr>
          <p:cNvPr id="539" name="Neskrývajte svoje konanie"/>
          <p:cNvSpPr txBox="1"/>
          <p:nvPr/>
        </p:nvSpPr>
        <p:spPr>
          <a:xfrm>
            <a:off x="6992542" y="5920771"/>
            <a:ext cx="2471003" cy="339089"/>
          </a:xfrm>
          <a:prstGeom prst="rect">
            <a:avLst/>
          </a:prstGeom>
          <a:solidFill>
            <a:schemeClr val="accent4">
              <a:lumOff val="12303"/>
            </a:schemeClr>
          </a:solidFill>
          <a:ln w="6350">
            <a:solidFill>
              <a:schemeClr val="accent5"/>
            </a:solidFill>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8" tIns="45718" rIns="45718" bIns="45718">
            <a:spAutoFit/>
          </a:bodyPr>
          <a:lstStyle>
            <a:lvl1pPr>
              <a:defRPr sz="1600">
                <a:solidFill>
                  <a:srgbClr val="FFFFFF"/>
                </a:solidFill>
                <a:latin typeface="Gill Sans MT"/>
                <a:ea typeface="Gill Sans MT"/>
                <a:cs typeface="Gill Sans MT"/>
                <a:sym typeface="Gill Sans MT"/>
              </a:defRPr>
            </a:lvl1pPr>
          </a:lstStyle>
          <a:p>
            <a:r>
              <a:t>Neskrývajte svoje konanie</a:t>
            </a:r>
          </a:p>
        </p:txBody>
      </p:sp>
    </p:spTree>
  </p:cSld>
  <p:clrMapOvr>
    <a:masterClrMapping/>
  </p:clrMapOvr>
  <p:transition spd="med"/>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7" name="“Všetci sa staráme o športovcov a chránime ich”"/>
          <p:cNvSpPr txBox="1">
            <a:spLocks noGrp="1"/>
          </p:cNvSpPr>
          <p:nvPr>
            <p:ph type="body" sz="quarter" idx="1"/>
          </p:nvPr>
        </p:nvSpPr>
        <p:spPr>
          <a:xfrm>
            <a:off x="1357146" y="665078"/>
            <a:ext cx="8878807" cy="974727"/>
          </a:xfrm>
          <a:prstGeom prst="rect">
            <a:avLst/>
          </a:prstGeom>
        </p:spPr>
        <p:txBody>
          <a:bodyPr>
            <a:noAutofit/>
          </a:bodyPr>
          <a:lstStyle>
            <a:lvl1pPr algn="ctr" defTabSz="630936">
              <a:spcBef>
                <a:spcPts val="600"/>
              </a:spcBef>
              <a:defRPr sz="2800"/>
            </a:lvl1pPr>
          </a:lstStyle>
          <a:p>
            <a:r>
              <a:rPr lang="en-US" sz="4000" dirty="0">
                <a:solidFill>
                  <a:schemeClr val="accent5">
                    <a:lumMod val="50000"/>
                  </a:schemeClr>
                </a:solidFill>
              </a:rPr>
              <a:t>Z PRAXE </a:t>
            </a:r>
            <a:r>
              <a:rPr sz="4000" dirty="0">
                <a:solidFill>
                  <a:schemeClr val="accent5">
                    <a:lumMod val="50000"/>
                  </a:schemeClr>
                </a:solidFill>
              </a:rPr>
              <a:t>”</a:t>
            </a:r>
            <a:r>
              <a:rPr lang="en-US" sz="4000" dirty="0">
                <a:solidFill>
                  <a:schemeClr val="accent5">
                    <a:lumMod val="50000"/>
                  </a:schemeClr>
                </a:solidFill>
              </a:rPr>
              <a:t>ČO </a:t>
            </a:r>
            <a:r>
              <a:rPr lang="en-US" sz="4000" dirty="0" err="1">
                <a:solidFill>
                  <a:schemeClr val="accent5">
                    <a:lumMod val="50000"/>
                  </a:schemeClr>
                </a:solidFill>
              </a:rPr>
              <a:t>nerobiť</a:t>
            </a:r>
            <a:r>
              <a:rPr lang="en-US" sz="4000" dirty="0">
                <a:solidFill>
                  <a:schemeClr val="accent5">
                    <a:lumMod val="50000"/>
                  </a:schemeClr>
                </a:solidFill>
              </a:rPr>
              <a:t>”</a:t>
            </a:r>
          </a:p>
          <a:p>
            <a:endParaRPr lang="en-US" sz="4000" dirty="0">
              <a:solidFill>
                <a:schemeClr val="tx2">
                  <a:lumMod val="20000"/>
                  <a:lumOff val="80000"/>
                </a:schemeClr>
              </a:solidFill>
            </a:endParaRPr>
          </a:p>
          <a:p>
            <a:r>
              <a:rPr lang="en-US" sz="4000" b="0" dirty="0" err="1">
                <a:solidFill>
                  <a:schemeClr val="tx2">
                    <a:lumMod val="20000"/>
                    <a:lumOff val="80000"/>
                  </a:schemeClr>
                </a:solidFill>
              </a:rPr>
              <a:t>Nevystavovať</a:t>
            </a:r>
            <a:r>
              <a:rPr lang="en-US" sz="4000" b="0" dirty="0">
                <a:solidFill>
                  <a:schemeClr val="tx2">
                    <a:lumMod val="20000"/>
                    <a:lumOff val="80000"/>
                  </a:schemeClr>
                </a:solidFill>
              </a:rPr>
              <a:t> </a:t>
            </a:r>
            <a:r>
              <a:rPr lang="en-US" sz="4000" b="0" dirty="0" err="1">
                <a:solidFill>
                  <a:schemeClr val="tx2">
                    <a:lumMod val="20000"/>
                    <a:lumOff val="80000"/>
                  </a:schemeClr>
                </a:solidFill>
              </a:rPr>
              <a:t>holú</a:t>
            </a:r>
            <a:r>
              <a:rPr lang="en-US" sz="4000" b="0" dirty="0">
                <a:solidFill>
                  <a:schemeClr val="tx2">
                    <a:lumMod val="20000"/>
                    <a:lumOff val="80000"/>
                  </a:schemeClr>
                </a:solidFill>
              </a:rPr>
              <a:t> </a:t>
            </a:r>
            <a:r>
              <a:rPr lang="en-US" sz="4000" b="0" dirty="0" err="1">
                <a:solidFill>
                  <a:schemeClr val="tx2">
                    <a:lumMod val="20000"/>
                    <a:lumOff val="80000"/>
                  </a:schemeClr>
                </a:solidFill>
              </a:rPr>
              <a:t>kožu</a:t>
            </a:r>
            <a:endParaRPr lang="en-US" sz="4000" b="0" dirty="0">
              <a:solidFill>
                <a:schemeClr val="tx2">
                  <a:lumMod val="20000"/>
                  <a:lumOff val="80000"/>
                </a:schemeClr>
              </a:solidFill>
            </a:endParaRPr>
          </a:p>
          <a:p>
            <a:r>
              <a:rPr lang="en-US" sz="4000" b="0" dirty="0" err="1">
                <a:solidFill>
                  <a:schemeClr val="tx2">
                    <a:lumMod val="20000"/>
                    <a:lumOff val="80000"/>
                  </a:schemeClr>
                </a:solidFill>
              </a:rPr>
              <a:t>Prezliekanie</a:t>
            </a:r>
            <a:endParaRPr lang="en-US" sz="4000" b="0" dirty="0">
              <a:solidFill>
                <a:schemeClr val="tx2">
                  <a:lumMod val="20000"/>
                  <a:lumOff val="80000"/>
                </a:schemeClr>
              </a:solidFill>
            </a:endParaRPr>
          </a:p>
          <a:p>
            <a:r>
              <a:rPr lang="en-US" sz="4000" b="0" dirty="0" err="1">
                <a:solidFill>
                  <a:schemeClr val="tx2">
                    <a:lumMod val="20000"/>
                    <a:lumOff val="80000"/>
                  </a:schemeClr>
                </a:solidFill>
              </a:rPr>
              <a:t>Návšteva</a:t>
            </a:r>
            <a:r>
              <a:rPr lang="en-US" sz="4000" b="0" dirty="0">
                <a:solidFill>
                  <a:schemeClr val="tx2">
                    <a:lumMod val="20000"/>
                    <a:lumOff val="80000"/>
                  </a:schemeClr>
                </a:solidFill>
              </a:rPr>
              <a:t> WC</a:t>
            </a:r>
          </a:p>
          <a:p>
            <a:r>
              <a:rPr lang="en-US" sz="4000" b="0" dirty="0" err="1">
                <a:solidFill>
                  <a:schemeClr val="tx2">
                    <a:lumMod val="20000"/>
                    <a:lumOff val="80000"/>
                  </a:schemeClr>
                </a:solidFill>
              </a:rPr>
              <a:t>Oblečenie</a:t>
            </a:r>
            <a:endParaRPr lang="en-US" sz="4000" b="0" dirty="0">
              <a:solidFill>
                <a:schemeClr val="tx2">
                  <a:lumMod val="20000"/>
                  <a:lumOff val="80000"/>
                </a:schemeClr>
              </a:solidFill>
            </a:endParaRPr>
          </a:p>
          <a:p>
            <a:r>
              <a:rPr lang="en-US" sz="4000" b="0" dirty="0" err="1">
                <a:solidFill>
                  <a:schemeClr val="tx2">
                    <a:lumMod val="20000"/>
                    <a:lumOff val="80000"/>
                  </a:schemeClr>
                </a:solidFill>
              </a:rPr>
              <a:t>Opatrnosť</a:t>
            </a:r>
            <a:r>
              <a:rPr lang="en-US" sz="4000" b="0" dirty="0">
                <a:solidFill>
                  <a:schemeClr val="tx2">
                    <a:lumMod val="20000"/>
                    <a:lumOff val="80000"/>
                  </a:schemeClr>
                </a:solidFill>
              </a:rPr>
              <a:t> </a:t>
            </a:r>
            <a:r>
              <a:rPr lang="en-US" sz="4000" b="0" dirty="0" err="1">
                <a:solidFill>
                  <a:schemeClr val="tx2">
                    <a:lumMod val="20000"/>
                    <a:lumOff val="80000"/>
                  </a:schemeClr>
                </a:solidFill>
              </a:rPr>
              <a:t>na</a:t>
            </a:r>
            <a:r>
              <a:rPr lang="en-US" sz="4000" b="0" dirty="0">
                <a:solidFill>
                  <a:schemeClr val="tx2">
                    <a:lumMod val="20000"/>
                    <a:lumOff val="80000"/>
                  </a:schemeClr>
                </a:solidFill>
              </a:rPr>
              <a:t> </a:t>
            </a:r>
            <a:r>
              <a:rPr lang="en-US" sz="4000" b="0" dirty="0" err="1">
                <a:solidFill>
                  <a:schemeClr val="tx2">
                    <a:lumMod val="20000"/>
                    <a:lumOff val="80000"/>
                  </a:schemeClr>
                </a:solidFill>
              </a:rPr>
              <a:t>Sociálnych</a:t>
            </a:r>
            <a:r>
              <a:rPr lang="en-US" sz="4000" b="0" dirty="0">
                <a:solidFill>
                  <a:schemeClr val="tx2">
                    <a:lumMod val="20000"/>
                    <a:lumOff val="80000"/>
                  </a:schemeClr>
                </a:solidFill>
              </a:rPr>
              <a:t> </a:t>
            </a:r>
            <a:r>
              <a:rPr lang="en-US" sz="4000" b="0" dirty="0" err="1">
                <a:solidFill>
                  <a:schemeClr val="tx2">
                    <a:lumMod val="20000"/>
                    <a:lumOff val="80000"/>
                  </a:schemeClr>
                </a:solidFill>
              </a:rPr>
              <a:t>médiách</a:t>
            </a:r>
            <a:endParaRPr lang="en-US" sz="4000" b="0" dirty="0">
              <a:solidFill>
                <a:schemeClr val="tx2">
                  <a:lumMod val="20000"/>
                  <a:lumOff val="80000"/>
                </a:schemeClr>
              </a:solidFill>
            </a:endParaRPr>
          </a:p>
          <a:p>
            <a:r>
              <a:rPr lang="en-US" sz="4000" b="0" dirty="0">
                <a:solidFill>
                  <a:schemeClr val="tx2">
                    <a:lumMod val="20000"/>
                    <a:lumOff val="80000"/>
                  </a:schemeClr>
                </a:solidFill>
              </a:rPr>
              <a:t>INFORMOVAŤ</a:t>
            </a:r>
            <a:endParaRPr sz="4000" b="0" dirty="0">
              <a:solidFill>
                <a:schemeClr val="tx2">
                  <a:lumMod val="20000"/>
                  <a:lumOff val="80000"/>
                </a:schemeClr>
              </a:solidFill>
            </a:endParaRPr>
          </a:p>
        </p:txBody>
      </p:sp>
    </p:spTree>
    <p:extLst>
      <p:ext uri="{BB962C8B-B14F-4D97-AF65-F5344CB8AC3E}">
        <p14:creationId xmlns:p14="http://schemas.microsoft.com/office/powerpoint/2010/main" val="1679763672"/>
      </p:ext>
    </p:extLst>
  </p:cSld>
  <p:clrMapOvr>
    <a:masterClrMapping/>
  </p:clrMapOvr>
  <p:transition spd="med"/>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B4FBCA-0462-AE4C-0DE7-1C52A6CBC71F}"/>
            </a:ext>
          </a:extLst>
        </p:cNvPr>
        <p:cNvGrpSpPr/>
        <p:nvPr/>
      </p:nvGrpSpPr>
      <p:grpSpPr>
        <a:xfrm>
          <a:off x="0" y="0"/>
          <a:ext cx="0" cy="0"/>
          <a:chOff x="0" y="0"/>
          <a:chExt cx="0" cy="0"/>
        </a:xfrm>
      </p:grpSpPr>
      <p:sp>
        <p:nvSpPr>
          <p:cNvPr id="3" name="Zástupný text 2">
            <a:extLst>
              <a:ext uri="{FF2B5EF4-FFF2-40B4-BE49-F238E27FC236}">
                <a16:creationId xmlns:a16="http://schemas.microsoft.com/office/drawing/2014/main" id="{110C796B-4411-5A7D-6FD0-CCDF0D5600EF}"/>
              </a:ext>
            </a:extLst>
          </p:cNvPr>
          <p:cNvSpPr>
            <a:spLocks noGrp="1"/>
          </p:cNvSpPr>
          <p:nvPr>
            <p:ph type="body" sz="quarter" idx="1"/>
          </p:nvPr>
        </p:nvSpPr>
        <p:spPr/>
        <p:txBody>
          <a:bodyPr/>
          <a:lstStyle/>
          <a:p>
            <a:endParaRPr lang="sk-SK"/>
          </a:p>
        </p:txBody>
      </p:sp>
      <p:pic>
        <p:nvPicPr>
          <p:cNvPr id="4" name="Obrázok 3" descr="Obrázok, na ktorom je text, snímka obrazovky, softvér, webová stránka&#10;&#10;Obsah vygenerovaný umelou inteligenciou môže byť nesprávny.">
            <a:extLst>
              <a:ext uri="{FF2B5EF4-FFF2-40B4-BE49-F238E27FC236}">
                <a16:creationId xmlns:a16="http://schemas.microsoft.com/office/drawing/2014/main" id="{75A969E8-532D-DD71-86F0-171734E5C2AE}"/>
              </a:ext>
            </a:extLst>
          </p:cNvPr>
          <p:cNvPicPr>
            <a:picLocks noChangeAspect="1"/>
          </p:cNvPicPr>
          <p:nvPr/>
        </p:nvPicPr>
        <p:blipFill>
          <a:blip r:embed="rId2"/>
          <a:srcRect t="9300" b="1083"/>
          <a:stretch/>
        </p:blipFill>
        <p:spPr>
          <a:xfrm>
            <a:off x="0" y="262208"/>
            <a:ext cx="12258973" cy="6179736"/>
          </a:xfrm>
          <a:prstGeom prst="rect">
            <a:avLst/>
          </a:prstGeom>
        </p:spPr>
      </p:pic>
    </p:spTree>
    <p:extLst>
      <p:ext uri="{BB962C8B-B14F-4D97-AF65-F5344CB8AC3E}">
        <p14:creationId xmlns:p14="http://schemas.microsoft.com/office/powerpoint/2010/main" val="1545539918"/>
      </p:ext>
    </p:extLst>
  </p:cSld>
  <p:clrMapOvr>
    <a:masterClrMapping/>
  </p:clrMapOvr>
  <p:transition spd="med"/>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8ADEB4-1868-5860-4EBF-B1FC64CD148F}"/>
            </a:ext>
          </a:extLst>
        </p:cNvPr>
        <p:cNvGrpSpPr/>
        <p:nvPr/>
      </p:nvGrpSpPr>
      <p:grpSpPr>
        <a:xfrm>
          <a:off x="0" y="0"/>
          <a:ext cx="0" cy="0"/>
          <a:chOff x="0" y="0"/>
          <a:chExt cx="0" cy="0"/>
        </a:xfrm>
      </p:grpSpPr>
      <p:pic>
        <p:nvPicPr>
          <p:cNvPr id="2" name="Obrázok 1" descr="Obrázok, na ktorom je text, snímka obrazovky, webová stránka, webová lokalita&#10;&#10;Obsah vygenerovaný umelou inteligenciou môže byť nesprávny.">
            <a:extLst>
              <a:ext uri="{FF2B5EF4-FFF2-40B4-BE49-F238E27FC236}">
                <a16:creationId xmlns:a16="http://schemas.microsoft.com/office/drawing/2014/main" id="{2AAEE8C2-7BBA-B245-8C73-EF190605B000}"/>
              </a:ext>
            </a:extLst>
          </p:cNvPr>
          <p:cNvPicPr>
            <a:picLocks noChangeAspect="1"/>
          </p:cNvPicPr>
          <p:nvPr/>
        </p:nvPicPr>
        <p:blipFill>
          <a:blip r:embed="rId2"/>
          <a:srcRect t="44688"/>
          <a:stretch/>
        </p:blipFill>
        <p:spPr>
          <a:xfrm>
            <a:off x="-440939" y="735290"/>
            <a:ext cx="13073878" cy="4788817"/>
          </a:xfrm>
          <a:prstGeom prst="rect">
            <a:avLst/>
          </a:prstGeom>
        </p:spPr>
      </p:pic>
    </p:spTree>
    <p:extLst>
      <p:ext uri="{BB962C8B-B14F-4D97-AF65-F5344CB8AC3E}">
        <p14:creationId xmlns:p14="http://schemas.microsoft.com/office/powerpoint/2010/main" val="2414954940"/>
      </p:ext>
    </p:extLst>
  </p:cSld>
  <p:clrMapOvr>
    <a:masterClrMapping/>
  </p:clrMapOvr>
  <p:transition spd="med"/>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A11A72-5B1A-2B64-3108-01CA1C4881DA}"/>
            </a:ext>
          </a:extLst>
        </p:cNvPr>
        <p:cNvGrpSpPr/>
        <p:nvPr/>
      </p:nvGrpSpPr>
      <p:grpSpPr>
        <a:xfrm>
          <a:off x="0" y="0"/>
          <a:ext cx="0" cy="0"/>
          <a:chOff x="0" y="0"/>
          <a:chExt cx="0" cy="0"/>
        </a:xfrm>
      </p:grpSpPr>
      <p:pic>
        <p:nvPicPr>
          <p:cNvPr id="5" name="Obrázok 4" descr="Obrázok, na ktorom je text, elektronika, snímka obrazovky, softvér&#10;&#10;Obsah vygenerovaný umelou inteligenciou môže byť nesprávny.">
            <a:extLst>
              <a:ext uri="{FF2B5EF4-FFF2-40B4-BE49-F238E27FC236}">
                <a16:creationId xmlns:a16="http://schemas.microsoft.com/office/drawing/2014/main" id="{F56AE257-AD5A-8AE1-B2E4-D3BBD028717F}"/>
              </a:ext>
            </a:extLst>
          </p:cNvPr>
          <p:cNvPicPr>
            <a:picLocks noChangeAspect="1"/>
          </p:cNvPicPr>
          <p:nvPr/>
        </p:nvPicPr>
        <p:blipFill rotWithShape="1">
          <a:blip r:embed="rId2"/>
          <a:srcRect t="11586" b="15169"/>
          <a:stretch/>
        </p:blipFill>
        <p:spPr bwMode="auto">
          <a:xfrm>
            <a:off x="-414558" y="786771"/>
            <a:ext cx="13195140" cy="5284458"/>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808512588"/>
      </p:ext>
    </p:extLst>
  </p:cSld>
  <p:clrMapOvr>
    <a:masterClrMapping/>
  </p:clrMapOvr>
  <p:transition spd="med"/>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accent6">
            <a:lumOff val="23725"/>
          </a:schemeClr>
        </a:solidFill>
        <a:effectLst/>
      </p:bgPr>
    </p:bg>
    <p:spTree>
      <p:nvGrpSpPr>
        <p:cNvPr id="1" name=""/>
        <p:cNvGrpSpPr/>
        <p:nvPr/>
      </p:nvGrpSpPr>
      <p:grpSpPr>
        <a:xfrm>
          <a:off x="0" y="0"/>
          <a:ext cx="0" cy="0"/>
          <a:chOff x="0" y="0"/>
          <a:chExt cx="0" cy="0"/>
        </a:xfrm>
      </p:grpSpPr>
      <p:sp>
        <p:nvSpPr>
          <p:cNvPr id="567" name="“Všetci sa staráme o športovcov a chránime ich”"/>
          <p:cNvSpPr txBox="1">
            <a:spLocks noGrp="1"/>
          </p:cNvSpPr>
          <p:nvPr>
            <p:ph type="body" sz="quarter" idx="1"/>
          </p:nvPr>
        </p:nvSpPr>
        <p:spPr>
          <a:xfrm>
            <a:off x="2040728" y="2174282"/>
            <a:ext cx="7304622" cy="974727"/>
          </a:xfrm>
          <a:prstGeom prst="rect">
            <a:avLst/>
          </a:prstGeom>
        </p:spPr>
        <p:txBody>
          <a:bodyPr>
            <a:noAutofit/>
          </a:bodyPr>
          <a:lstStyle>
            <a:lvl1pPr algn="ctr" defTabSz="630936">
              <a:spcBef>
                <a:spcPts val="600"/>
              </a:spcBef>
              <a:defRPr sz="2800"/>
            </a:lvl1pPr>
          </a:lstStyle>
          <a:p>
            <a:r>
              <a:rPr sz="4000" dirty="0">
                <a:solidFill>
                  <a:srgbClr val="002060"/>
                </a:solidFill>
              </a:rPr>
              <a:t>“</a:t>
            </a:r>
            <a:r>
              <a:rPr sz="4000" dirty="0" err="1">
                <a:solidFill>
                  <a:srgbClr val="002060"/>
                </a:solidFill>
              </a:rPr>
              <a:t>Všetci</a:t>
            </a:r>
            <a:r>
              <a:rPr sz="4000" dirty="0">
                <a:solidFill>
                  <a:srgbClr val="002060"/>
                </a:solidFill>
              </a:rPr>
              <a:t> </a:t>
            </a:r>
            <a:r>
              <a:rPr sz="4000" dirty="0" err="1">
                <a:solidFill>
                  <a:srgbClr val="002060"/>
                </a:solidFill>
              </a:rPr>
              <a:t>sa</a:t>
            </a:r>
            <a:r>
              <a:rPr sz="4000" dirty="0">
                <a:solidFill>
                  <a:srgbClr val="002060"/>
                </a:solidFill>
              </a:rPr>
              <a:t> </a:t>
            </a:r>
            <a:r>
              <a:rPr sz="4000" dirty="0" err="1">
                <a:solidFill>
                  <a:srgbClr val="002060"/>
                </a:solidFill>
              </a:rPr>
              <a:t>staráme</a:t>
            </a:r>
            <a:r>
              <a:rPr sz="4000" dirty="0">
                <a:solidFill>
                  <a:srgbClr val="002060"/>
                </a:solidFill>
              </a:rPr>
              <a:t> o </a:t>
            </a:r>
            <a:r>
              <a:rPr lang="en-US" sz="4000" dirty="0" err="1">
                <a:solidFill>
                  <a:srgbClr val="002060"/>
                </a:solidFill>
              </a:rPr>
              <a:t>deti</a:t>
            </a:r>
            <a:r>
              <a:rPr sz="4000" dirty="0">
                <a:solidFill>
                  <a:srgbClr val="002060"/>
                </a:solidFill>
              </a:rPr>
              <a:t> a </a:t>
            </a:r>
            <a:r>
              <a:rPr sz="4000" dirty="0" err="1">
                <a:solidFill>
                  <a:srgbClr val="002060"/>
                </a:solidFill>
              </a:rPr>
              <a:t>chránime</a:t>
            </a:r>
            <a:r>
              <a:rPr sz="4000" dirty="0">
                <a:solidFill>
                  <a:srgbClr val="002060"/>
                </a:solidFill>
              </a:rPr>
              <a:t> ich”</a:t>
            </a:r>
          </a:p>
        </p:txBody>
      </p:sp>
      <p:pic>
        <p:nvPicPr>
          <p:cNvPr id="568" name="logo_horizontalne.png" descr="logo_horizontalne.png"/>
          <p:cNvPicPr>
            <a:picLocks noChangeAspect="1"/>
          </p:cNvPicPr>
          <p:nvPr/>
        </p:nvPicPr>
        <p:blipFill>
          <a:blip r:embed="rId2"/>
          <a:stretch>
            <a:fillRect/>
          </a:stretch>
        </p:blipFill>
        <p:spPr>
          <a:xfrm>
            <a:off x="8024524" y="5191903"/>
            <a:ext cx="4223428" cy="1672283"/>
          </a:xfrm>
          <a:prstGeom prst="rect">
            <a:avLst/>
          </a:prstGeom>
          <a:ln w="12700">
            <a:miter lim="400000"/>
          </a:ln>
        </p:spPr>
      </p:pic>
    </p:spTree>
  </p:cSld>
  <p:clrMapOvr>
    <a:masterClrMapping/>
  </p:clrMapOvr>
  <p:transition spd="med"/>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1" name="Text Placeholder 6"/>
          <p:cNvSpPr txBox="1">
            <a:spLocks noGrp="1"/>
          </p:cNvSpPr>
          <p:nvPr>
            <p:ph type="body" sz="quarter" idx="1"/>
          </p:nvPr>
        </p:nvSpPr>
        <p:spPr>
          <a:xfrm>
            <a:off x="631289" y="1867425"/>
            <a:ext cx="10250629" cy="974726"/>
          </a:xfrm>
          <a:prstGeom prst="rect">
            <a:avLst/>
          </a:prstGeom>
        </p:spPr>
        <p:txBody>
          <a:bodyPr>
            <a:noAutofit/>
          </a:bodyPr>
          <a:lstStyle>
            <a:lvl1pPr algn="ctr" defTabSz="630936">
              <a:spcBef>
                <a:spcPts val="600"/>
              </a:spcBef>
              <a:defRPr sz="2800"/>
            </a:lvl1pPr>
          </a:lstStyle>
          <a:p>
            <a:r>
              <a:rPr lang="en-US" sz="4400" dirty="0" err="1"/>
              <a:t>ČAsŤ</a:t>
            </a:r>
            <a:r>
              <a:rPr lang="en-US" sz="4400" dirty="0"/>
              <a:t> 2.</a:t>
            </a:r>
          </a:p>
          <a:p>
            <a:endParaRPr lang="en-US" sz="1200" dirty="0"/>
          </a:p>
          <a:p>
            <a:r>
              <a:rPr lang="en-US" sz="4400" dirty="0" err="1"/>
              <a:t>sexuálnA</a:t>
            </a:r>
            <a:r>
              <a:rPr lang="en-US" sz="4400" dirty="0"/>
              <a:t> </a:t>
            </a:r>
            <a:r>
              <a:rPr lang="en-US" sz="4400" dirty="0" err="1"/>
              <a:t>výchovA</a:t>
            </a:r>
            <a:r>
              <a:rPr lang="en-US" sz="4400" dirty="0"/>
              <a:t> </a:t>
            </a:r>
            <a:endParaRPr sz="4400" dirty="0"/>
          </a:p>
        </p:txBody>
      </p:sp>
      <p:pic>
        <p:nvPicPr>
          <p:cNvPr id="382" name="logo_horizontalne.png" descr="logo_horizontalne.png"/>
          <p:cNvPicPr>
            <a:picLocks noChangeAspect="1"/>
          </p:cNvPicPr>
          <p:nvPr/>
        </p:nvPicPr>
        <p:blipFill>
          <a:blip r:embed="rId2"/>
          <a:stretch>
            <a:fillRect/>
          </a:stretch>
        </p:blipFill>
        <p:spPr>
          <a:xfrm>
            <a:off x="6022644" y="4335445"/>
            <a:ext cx="5795229" cy="2294644"/>
          </a:xfrm>
          <a:prstGeom prst="rect">
            <a:avLst/>
          </a:prstGeom>
          <a:ln w="12700">
            <a:miter lim="400000"/>
          </a:ln>
        </p:spPr>
      </p:pic>
    </p:spTree>
    <p:extLst>
      <p:ext uri="{BB962C8B-B14F-4D97-AF65-F5344CB8AC3E}">
        <p14:creationId xmlns:p14="http://schemas.microsoft.com/office/powerpoint/2010/main" val="4292127234"/>
      </p:ext>
    </p:extLst>
  </p:cSld>
  <p:clrMapOvr>
    <a:masterClrMapping/>
  </p:clrMapOvr>
  <p:transition spd="med"/>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1" name="Text Placeholder 6"/>
          <p:cNvSpPr txBox="1">
            <a:spLocks noGrp="1"/>
          </p:cNvSpPr>
          <p:nvPr>
            <p:ph type="body" sz="quarter" idx="1"/>
          </p:nvPr>
        </p:nvSpPr>
        <p:spPr>
          <a:xfrm>
            <a:off x="649045" y="2941637"/>
            <a:ext cx="10250629" cy="974726"/>
          </a:xfrm>
          <a:prstGeom prst="rect">
            <a:avLst/>
          </a:prstGeom>
        </p:spPr>
        <p:txBody>
          <a:bodyPr>
            <a:noAutofit/>
          </a:bodyPr>
          <a:lstStyle>
            <a:lvl1pPr algn="ctr" defTabSz="630936">
              <a:spcBef>
                <a:spcPts val="600"/>
              </a:spcBef>
              <a:defRPr sz="2800"/>
            </a:lvl1pPr>
          </a:lstStyle>
          <a:p>
            <a:r>
              <a:rPr lang="en-US" sz="4400" dirty="0" err="1"/>
              <a:t>Sexualita</a:t>
            </a:r>
            <a:r>
              <a:rPr lang="en-US" sz="4400" dirty="0"/>
              <a:t> je </a:t>
            </a:r>
            <a:r>
              <a:rPr lang="en-US" sz="4400" dirty="0" err="1"/>
              <a:t>prÁvo</a:t>
            </a:r>
            <a:r>
              <a:rPr lang="en-US" sz="4400" dirty="0"/>
              <a:t> </a:t>
            </a:r>
            <a:r>
              <a:rPr lang="en-US" sz="4400" dirty="0" err="1"/>
              <a:t>každého</a:t>
            </a:r>
            <a:r>
              <a:rPr lang="en-US" sz="4400" dirty="0"/>
              <a:t> </a:t>
            </a:r>
            <a:r>
              <a:rPr lang="en-US" sz="4400" dirty="0" err="1"/>
              <a:t>človeka</a:t>
            </a:r>
            <a:endParaRPr sz="4400" dirty="0"/>
          </a:p>
        </p:txBody>
      </p:sp>
      <p:pic>
        <p:nvPicPr>
          <p:cNvPr id="382" name="logo_horizontalne.png" descr="logo_horizontalne.png"/>
          <p:cNvPicPr>
            <a:picLocks noChangeAspect="1"/>
          </p:cNvPicPr>
          <p:nvPr/>
        </p:nvPicPr>
        <p:blipFill>
          <a:blip r:embed="rId2"/>
          <a:stretch>
            <a:fillRect/>
          </a:stretch>
        </p:blipFill>
        <p:spPr>
          <a:xfrm>
            <a:off x="6022644" y="4335445"/>
            <a:ext cx="5795229" cy="2294644"/>
          </a:xfrm>
          <a:prstGeom prst="rect">
            <a:avLst/>
          </a:prstGeom>
          <a:ln w="12700">
            <a:miter lim="400000"/>
          </a:ln>
        </p:spPr>
      </p:pic>
    </p:spTree>
    <p:extLst>
      <p:ext uri="{BB962C8B-B14F-4D97-AF65-F5344CB8AC3E}">
        <p14:creationId xmlns:p14="http://schemas.microsoft.com/office/powerpoint/2010/main" val="1225755398"/>
      </p:ext>
    </p:extLst>
  </p:cSld>
  <p:clrMapOvr>
    <a:masterClrMapping/>
  </p:clrMapOvr>
  <p:transition spd="med"/>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dĺžnik">
            <a:extLst>
              <a:ext uri="{FF2B5EF4-FFF2-40B4-BE49-F238E27FC236}">
                <a16:creationId xmlns:a16="http://schemas.microsoft.com/office/drawing/2014/main" id="{E29697FC-9A2D-1D42-1C77-CD323A12921C}"/>
              </a:ext>
            </a:extLst>
          </p:cNvPr>
          <p:cNvSpPr/>
          <p:nvPr/>
        </p:nvSpPr>
        <p:spPr>
          <a:xfrm>
            <a:off x="2427625" y="2605889"/>
            <a:ext cx="3102294" cy="558002"/>
          </a:xfrm>
          <a:prstGeom prst="rect">
            <a:avLst/>
          </a:prstGeom>
          <a:solidFill>
            <a:srgbClr val="F2332D"/>
          </a:solidFill>
          <a:ln w="12700">
            <a:miter lim="400000"/>
          </a:ln>
        </p:spPr>
        <p:txBody>
          <a:bodyPr lIns="45718" tIns="45718" rIns="45718" bIns="45718" anchor="ctr"/>
          <a:lstStyle/>
          <a:p>
            <a:pPr>
              <a:defRPr sz="1200"/>
            </a:pPr>
            <a:endParaRPr/>
          </a:p>
        </p:txBody>
      </p:sp>
      <p:sp>
        <p:nvSpPr>
          <p:cNvPr id="406" name="Text Placeholder 15"/>
          <p:cNvSpPr txBox="1"/>
          <p:nvPr/>
        </p:nvSpPr>
        <p:spPr>
          <a:xfrm>
            <a:off x="2372943" y="794799"/>
            <a:ext cx="9872359" cy="106362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ormAutofit fontScale="92500" lnSpcReduction="20000"/>
          </a:bodyPr>
          <a:lstStyle>
            <a:lvl1pPr>
              <a:lnSpc>
                <a:spcPct val="200000"/>
              </a:lnSpc>
              <a:defRPr sz="4300">
                <a:solidFill>
                  <a:srgbClr val="00FDFF"/>
                </a:solidFill>
                <a:latin typeface="Tahoma"/>
                <a:ea typeface="Tahoma"/>
                <a:cs typeface="Tahoma"/>
                <a:sym typeface="Tahoma"/>
              </a:defRPr>
            </a:lvl1pPr>
          </a:lstStyle>
          <a:p>
            <a:endParaRPr dirty="0"/>
          </a:p>
        </p:txBody>
      </p:sp>
      <p:sp>
        <p:nvSpPr>
          <p:cNvPr id="408" name="Obdĺžnik"/>
          <p:cNvSpPr/>
          <p:nvPr/>
        </p:nvSpPr>
        <p:spPr>
          <a:xfrm>
            <a:off x="7309122" y="2591136"/>
            <a:ext cx="3077885" cy="558002"/>
          </a:xfrm>
          <a:prstGeom prst="rect">
            <a:avLst/>
          </a:prstGeom>
          <a:solidFill>
            <a:srgbClr val="2C8437"/>
          </a:solidFill>
          <a:ln w="12700">
            <a:miter lim="400000"/>
          </a:ln>
        </p:spPr>
        <p:txBody>
          <a:bodyPr lIns="45718" tIns="45718" rIns="45718" bIns="45718" anchor="ctr"/>
          <a:lstStyle/>
          <a:p>
            <a:pPr>
              <a:defRPr sz="1200"/>
            </a:pPr>
            <a:endParaRPr/>
          </a:p>
        </p:txBody>
      </p:sp>
      <p:sp>
        <p:nvSpPr>
          <p:cNvPr id="409" name="Kruh"/>
          <p:cNvSpPr/>
          <p:nvPr/>
        </p:nvSpPr>
        <p:spPr>
          <a:xfrm>
            <a:off x="3744784" y="2169909"/>
            <a:ext cx="467997" cy="467997"/>
          </a:xfrm>
          <a:prstGeom prst="ellipse">
            <a:avLst/>
          </a:prstGeom>
          <a:solidFill>
            <a:srgbClr val="F2332D"/>
          </a:solidFill>
          <a:ln w="12700">
            <a:miter lim="400000"/>
          </a:ln>
        </p:spPr>
        <p:txBody>
          <a:bodyPr lIns="45718" tIns="45718" rIns="45718" bIns="45718" anchor="ctr"/>
          <a:lstStyle/>
          <a:p>
            <a:pPr>
              <a:defRPr sz="1200"/>
            </a:pPr>
            <a:endParaRPr/>
          </a:p>
        </p:txBody>
      </p:sp>
      <p:sp>
        <p:nvSpPr>
          <p:cNvPr id="410" name="Elipsa"/>
          <p:cNvSpPr/>
          <p:nvPr/>
        </p:nvSpPr>
        <p:spPr>
          <a:xfrm>
            <a:off x="8614068" y="2182609"/>
            <a:ext cx="467997" cy="467997"/>
          </a:xfrm>
          <a:prstGeom prst="ellipse">
            <a:avLst/>
          </a:prstGeom>
          <a:solidFill>
            <a:srgbClr val="2C8437"/>
          </a:solidFill>
          <a:ln w="12700">
            <a:miter lim="400000"/>
          </a:ln>
        </p:spPr>
        <p:txBody>
          <a:bodyPr lIns="45718" tIns="45718" rIns="45718" bIns="45718" anchor="ctr"/>
          <a:lstStyle/>
          <a:p>
            <a:pPr>
              <a:defRPr sz="1200"/>
            </a:pPr>
            <a:endParaRPr/>
          </a:p>
        </p:txBody>
      </p:sp>
      <p:sp>
        <p:nvSpPr>
          <p:cNvPr id="411" name="Schválené"/>
          <p:cNvSpPr/>
          <p:nvPr/>
        </p:nvSpPr>
        <p:spPr>
          <a:xfrm>
            <a:off x="8620913" y="2176753"/>
            <a:ext cx="454307" cy="454307"/>
          </a:xfrm>
          <a:custGeom>
            <a:avLst/>
            <a:gdLst/>
            <a:ahLst/>
            <a:cxnLst>
              <a:cxn ang="0">
                <a:pos x="wd2" y="hd2"/>
              </a:cxn>
              <a:cxn ang="5400000">
                <a:pos x="wd2" y="hd2"/>
              </a:cxn>
              <a:cxn ang="10800000">
                <a:pos x="wd2" y="hd2"/>
              </a:cxn>
              <a:cxn ang="16200000">
                <a:pos x="wd2" y="hd2"/>
              </a:cxn>
            </a:cxnLst>
            <a:rect l="0" t="0" r="r" b="b"/>
            <a:pathLst>
              <a:path w="21600" h="21600" extrusionOk="0">
                <a:moveTo>
                  <a:pt x="10799" y="0"/>
                </a:moveTo>
                <a:cubicBezTo>
                  <a:pt x="4834" y="0"/>
                  <a:pt x="0" y="4836"/>
                  <a:pt x="0" y="10801"/>
                </a:cubicBezTo>
                <a:cubicBezTo>
                  <a:pt x="0" y="16765"/>
                  <a:pt x="4835" y="21600"/>
                  <a:pt x="10799" y="21600"/>
                </a:cubicBezTo>
                <a:cubicBezTo>
                  <a:pt x="16764" y="21600"/>
                  <a:pt x="21600" y="16765"/>
                  <a:pt x="21600" y="10801"/>
                </a:cubicBezTo>
                <a:cubicBezTo>
                  <a:pt x="21600" y="4836"/>
                  <a:pt x="16764" y="0"/>
                  <a:pt x="10799" y="0"/>
                </a:cubicBezTo>
                <a:close/>
                <a:moveTo>
                  <a:pt x="16449" y="5521"/>
                </a:moveTo>
                <a:cubicBezTo>
                  <a:pt x="16477" y="5521"/>
                  <a:pt x="16505" y="5532"/>
                  <a:pt x="16527" y="5553"/>
                </a:cubicBezTo>
                <a:lnTo>
                  <a:pt x="18129" y="7155"/>
                </a:lnTo>
                <a:cubicBezTo>
                  <a:pt x="18171" y="7198"/>
                  <a:pt x="18171" y="7268"/>
                  <a:pt x="18129" y="7311"/>
                </a:cubicBezTo>
                <a:lnTo>
                  <a:pt x="8340" y="17100"/>
                </a:lnTo>
                <a:cubicBezTo>
                  <a:pt x="8297" y="17142"/>
                  <a:pt x="8227" y="17142"/>
                  <a:pt x="8185" y="17100"/>
                </a:cubicBezTo>
                <a:lnTo>
                  <a:pt x="3062" y="11977"/>
                </a:lnTo>
                <a:cubicBezTo>
                  <a:pt x="3020" y="11934"/>
                  <a:pt x="3020" y="11866"/>
                  <a:pt x="3062" y="11823"/>
                </a:cubicBezTo>
                <a:lnTo>
                  <a:pt x="4664" y="10221"/>
                </a:lnTo>
                <a:cubicBezTo>
                  <a:pt x="4707" y="10178"/>
                  <a:pt x="4777" y="10178"/>
                  <a:pt x="4820" y="10221"/>
                </a:cubicBezTo>
                <a:lnTo>
                  <a:pt x="8185" y="13586"/>
                </a:lnTo>
                <a:cubicBezTo>
                  <a:pt x="8227" y="13629"/>
                  <a:pt x="8297" y="13629"/>
                  <a:pt x="8340" y="13586"/>
                </a:cubicBezTo>
                <a:lnTo>
                  <a:pt x="16373" y="5553"/>
                </a:lnTo>
                <a:cubicBezTo>
                  <a:pt x="16394" y="5532"/>
                  <a:pt x="16421" y="5521"/>
                  <a:pt x="16449" y="5521"/>
                </a:cubicBezTo>
                <a:close/>
              </a:path>
            </a:pathLst>
          </a:custGeom>
          <a:solidFill>
            <a:srgbClr val="FFFFFF"/>
          </a:solidFill>
          <a:ln w="12700">
            <a:solidFill>
              <a:schemeClr val="accent1"/>
            </a:solidFill>
          </a:ln>
        </p:spPr>
        <p:txBody>
          <a:bodyPr lIns="45718" tIns="45718" rIns="45718" bIns="45718" anchor="ctr"/>
          <a:lstStyle/>
          <a:p>
            <a:pPr>
              <a:defRPr>
                <a:latin typeface="Gill Sans MT"/>
                <a:ea typeface="Gill Sans MT"/>
                <a:cs typeface="Gill Sans MT"/>
                <a:sym typeface="Gill Sans MT"/>
              </a:defRPr>
            </a:pPr>
            <a:endParaRPr/>
          </a:p>
        </p:txBody>
      </p:sp>
      <p:sp>
        <p:nvSpPr>
          <p:cNvPr id="412" name="Zrušiť"/>
          <p:cNvSpPr/>
          <p:nvPr/>
        </p:nvSpPr>
        <p:spPr>
          <a:xfrm>
            <a:off x="3751128" y="2163559"/>
            <a:ext cx="455288" cy="455291"/>
          </a:xfrm>
          <a:custGeom>
            <a:avLst/>
            <a:gdLst/>
            <a:ahLst/>
            <a:cxnLst>
              <a:cxn ang="0">
                <a:pos x="wd2" y="hd2"/>
              </a:cxn>
              <a:cxn ang="5400000">
                <a:pos x="wd2" y="hd2"/>
              </a:cxn>
              <a:cxn ang="10800000">
                <a:pos x="wd2" y="hd2"/>
              </a:cxn>
              <a:cxn ang="16200000">
                <a:pos x="wd2" y="hd2"/>
              </a:cxn>
            </a:cxnLst>
            <a:rect l="0" t="0" r="r" b="b"/>
            <a:pathLst>
              <a:path w="19679" h="20595" extrusionOk="0">
                <a:moveTo>
                  <a:pt x="9840" y="0"/>
                </a:moveTo>
                <a:cubicBezTo>
                  <a:pt x="7322" y="0"/>
                  <a:pt x="4804" y="1006"/>
                  <a:pt x="2882" y="3016"/>
                </a:cubicBezTo>
                <a:cubicBezTo>
                  <a:pt x="-960" y="7037"/>
                  <a:pt x="-960" y="13558"/>
                  <a:pt x="2882" y="17579"/>
                </a:cubicBezTo>
                <a:cubicBezTo>
                  <a:pt x="6725" y="21600"/>
                  <a:pt x="12955" y="21600"/>
                  <a:pt x="16798" y="17579"/>
                </a:cubicBezTo>
                <a:cubicBezTo>
                  <a:pt x="20640" y="13558"/>
                  <a:pt x="20640" y="7037"/>
                  <a:pt x="16798" y="3016"/>
                </a:cubicBezTo>
                <a:cubicBezTo>
                  <a:pt x="14876" y="1006"/>
                  <a:pt x="12358" y="0"/>
                  <a:pt x="9840" y="0"/>
                </a:cubicBezTo>
                <a:close/>
                <a:moveTo>
                  <a:pt x="6166" y="4684"/>
                </a:moveTo>
                <a:cubicBezTo>
                  <a:pt x="6181" y="4684"/>
                  <a:pt x="6195" y="4690"/>
                  <a:pt x="6206" y="4702"/>
                </a:cubicBezTo>
                <a:lnTo>
                  <a:pt x="9800" y="8462"/>
                </a:lnTo>
                <a:cubicBezTo>
                  <a:pt x="9823" y="8486"/>
                  <a:pt x="9859" y="8486"/>
                  <a:pt x="9882" y="8462"/>
                </a:cubicBezTo>
                <a:lnTo>
                  <a:pt x="13475" y="4702"/>
                </a:lnTo>
                <a:cubicBezTo>
                  <a:pt x="13498" y="4678"/>
                  <a:pt x="13534" y="4678"/>
                  <a:pt x="13557" y="4702"/>
                </a:cubicBezTo>
                <a:lnTo>
                  <a:pt x="15187" y="6408"/>
                </a:lnTo>
                <a:cubicBezTo>
                  <a:pt x="15210" y="6432"/>
                  <a:pt x="15210" y="6471"/>
                  <a:pt x="15187" y="6495"/>
                </a:cubicBezTo>
                <a:lnTo>
                  <a:pt x="11594" y="10254"/>
                </a:lnTo>
                <a:cubicBezTo>
                  <a:pt x="11571" y="10278"/>
                  <a:pt x="11571" y="10317"/>
                  <a:pt x="11594" y="10341"/>
                </a:cubicBezTo>
                <a:lnTo>
                  <a:pt x="15187" y="14100"/>
                </a:lnTo>
                <a:cubicBezTo>
                  <a:pt x="15210" y="14124"/>
                  <a:pt x="15210" y="14162"/>
                  <a:pt x="15187" y="14186"/>
                </a:cubicBezTo>
                <a:lnTo>
                  <a:pt x="13557" y="15892"/>
                </a:lnTo>
                <a:cubicBezTo>
                  <a:pt x="13534" y="15916"/>
                  <a:pt x="13498" y="15916"/>
                  <a:pt x="13475" y="15892"/>
                </a:cubicBezTo>
                <a:lnTo>
                  <a:pt x="9882" y="12133"/>
                </a:lnTo>
                <a:cubicBezTo>
                  <a:pt x="9859" y="12109"/>
                  <a:pt x="9823" y="12109"/>
                  <a:pt x="9800" y="12133"/>
                </a:cubicBezTo>
                <a:lnTo>
                  <a:pt x="6206" y="15892"/>
                </a:lnTo>
                <a:cubicBezTo>
                  <a:pt x="6184" y="15916"/>
                  <a:pt x="6148" y="15916"/>
                  <a:pt x="6125" y="15892"/>
                </a:cubicBezTo>
                <a:lnTo>
                  <a:pt x="4494" y="14186"/>
                </a:lnTo>
                <a:cubicBezTo>
                  <a:pt x="4472" y="14162"/>
                  <a:pt x="4472" y="14124"/>
                  <a:pt x="4494" y="14100"/>
                </a:cubicBezTo>
                <a:lnTo>
                  <a:pt x="8086" y="10341"/>
                </a:lnTo>
                <a:cubicBezTo>
                  <a:pt x="8109" y="10317"/>
                  <a:pt x="8109" y="10278"/>
                  <a:pt x="8086" y="10254"/>
                </a:cubicBezTo>
                <a:lnTo>
                  <a:pt x="4494" y="6495"/>
                </a:lnTo>
                <a:cubicBezTo>
                  <a:pt x="4472" y="6471"/>
                  <a:pt x="4472" y="6432"/>
                  <a:pt x="4494" y="6408"/>
                </a:cubicBezTo>
                <a:lnTo>
                  <a:pt x="6125" y="4702"/>
                </a:lnTo>
                <a:cubicBezTo>
                  <a:pt x="6136" y="4690"/>
                  <a:pt x="6152" y="4684"/>
                  <a:pt x="6166" y="4684"/>
                </a:cubicBezTo>
                <a:close/>
              </a:path>
            </a:pathLst>
          </a:custGeom>
          <a:solidFill>
            <a:srgbClr val="FFFFFF"/>
          </a:solidFill>
          <a:ln w="12700">
            <a:solidFill>
              <a:schemeClr val="accent1"/>
            </a:solidFill>
          </a:ln>
        </p:spPr>
        <p:txBody>
          <a:bodyPr lIns="45718" tIns="45718" rIns="45718" bIns="45718" anchor="ctr"/>
          <a:lstStyle/>
          <a:p>
            <a:pPr>
              <a:defRPr>
                <a:latin typeface="Gill Sans MT"/>
                <a:ea typeface="Gill Sans MT"/>
                <a:cs typeface="Gill Sans MT"/>
                <a:sym typeface="Gill Sans MT"/>
              </a:defRPr>
            </a:pPr>
            <a:endParaRPr/>
          </a:p>
        </p:txBody>
      </p:sp>
      <p:sp>
        <p:nvSpPr>
          <p:cNvPr id="413" name="MÝTY"/>
          <p:cNvSpPr txBox="1"/>
          <p:nvPr/>
        </p:nvSpPr>
        <p:spPr>
          <a:xfrm>
            <a:off x="3500598" y="2644256"/>
            <a:ext cx="956348" cy="36932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8" tIns="45718" rIns="45718" bIns="45718">
            <a:spAutoFit/>
          </a:bodyPr>
          <a:lstStyle>
            <a:lvl1pPr>
              <a:defRPr b="1">
                <a:solidFill>
                  <a:srgbClr val="FFFFFF"/>
                </a:solidFill>
                <a:latin typeface="Gill Sans MT"/>
                <a:ea typeface="Gill Sans MT"/>
                <a:cs typeface="Gill Sans MT"/>
                <a:sym typeface="Gill Sans MT"/>
              </a:defRPr>
            </a:lvl1pPr>
          </a:lstStyle>
          <a:p>
            <a:r>
              <a:rPr dirty="0"/>
              <a:t>MÝT</a:t>
            </a:r>
            <a:r>
              <a:rPr lang="en-US" dirty="0"/>
              <a:t>US</a:t>
            </a:r>
            <a:endParaRPr dirty="0"/>
          </a:p>
        </p:txBody>
      </p:sp>
      <p:sp>
        <p:nvSpPr>
          <p:cNvPr id="414" name="FAKTY"/>
          <p:cNvSpPr txBox="1"/>
          <p:nvPr/>
        </p:nvSpPr>
        <p:spPr>
          <a:xfrm>
            <a:off x="8421282" y="2643654"/>
            <a:ext cx="853563" cy="3708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8" tIns="45718" rIns="45718" bIns="45718">
            <a:spAutoFit/>
          </a:bodyPr>
          <a:lstStyle>
            <a:lvl1pPr>
              <a:defRPr b="1">
                <a:solidFill>
                  <a:srgbClr val="FFFFFF"/>
                </a:solidFill>
                <a:latin typeface="Gill Sans MT"/>
                <a:ea typeface="Gill Sans MT"/>
                <a:cs typeface="Gill Sans MT"/>
                <a:sym typeface="Gill Sans MT"/>
              </a:defRPr>
            </a:lvl1pPr>
          </a:lstStyle>
          <a:p>
            <a:r>
              <a:rPr dirty="0"/>
              <a:t>FAKTY</a:t>
            </a:r>
          </a:p>
        </p:txBody>
      </p:sp>
      <p:sp>
        <p:nvSpPr>
          <p:cNvPr id="416" name="Text Placeholder 15"/>
          <p:cNvSpPr txBox="1"/>
          <p:nvPr/>
        </p:nvSpPr>
        <p:spPr>
          <a:xfrm>
            <a:off x="6738539" y="3385986"/>
            <a:ext cx="4194646" cy="278558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ormAutofit/>
          </a:bodyPr>
          <a:lstStyle/>
          <a:p>
            <a:pPr algn="ctr" defTabSz="557783">
              <a:lnSpc>
                <a:spcPct val="120000"/>
              </a:lnSpc>
              <a:spcBef>
                <a:spcPts val="600"/>
              </a:spcBef>
              <a:defRPr sz="2300">
                <a:solidFill>
                  <a:srgbClr val="FF85FF"/>
                </a:solidFill>
                <a:latin typeface="Tahoma"/>
                <a:ea typeface="Tahoma"/>
                <a:cs typeface="Tahoma"/>
                <a:sym typeface="Tahoma"/>
              </a:defRPr>
            </a:pPr>
            <a:r>
              <a:rPr lang="en-US" sz="3600" dirty="0" err="1">
                <a:solidFill>
                  <a:schemeClr val="tx2">
                    <a:lumMod val="20000"/>
                    <a:lumOff val="80000"/>
                  </a:schemeClr>
                </a:solidFill>
              </a:rPr>
              <a:t>Aj</a:t>
            </a:r>
            <a:r>
              <a:rPr lang="en-US" sz="3600" dirty="0">
                <a:solidFill>
                  <a:schemeClr val="tx2">
                    <a:lumMod val="20000"/>
                    <a:lumOff val="80000"/>
                  </a:schemeClr>
                </a:solidFill>
              </a:rPr>
              <a:t> </a:t>
            </a:r>
            <a:r>
              <a:rPr lang="en-US" sz="3600" dirty="0" err="1">
                <a:solidFill>
                  <a:schemeClr val="tx2">
                    <a:lumMod val="20000"/>
                    <a:lumOff val="80000"/>
                  </a:schemeClr>
                </a:solidFill>
              </a:rPr>
              <a:t>osoby</a:t>
            </a:r>
            <a:r>
              <a:rPr lang="en-US" sz="3600" dirty="0">
                <a:solidFill>
                  <a:schemeClr val="tx2">
                    <a:lumMod val="20000"/>
                    <a:lumOff val="80000"/>
                  </a:schemeClr>
                </a:solidFill>
              </a:rPr>
              <a:t> s </a:t>
            </a:r>
            <a:r>
              <a:rPr lang="en-US" sz="3600" dirty="0" err="1">
                <a:solidFill>
                  <a:schemeClr val="tx2">
                    <a:lumMod val="20000"/>
                    <a:lumOff val="80000"/>
                  </a:schemeClr>
                </a:solidFill>
              </a:rPr>
              <a:t>ťažkým</a:t>
            </a:r>
            <a:r>
              <a:rPr lang="en-US" sz="3600" dirty="0">
                <a:solidFill>
                  <a:schemeClr val="tx2">
                    <a:lumMod val="20000"/>
                    <a:lumOff val="80000"/>
                  </a:schemeClr>
                </a:solidFill>
              </a:rPr>
              <a:t> IZ </a:t>
            </a:r>
            <a:r>
              <a:rPr lang="en-US" sz="3600" dirty="0" err="1">
                <a:solidFill>
                  <a:schemeClr val="tx2">
                    <a:lumMod val="20000"/>
                    <a:lumOff val="80000"/>
                  </a:schemeClr>
                </a:solidFill>
              </a:rPr>
              <a:t>majú</a:t>
            </a:r>
            <a:r>
              <a:rPr lang="en-US" sz="3600" dirty="0">
                <a:solidFill>
                  <a:schemeClr val="tx2">
                    <a:lumMod val="20000"/>
                    <a:lumOff val="80000"/>
                  </a:schemeClr>
                </a:solidFill>
              </a:rPr>
              <a:t> </a:t>
            </a:r>
            <a:r>
              <a:rPr lang="en-US" sz="3600" dirty="0" err="1">
                <a:solidFill>
                  <a:schemeClr val="tx2">
                    <a:lumMod val="20000"/>
                    <a:lumOff val="80000"/>
                  </a:schemeClr>
                </a:solidFill>
              </a:rPr>
              <a:t>svoju</a:t>
            </a:r>
            <a:r>
              <a:rPr lang="en-US" sz="3600" dirty="0">
                <a:solidFill>
                  <a:schemeClr val="tx2">
                    <a:lumMod val="20000"/>
                    <a:lumOff val="80000"/>
                  </a:schemeClr>
                </a:solidFill>
              </a:rPr>
              <a:t> </a:t>
            </a:r>
            <a:r>
              <a:rPr lang="en-US" sz="3600" dirty="0" err="1">
                <a:solidFill>
                  <a:schemeClr val="tx2">
                    <a:lumMod val="20000"/>
                    <a:lumOff val="80000"/>
                  </a:schemeClr>
                </a:solidFill>
              </a:rPr>
              <a:t>sexualitu</a:t>
            </a:r>
            <a:endParaRPr sz="3600" dirty="0"/>
          </a:p>
        </p:txBody>
      </p:sp>
      <p:sp>
        <p:nvSpPr>
          <p:cNvPr id="3" name="BlokTextu 2">
            <a:extLst>
              <a:ext uri="{FF2B5EF4-FFF2-40B4-BE49-F238E27FC236}">
                <a16:creationId xmlns:a16="http://schemas.microsoft.com/office/drawing/2014/main" id="{A8E28907-5CCA-31DA-AEB4-F88D9A5FEC5B}"/>
              </a:ext>
            </a:extLst>
          </p:cNvPr>
          <p:cNvSpPr txBox="1"/>
          <p:nvPr/>
        </p:nvSpPr>
        <p:spPr>
          <a:xfrm>
            <a:off x="907099" y="3385986"/>
            <a:ext cx="6143346" cy="209223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ctr" defTabSz="557783">
              <a:lnSpc>
                <a:spcPct val="120000"/>
              </a:lnSpc>
              <a:spcBef>
                <a:spcPts val="600"/>
              </a:spcBef>
              <a:defRPr sz="2300">
                <a:solidFill>
                  <a:srgbClr val="8EFA00"/>
                </a:solidFill>
                <a:latin typeface="Tahoma"/>
                <a:ea typeface="Tahoma"/>
                <a:cs typeface="Tahoma"/>
                <a:sym typeface="Tahoma"/>
              </a:defRPr>
            </a:pPr>
            <a:r>
              <a:rPr lang="pl-PL" sz="3600" dirty="0"/>
              <a:t>Moje dieťa m</a:t>
            </a:r>
            <a:r>
              <a:rPr lang="en-US" sz="3600" dirty="0"/>
              <a:t>á</a:t>
            </a:r>
            <a:r>
              <a:rPr lang="pl-PL" sz="3600" dirty="0"/>
              <a:t> IZ a </a:t>
            </a:r>
            <a:endParaRPr lang="en-US" sz="3600" dirty="0"/>
          </a:p>
          <a:p>
            <a:pPr algn="ctr" defTabSz="557783">
              <a:lnSpc>
                <a:spcPct val="120000"/>
              </a:lnSpc>
              <a:spcBef>
                <a:spcPts val="600"/>
              </a:spcBef>
              <a:defRPr sz="2300">
                <a:solidFill>
                  <a:srgbClr val="8EFA00"/>
                </a:solidFill>
                <a:latin typeface="Tahoma"/>
                <a:ea typeface="Tahoma"/>
                <a:cs typeface="Tahoma"/>
                <a:sym typeface="Tahoma"/>
              </a:defRPr>
            </a:pPr>
            <a:r>
              <a:rPr lang="pl-PL" sz="3600" dirty="0"/>
              <a:t>ono navždy zostane dieťaťom</a:t>
            </a:r>
          </a:p>
        </p:txBody>
      </p:sp>
    </p:spTree>
    <p:extLst>
      <p:ext uri="{BB962C8B-B14F-4D97-AF65-F5344CB8AC3E}">
        <p14:creationId xmlns:p14="http://schemas.microsoft.com/office/powerpoint/2010/main" val="717033391"/>
      </p:ext>
    </p:extLst>
  </p:cSld>
  <p:clrMapOvr>
    <a:masterClrMapping/>
  </p:clrMapOvr>
  <p:transition spd="med"/>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 name="Text Placeholder 15"/>
          <p:cNvSpPr txBox="1"/>
          <p:nvPr/>
        </p:nvSpPr>
        <p:spPr>
          <a:xfrm>
            <a:off x="146553" y="1397439"/>
            <a:ext cx="11207987" cy="64651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ormAutofit fontScale="70000" lnSpcReduction="20000"/>
          </a:bodyPr>
          <a:lstStyle>
            <a:lvl1pPr>
              <a:defRPr sz="4300" b="1">
                <a:solidFill>
                  <a:srgbClr val="00FDFF"/>
                </a:solidFill>
                <a:latin typeface="+mj-lt"/>
                <a:ea typeface="+mj-ea"/>
                <a:cs typeface="+mj-cs"/>
                <a:sym typeface="Calibri"/>
              </a:defRPr>
            </a:lvl1pPr>
          </a:lstStyle>
          <a:p>
            <a:r>
              <a:rPr lang="en-US" dirty="0">
                <a:solidFill>
                  <a:schemeClr val="bg1">
                    <a:lumMod val="75000"/>
                  </a:schemeClr>
                </a:solidFill>
              </a:rPr>
              <a:t>So </a:t>
            </a:r>
            <a:r>
              <a:rPr lang="en-US" dirty="0" err="1">
                <a:solidFill>
                  <a:schemeClr val="bg1">
                    <a:lumMod val="75000"/>
                  </a:schemeClr>
                </a:solidFill>
              </a:rPr>
              <a:t>sexuálnou</a:t>
            </a:r>
            <a:r>
              <a:rPr lang="en-US" dirty="0">
                <a:solidFill>
                  <a:schemeClr val="bg1">
                    <a:lumMod val="75000"/>
                  </a:schemeClr>
                </a:solidFill>
              </a:rPr>
              <a:t> </a:t>
            </a:r>
            <a:r>
              <a:rPr lang="en-US" dirty="0" err="1">
                <a:solidFill>
                  <a:schemeClr val="bg1">
                    <a:lumMod val="75000"/>
                  </a:schemeClr>
                </a:solidFill>
              </a:rPr>
              <a:t>výchovou</a:t>
            </a:r>
            <a:r>
              <a:rPr lang="en-US" dirty="0">
                <a:solidFill>
                  <a:schemeClr val="bg1">
                    <a:lumMod val="75000"/>
                  </a:schemeClr>
                </a:solidFill>
              </a:rPr>
              <a:t> je </a:t>
            </a:r>
            <a:r>
              <a:rPr lang="en-US" dirty="0" err="1">
                <a:solidFill>
                  <a:schemeClr val="bg1">
                    <a:lumMod val="75000"/>
                  </a:schemeClr>
                </a:solidFill>
              </a:rPr>
              <a:t>potrebné</a:t>
            </a:r>
            <a:r>
              <a:rPr lang="en-US" dirty="0">
                <a:solidFill>
                  <a:schemeClr val="bg1">
                    <a:lumMod val="75000"/>
                  </a:schemeClr>
                </a:solidFill>
              </a:rPr>
              <a:t> </a:t>
            </a:r>
            <a:r>
              <a:rPr lang="en-US" dirty="0" err="1">
                <a:solidFill>
                  <a:schemeClr val="bg1">
                    <a:lumMod val="75000"/>
                  </a:schemeClr>
                </a:solidFill>
              </a:rPr>
              <a:t>sa</a:t>
            </a:r>
            <a:r>
              <a:rPr lang="en-US" dirty="0">
                <a:solidFill>
                  <a:schemeClr val="bg1">
                    <a:lumMod val="75000"/>
                  </a:schemeClr>
                </a:solidFill>
              </a:rPr>
              <a:t> </a:t>
            </a:r>
            <a:r>
              <a:rPr lang="en-US" dirty="0" err="1">
                <a:solidFill>
                  <a:schemeClr val="bg1">
                    <a:lumMod val="75000"/>
                  </a:schemeClr>
                </a:solidFill>
              </a:rPr>
              <a:t>zaoberať</a:t>
            </a:r>
            <a:r>
              <a:rPr lang="en-US" dirty="0">
                <a:solidFill>
                  <a:schemeClr val="bg1">
                    <a:lumMod val="75000"/>
                  </a:schemeClr>
                </a:solidFill>
              </a:rPr>
              <a:t> </a:t>
            </a:r>
            <a:r>
              <a:rPr lang="en-US" dirty="0" err="1">
                <a:solidFill>
                  <a:schemeClr val="bg1">
                    <a:lumMod val="75000"/>
                  </a:schemeClr>
                </a:solidFill>
              </a:rPr>
              <a:t>už</a:t>
            </a:r>
            <a:r>
              <a:rPr lang="en-US" dirty="0">
                <a:solidFill>
                  <a:schemeClr val="bg1">
                    <a:lumMod val="75000"/>
                  </a:schemeClr>
                </a:solidFill>
              </a:rPr>
              <a:t> od </a:t>
            </a:r>
            <a:r>
              <a:rPr lang="en-US" dirty="0" err="1">
                <a:solidFill>
                  <a:schemeClr val="bg1">
                    <a:lumMod val="75000"/>
                  </a:schemeClr>
                </a:solidFill>
              </a:rPr>
              <a:t>veku</a:t>
            </a:r>
            <a:r>
              <a:rPr lang="en-US" dirty="0">
                <a:solidFill>
                  <a:schemeClr val="bg1">
                    <a:lumMod val="75000"/>
                  </a:schemeClr>
                </a:solidFill>
              </a:rPr>
              <a:t> 6 </a:t>
            </a:r>
            <a:r>
              <a:rPr lang="en-US" dirty="0" err="1">
                <a:solidFill>
                  <a:schemeClr val="bg1">
                    <a:lumMod val="75000"/>
                  </a:schemeClr>
                </a:solidFill>
              </a:rPr>
              <a:t>rokov</a:t>
            </a:r>
            <a:endParaRPr dirty="0">
              <a:solidFill>
                <a:schemeClr val="bg1">
                  <a:lumMod val="75000"/>
                </a:schemeClr>
              </a:solidFill>
            </a:endParaRPr>
          </a:p>
        </p:txBody>
      </p:sp>
      <p:sp>
        <p:nvSpPr>
          <p:cNvPr id="400" name="Text Placeholder 7"/>
          <p:cNvSpPr txBox="1">
            <a:spLocks noGrp="1"/>
          </p:cNvSpPr>
          <p:nvPr>
            <p:ph type="body" idx="1"/>
          </p:nvPr>
        </p:nvSpPr>
        <p:spPr>
          <a:xfrm>
            <a:off x="1299523" y="2166699"/>
            <a:ext cx="8902045" cy="4854805"/>
          </a:xfrm>
          <a:prstGeom prst="rect">
            <a:avLst/>
          </a:prstGeom>
        </p:spPr>
        <p:txBody>
          <a:bodyPr lIns="25400" tIns="25400" rIns="25400" bIns="25400">
            <a:normAutofit/>
          </a:bodyPr>
          <a:lstStyle/>
          <a:p>
            <a:pPr marL="297179" indent="-297179" defTabSz="260604">
              <a:spcBef>
                <a:spcPts val="0"/>
              </a:spcBef>
              <a:buSzPct val="100000"/>
              <a:buChar char="•"/>
              <a:defRPr sz="2900" cap="none">
                <a:solidFill>
                  <a:srgbClr val="FFCFD7"/>
                </a:solidFill>
                <a:latin typeface="+mj-lt"/>
                <a:ea typeface="+mj-ea"/>
                <a:cs typeface="+mj-cs"/>
                <a:sym typeface="Calibri"/>
              </a:defRPr>
            </a:pPr>
            <a:r>
              <a:rPr dirty="0">
                <a:solidFill>
                  <a:schemeClr val="tx1"/>
                </a:solidFill>
              </a:rPr>
              <a:t> </a:t>
            </a:r>
            <a:r>
              <a:rPr lang="en-US" dirty="0" err="1">
                <a:solidFill>
                  <a:schemeClr val="tx1"/>
                </a:solidFill>
              </a:rPr>
              <a:t>Sexualita</a:t>
            </a:r>
            <a:r>
              <a:rPr lang="en-US" dirty="0">
                <a:solidFill>
                  <a:schemeClr val="tx1"/>
                </a:solidFill>
              </a:rPr>
              <a:t> je </a:t>
            </a:r>
            <a:r>
              <a:rPr lang="en-US" dirty="0" err="1">
                <a:solidFill>
                  <a:schemeClr val="tx1"/>
                </a:solidFill>
              </a:rPr>
              <a:t>základnou</a:t>
            </a:r>
            <a:r>
              <a:rPr lang="en-US" dirty="0">
                <a:solidFill>
                  <a:schemeClr val="tx1"/>
                </a:solidFill>
              </a:rPr>
              <a:t> </a:t>
            </a:r>
            <a:r>
              <a:rPr lang="en-US" dirty="0" err="1">
                <a:solidFill>
                  <a:schemeClr val="tx1"/>
                </a:solidFill>
              </a:rPr>
              <a:t>potrebou</a:t>
            </a:r>
            <a:r>
              <a:rPr lang="en-US" dirty="0">
                <a:solidFill>
                  <a:schemeClr val="tx1"/>
                </a:solidFill>
              </a:rPr>
              <a:t> </a:t>
            </a:r>
            <a:r>
              <a:rPr lang="en-US" dirty="0" err="1">
                <a:solidFill>
                  <a:schemeClr val="tx1"/>
                </a:solidFill>
              </a:rPr>
              <a:t>každého</a:t>
            </a:r>
            <a:r>
              <a:rPr lang="en-US" dirty="0">
                <a:solidFill>
                  <a:schemeClr val="tx1"/>
                </a:solidFill>
              </a:rPr>
              <a:t> </a:t>
            </a:r>
            <a:r>
              <a:rPr lang="en-US" dirty="0" err="1">
                <a:solidFill>
                  <a:schemeClr val="tx1"/>
                </a:solidFill>
              </a:rPr>
              <a:t>človeka</a:t>
            </a:r>
            <a:endParaRPr lang="en-US" dirty="0">
              <a:solidFill>
                <a:schemeClr val="tx1"/>
              </a:solidFill>
            </a:endParaRPr>
          </a:p>
          <a:p>
            <a:pPr marL="297179" indent="-297179" defTabSz="260604">
              <a:spcBef>
                <a:spcPts val="0"/>
              </a:spcBef>
              <a:buSzPct val="100000"/>
              <a:buChar char="•"/>
              <a:defRPr sz="2900" cap="none">
                <a:solidFill>
                  <a:srgbClr val="FFCFD7"/>
                </a:solidFill>
                <a:latin typeface="+mj-lt"/>
                <a:ea typeface="+mj-ea"/>
                <a:cs typeface="+mj-cs"/>
                <a:sym typeface="Calibri"/>
              </a:defRPr>
            </a:pPr>
            <a:r>
              <a:rPr lang="en-US" dirty="0">
                <a:solidFill>
                  <a:schemeClr val="tx1"/>
                </a:solidFill>
              </a:rPr>
              <a:t> </a:t>
            </a:r>
            <a:r>
              <a:rPr lang="en-US" dirty="0" err="1">
                <a:solidFill>
                  <a:schemeClr val="tx1"/>
                </a:solidFill>
              </a:rPr>
              <a:t>Sexualita</a:t>
            </a:r>
            <a:r>
              <a:rPr lang="en-US" dirty="0">
                <a:solidFill>
                  <a:schemeClr val="tx1"/>
                </a:solidFill>
              </a:rPr>
              <a:t> </a:t>
            </a:r>
            <a:r>
              <a:rPr lang="en-US" dirty="0" err="1">
                <a:solidFill>
                  <a:schemeClr val="tx1"/>
                </a:solidFill>
              </a:rPr>
              <a:t>nie</a:t>
            </a:r>
            <a:r>
              <a:rPr lang="en-US" dirty="0">
                <a:solidFill>
                  <a:schemeClr val="tx1"/>
                </a:solidFill>
              </a:rPr>
              <a:t> je </a:t>
            </a:r>
            <a:r>
              <a:rPr lang="en-US" dirty="0" err="1">
                <a:solidFill>
                  <a:schemeClr val="tx1"/>
                </a:solidFill>
              </a:rPr>
              <a:t>len</a:t>
            </a:r>
            <a:r>
              <a:rPr lang="en-US" dirty="0">
                <a:solidFill>
                  <a:schemeClr val="tx1"/>
                </a:solidFill>
              </a:rPr>
              <a:t> o </a:t>
            </a:r>
            <a:r>
              <a:rPr lang="en-US" dirty="0" err="1">
                <a:solidFill>
                  <a:schemeClr val="tx1"/>
                </a:solidFill>
              </a:rPr>
              <a:t>sexe</a:t>
            </a:r>
            <a:r>
              <a:rPr lang="en-US" dirty="0">
                <a:solidFill>
                  <a:schemeClr val="tx1"/>
                </a:solidFill>
              </a:rPr>
              <a:t> – JE TO AJ </a:t>
            </a:r>
            <a:r>
              <a:rPr lang="en-US" dirty="0" err="1">
                <a:solidFill>
                  <a:schemeClr val="tx1"/>
                </a:solidFill>
              </a:rPr>
              <a:t>naše</a:t>
            </a:r>
            <a:r>
              <a:rPr lang="en-US" dirty="0">
                <a:solidFill>
                  <a:schemeClr val="tx1"/>
                </a:solidFill>
              </a:rPr>
              <a:t> </a:t>
            </a:r>
            <a:r>
              <a:rPr lang="en-US" dirty="0" err="1">
                <a:solidFill>
                  <a:schemeClr val="tx1"/>
                </a:solidFill>
              </a:rPr>
              <a:t>telo</a:t>
            </a:r>
            <a:r>
              <a:rPr lang="en-US" dirty="0">
                <a:solidFill>
                  <a:schemeClr val="tx1"/>
                </a:solidFill>
              </a:rPr>
              <a:t>, </a:t>
            </a:r>
            <a:r>
              <a:rPr lang="en-US" dirty="0" err="1">
                <a:solidFill>
                  <a:schemeClr val="tx1"/>
                </a:solidFill>
              </a:rPr>
              <a:t>pocity</a:t>
            </a:r>
            <a:r>
              <a:rPr lang="en-US" dirty="0">
                <a:solidFill>
                  <a:schemeClr val="tx1"/>
                </a:solidFill>
              </a:rPr>
              <a:t>,   </a:t>
            </a:r>
          </a:p>
          <a:p>
            <a:pPr defTabSz="260604">
              <a:spcBef>
                <a:spcPts val="0"/>
              </a:spcBef>
              <a:buSzPct val="100000"/>
              <a:defRPr sz="2900" cap="none">
                <a:solidFill>
                  <a:srgbClr val="FFCFD7"/>
                </a:solidFill>
                <a:latin typeface="+mj-lt"/>
                <a:ea typeface="+mj-ea"/>
                <a:cs typeface="+mj-cs"/>
                <a:sym typeface="Calibri"/>
              </a:defRPr>
            </a:pPr>
            <a:r>
              <a:rPr lang="en-US" dirty="0">
                <a:solidFill>
                  <a:schemeClr val="tx1"/>
                </a:solidFill>
              </a:rPr>
              <a:t>     </a:t>
            </a:r>
            <a:r>
              <a:rPr lang="en-US" dirty="0" err="1">
                <a:solidFill>
                  <a:schemeClr val="tx1"/>
                </a:solidFill>
              </a:rPr>
              <a:t>vzťahy</a:t>
            </a:r>
            <a:r>
              <a:rPr lang="en-US" dirty="0">
                <a:solidFill>
                  <a:schemeClr val="tx1"/>
                </a:solidFill>
              </a:rPr>
              <a:t>, </a:t>
            </a:r>
            <a:r>
              <a:rPr lang="en-US" dirty="0" err="1">
                <a:solidFill>
                  <a:schemeClr val="tx1"/>
                </a:solidFill>
              </a:rPr>
              <a:t>hygiena</a:t>
            </a:r>
            <a:r>
              <a:rPr lang="en-US" dirty="0">
                <a:solidFill>
                  <a:schemeClr val="tx1"/>
                </a:solidFill>
              </a:rPr>
              <a:t>, </a:t>
            </a:r>
            <a:r>
              <a:rPr lang="en-US" dirty="0" err="1">
                <a:solidFill>
                  <a:schemeClr val="tx1"/>
                </a:solidFill>
              </a:rPr>
              <a:t>intimita</a:t>
            </a:r>
            <a:r>
              <a:rPr lang="en-US" dirty="0">
                <a:solidFill>
                  <a:schemeClr val="tx1"/>
                </a:solidFill>
              </a:rPr>
              <a:t>, </a:t>
            </a:r>
            <a:r>
              <a:rPr lang="en-US" dirty="0" err="1">
                <a:solidFill>
                  <a:schemeClr val="tx1"/>
                </a:solidFill>
              </a:rPr>
              <a:t>masturbácia</a:t>
            </a:r>
            <a:r>
              <a:rPr lang="en-US" dirty="0">
                <a:solidFill>
                  <a:schemeClr val="tx1"/>
                </a:solidFill>
              </a:rPr>
              <a:t> a </a:t>
            </a:r>
            <a:r>
              <a:rPr lang="en-US" dirty="0" err="1">
                <a:solidFill>
                  <a:schemeClr val="tx1"/>
                </a:solidFill>
              </a:rPr>
              <a:t>výchova</a:t>
            </a:r>
            <a:endParaRPr dirty="0">
              <a:solidFill>
                <a:schemeClr val="tx1"/>
              </a:solidFill>
            </a:endParaRPr>
          </a:p>
        </p:txBody>
      </p:sp>
      <p:sp>
        <p:nvSpPr>
          <p:cNvPr id="2" name="Text Placeholder 15">
            <a:extLst>
              <a:ext uri="{FF2B5EF4-FFF2-40B4-BE49-F238E27FC236}">
                <a16:creationId xmlns:a16="http://schemas.microsoft.com/office/drawing/2014/main" id="{DA914D3F-2DC2-E96E-37EF-C35B851499DF}"/>
              </a:ext>
            </a:extLst>
          </p:cNvPr>
          <p:cNvSpPr txBox="1"/>
          <p:nvPr/>
        </p:nvSpPr>
        <p:spPr>
          <a:xfrm>
            <a:off x="3176797" y="3824841"/>
            <a:ext cx="11207987" cy="64651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ormAutofit/>
          </a:bodyPr>
          <a:lstStyle>
            <a:lvl1pPr>
              <a:defRPr sz="4300" b="1">
                <a:solidFill>
                  <a:srgbClr val="00FDFF"/>
                </a:solidFill>
                <a:latin typeface="+mj-lt"/>
                <a:ea typeface="+mj-ea"/>
                <a:cs typeface="+mj-cs"/>
                <a:sym typeface="Calibri"/>
              </a:defRPr>
            </a:lvl1pPr>
          </a:lstStyle>
          <a:p>
            <a:r>
              <a:rPr lang="en-US" sz="3300" dirty="0" err="1">
                <a:solidFill>
                  <a:schemeClr val="bg1">
                    <a:lumMod val="75000"/>
                  </a:schemeClr>
                </a:solidFill>
              </a:rPr>
              <a:t>Každý</a:t>
            </a:r>
            <a:r>
              <a:rPr lang="en-US" sz="3300" dirty="0">
                <a:solidFill>
                  <a:schemeClr val="bg1">
                    <a:lumMod val="75000"/>
                  </a:schemeClr>
                </a:solidFill>
              </a:rPr>
              <a:t> </a:t>
            </a:r>
            <a:r>
              <a:rPr lang="en-US" sz="3300" dirty="0" err="1">
                <a:solidFill>
                  <a:schemeClr val="bg1">
                    <a:lumMod val="75000"/>
                  </a:schemeClr>
                </a:solidFill>
              </a:rPr>
              <a:t>človek</a:t>
            </a:r>
            <a:r>
              <a:rPr lang="en-US" sz="3300" dirty="0">
                <a:solidFill>
                  <a:schemeClr val="bg1">
                    <a:lumMod val="75000"/>
                  </a:schemeClr>
                </a:solidFill>
              </a:rPr>
              <a:t> </a:t>
            </a:r>
            <a:r>
              <a:rPr lang="en-US" sz="3300" dirty="0" err="1">
                <a:solidFill>
                  <a:schemeClr val="bg1">
                    <a:lumMod val="75000"/>
                  </a:schemeClr>
                </a:solidFill>
              </a:rPr>
              <a:t>má</a:t>
            </a:r>
            <a:r>
              <a:rPr lang="en-US" sz="3300" dirty="0">
                <a:solidFill>
                  <a:schemeClr val="bg1">
                    <a:lumMod val="75000"/>
                  </a:schemeClr>
                </a:solidFill>
              </a:rPr>
              <a:t> 5 </a:t>
            </a:r>
            <a:r>
              <a:rPr lang="en-US" sz="3300" dirty="0" err="1">
                <a:solidFill>
                  <a:schemeClr val="bg1">
                    <a:lumMod val="75000"/>
                  </a:schemeClr>
                </a:solidFill>
              </a:rPr>
              <a:t>potrieb</a:t>
            </a:r>
            <a:r>
              <a:rPr lang="en-US" sz="3300" dirty="0">
                <a:solidFill>
                  <a:schemeClr val="bg1">
                    <a:lumMod val="75000"/>
                  </a:schemeClr>
                </a:solidFill>
              </a:rPr>
              <a:t>:</a:t>
            </a:r>
            <a:endParaRPr sz="3300" dirty="0">
              <a:solidFill>
                <a:schemeClr val="bg1">
                  <a:lumMod val="75000"/>
                </a:schemeClr>
              </a:solidFill>
            </a:endParaRPr>
          </a:p>
        </p:txBody>
      </p:sp>
      <p:sp>
        <p:nvSpPr>
          <p:cNvPr id="3" name="Text Placeholder 7">
            <a:extLst>
              <a:ext uri="{FF2B5EF4-FFF2-40B4-BE49-F238E27FC236}">
                <a16:creationId xmlns:a16="http://schemas.microsoft.com/office/drawing/2014/main" id="{8581028E-6C23-4965-1E4B-423A6CA2EABB}"/>
              </a:ext>
            </a:extLst>
          </p:cNvPr>
          <p:cNvSpPr txBox="1">
            <a:spLocks/>
          </p:cNvSpPr>
          <p:nvPr/>
        </p:nvSpPr>
        <p:spPr>
          <a:xfrm>
            <a:off x="3951929" y="4430597"/>
            <a:ext cx="8902045" cy="485480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5400" tIns="25400" rIns="25400" bIns="25400">
            <a:normAutofit/>
          </a:bodyPr>
          <a:lstStyle>
            <a:lvl1pPr marL="0" marR="0" indent="0" algn="l" defTabSz="914400" rtl="0" latinLnBrk="0">
              <a:lnSpc>
                <a:spcPct val="100000"/>
              </a:lnSpc>
              <a:spcBef>
                <a:spcPts val="1000"/>
              </a:spcBef>
              <a:spcAft>
                <a:spcPts val="0"/>
              </a:spcAft>
              <a:buClrTx/>
              <a:buSzTx/>
              <a:buFontTx/>
              <a:buNone/>
              <a:tabLst/>
              <a:defRPr sz="4200" b="0" i="0" u="none" strike="noStrike" cap="all" spc="0" baseline="0">
                <a:solidFill>
                  <a:srgbClr val="FFFFFF"/>
                </a:solidFill>
                <a:uFillTx/>
                <a:latin typeface="Circe"/>
                <a:ea typeface="Circe"/>
                <a:cs typeface="Circe"/>
                <a:sym typeface="Circe"/>
              </a:defRPr>
            </a:lvl1pPr>
            <a:lvl2pPr marL="828675" marR="0" indent="-600075" algn="l" defTabSz="914400" rtl="0" latinLnBrk="0">
              <a:lnSpc>
                <a:spcPct val="100000"/>
              </a:lnSpc>
              <a:spcBef>
                <a:spcPts val="1000"/>
              </a:spcBef>
              <a:spcAft>
                <a:spcPts val="0"/>
              </a:spcAft>
              <a:buClrTx/>
              <a:buSzPct val="100000"/>
              <a:buFontTx/>
              <a:buChar char="•"/>
              <a:tabLst/>
              <a:defRPr sz="4200" b="0" i="0" u="none" strike="noStrike" cap="all" spc="0" baseline="0">
                <a:solidFill>
                  <a:srgbClr val="FFFFFF"/>
                </a:solidFill>
                <a:uFillTx/>
                <a:latin typeface="Circe"/>
                <a:ea typeface="Circe"/>
                <a:cs typeface="Circe"/>
                <a:sym typeface="Circe"/>
              </a:defRPr>
            </a:lvl2pPr>
            <a:lvl3pPr marL="1057275" marR="0" indent="-600075" algn="l" defTabSz="914400" rtl="0" latinLnBrk="0">
              <a:lnSpc>
                <a:spcPct val="100000"/>
              </a:lnSpc>
              <a:spcBef>
                <a:spcPts val="1000"/>
              </a:spcBef>
              <a:spcAft>
                <a:spcPts val="0"/>
              </a:spcAft>
              <a:buClrTx/>
              <a:buSzPct val="100000"/>
              <a:buFontTx/>
              <a:buChar char="•"/>
              <a:tabLst/>
              <a:defRPr sz="4200" b="0" i="0" u="none" strike="noStrike" cap="all" spc="0" baseline="0">
                <a:solidFill>
                  <a:srgbClr val="FFFFFF"/>
                </a:solidFill>
                <a:uFillTx/>
                <a:latin typeface="Circe"/>
                <a:ea typeface="Circe"/>
                <a:cs typeface="Circe"/>
                <a:sym typeface="Circe"/>
              </a:defRPr>
            </a:lvl3pPr>
            <a:lvl4pPr marL="1285875" marR="0" indent="-600075" algn="l" defTabSz="914400" rtl="0" latinLnBrk="0">
              <a:lnSpc>
                <a:spcPct val="100000"/>
              </a:lnSpc>
              <a:spcBef>
                <a:spcPts val="1000"/>
              </a:spcBef>
              <a:spcAft>
                <a:spcPts val="0"/>
              </a:spcAft>
              <a:buClrTx/>
              <a:buSzPct val="100000"/>
              <a:buFontTx/>
              <a:buChar char="•"/>
              <a:tabLst/>
              <a:defRPr sz="4200" b="0" i="0" u="none" strike="noStrike" cap="all" spc="0" baseline="0">
                <a:solidFill>
                  <a:srgbClr val="FFFFFF"/>
                </a:solidFill>
                <a:uFillTx/>
                <a:latin typeface="Circe"/>
                <a:ea typeface="Circe"/>
                <a:cs typeface="Circe"/>
                <a:sym typeface="Circe"/>
              </a:defRPr>
            </a:lvl4pPr>
            <a:lvl5pPr marL="1514475" marR="0" indent="-600075" algn="l" defTabSz="914400" rtl="0" latinLnBrk="0">
              <a:lnSpc>
                <a:spcPct val="100000"/>
              </a:lnSpc>
              <a:spcBef>
                <a:spcPts val="1000"/>
              </a:spcBef>
              <a:spcAft>
                <a:spcPts val="0"/>
              </a:spcAft>
              <a:buClrTx/>
              <a:buSzPct val="100000"/>
              <a:buFontTx/>
              <a:buChar char="•"/>
              <a:tabLst/>
              <a:defRPr sz="4200" b="0" i="0" u="none" strike="noStrike" cap="all" spc="0" baseline="0">
                <a:solidFill>
                  <a:srgbClr val="FFFFFF"/>
                </a:solidFill>
                <a:uFillTx/>
                <a:latin typeface="Circe"/>
                <a:ea typeface="Circe"/>
                <a:cs typeface="Circe"/>
                <a:sym typeface="Circe"/>
              </a:defRPr>
            </a:lvl5pPr>
            <a:lvl6pPr marL="1684336" marR="0" indent="-600074" algn="l" defTabSz="914400" rtl="0" latinLnBrk="0">
              <a:lnSpc>
                <a:spcPct val="100000"/>
              </a:lnSpc>
              <a:spcBef>
                <a:spcPts val="1000"/>
              </a:spcBef>
              <a:spcAft>
                <a:spcPts val="0"/>
              </a:spcAft>
              <a:buClrTx/>
              <a:buSzPct val="100000"/>
              <a:buFontTx/>
              <a:buChar char="•"/>
              <a:tabLst/>
              <a:defRPr sz="4200" b="0" i="0" u="none" strike="noStrike" cap="all" spc="0" baseline="0">
                <a:solidFill>
                  <a:srgbClr val="FFFFFF"/>
                </a:solidFill>
                <a:uFillTx/>
                <a:latin typeface="Circe"/>
                <a:ea typeface="Circe"/>
                <a:cs typeface="Circe"/>
                <a:sym typeface="Circe"/>
              </a:defRPr>
            </a:lvl6pPr>
            <a:lvl7pPr marL="1855786" marR="0" indent="-600074" algn="l" defTabSz="914400" rtl="0" latinLnBrk="0">
              <a:lnSpc>
                <a:spcPct val="100000"/>
              </a:lnSpc>
              <a:spcBef>
                <a:spcPts val="1000"/>
              </a:spcBef>
              <a:spcAft>
                <a:spcPts val="0"/>
              </a:spcAft>
              <a:buClrTx/>
              <a:buSzPct val="100000"/>
              <a:buFontTx/>
              <a:buChar char="•"/>
              <a:tabLst/>
              <a:defRPr sz="4200" b="0" i="0" u="none" strike="noStrike" cap="all" spc="0" baseline="0">
                <a:solidFill>
                  <a:srgbClr val="FFFFFF"/>
                </a:solidFill>
                <a:uFillTx/>
                <a:latin typeface="Circe"/>
                <a:ea typeface="Circe"/>
                <a:cs typeface="Circe"/>
                <a:sym typeface="Circe"/>
              </a:defRPr>
            </a:lvl7pPr>
            <a:lvl8pPr marL="2028825" marR="0" indent="-600075" algn="l" defTabSz="914400" rtl="0" latinLnBrk="0">
              <a:lnSpc>
                <a:spcPct val="100000"/>
              </a:lnSpc>
              <a:spcBef>
                <a:spcPts val="1000"/>
              </a:spcBef>
              <a:spcAft>
                <a:spcPts val="0"/>
              </a:spcAft>
              <a:buClrTx/>
              <a:buSzPct val="100000"/>
              <a:buFontTx/>
              <a:buChar char="•"/>
              <a:tabLst/>
              <a:defRPr sz="4200" b="0" i="0" u="none" strike="noStrike" cap="all" spc="0" baseline="0">
                <a:solidFill>
                  <a:srgbClr val="FFFFFF"/>
                </a:solidFill>
                <a:uFillTx/>
                <a:latin typeface="Circe"/>
                <a:ea typeface="Circe"/>
                <a:cs typeface="Circe"/>
                <a:sym typeface="Circe"/>
              </a:defRPr>
            </a:lvl8pPr>
            <a:lvl9pPr marL="2254250" marR="0" indent="-600075" algn="l" defTabSz="914400" rtl="0" latinLnBrk="0">
              <a:lnSpc>
                <a:spcPct val="100000"/>
              </a:lnSpc>
              <a:spcBef>
                <a:spcPts val="1000"/>
              </a:spcBef>
              <a:spcAft>
                <a:spcPts val="0"/>
              </a:spcAft>
              <a:buClrTx/>
              <a:buSzPct val="100000"/>
              <a:buFontTx/>
              <a:buChar char="•"/>
              <a:tabLst/>
              <a:defRPr sz="4200" b="0" i="0" u="none" strike="noStrike" cap="all" spc="0" baseline="0">
                <a:solidFill>
                  <a:srgbClr val="FFFFFF"/>
                </a:solidFill>
                <a:uFillTx/>
                <a:latin typeface="Circe"/>
                <a:ea typeface="Circe"/>
                <a:cs typeface="Circe"/>
                <a:sym typeface="Circe"/>
              </a:defRPr>
            </a:lvl9pPr>
          </a:lstStyle>
          <a:p>
            <a:pPr marL="297179" indent="-297179" defTabSz="260604" hangingPunct="1">
              <a:spcBef>
                <a:spcPts val="0"/>
              </a:spcBef>
              <a:buSzPct val="100000"/>
              <a:buFontTx/>
              <a:buChar char="•"/>
              <a:defRPr sz="2900" cap="none">
                <a:solidFill>
                  <a:srgbClr val="FFCFD7"/>
                </a:solidFill>
                <a:latin typeface="+mj-lt"/>
                <a:ea typeface="+mj-ea"/>
                <a:cs typeface="+mj-cs"/>
                <a:sym typeface="Calibri"/>
              </a:defRPr>
            </a:pPr>
            <a:r>
              <a:rPr lang="sk-SK" sz="2900" cap="none" dirty="0">
                <a:solidFill>
                  <a:schemeClr val="tx1"/>
                </a:solidFill>
                <a:latin typeface="+mj-lt"/>
                <a:ea typeface="+mj-ea"/>
                <a:cs typeface="+mj-cs"/>
                <a:sym typeface="Calibri"/>
              </a:rPr>
              <a:t> </a:t>
            </a:r>
            <a:r>
              <a:rPr lang="en-US" sz="2900" cap="none" dirty="0" err="1">
                <a:solidFill>
                  <a:schemeClr val="tx1"/>
                </a:solidFill>
                <a:latin typeface="+mj-lt"/>
                <a:ea typeface="+mj-ea"/>
                <a:cs typeface="+mj-cs"/>
                <a:sym typeface="Calibri"/>
              </a:rPr>
              <a:t>Biologickú</a:t>
            </a:r>
            <a:r>
              <a:rPr lang="en-US" sz="2900" cap="none" dirty="0">
                <a:solidFill>
                  <a:schemeClr val="tx1"/>
                </a:solidFill>
                <a:latin typeface="+mj-lt"/>
                <a:ea typeface="+mj-ea"/>
                <a:cs typeface="+mj-cs"/>
                <a:sym typeface="Calibri"/>
              </a:rPr>
              <a:t> </a:t>
            </a:r>
            <a:r>
              <a:rPr lang="en-US" sz="2900" cap="none" dirty="0" err="1">
                <a:solidFill>
                  <a:schemeClr val="tx1"/>
                </a:solidFill>
                <a:latin typeface="+mj-lt"/>
                <a:ea typeface="+mj-ea"/>
                <a:cs typeface="+mj-cs"/>
                <a:sym typeface="Calibri"/>
              </a:rPr>
              <a:t>potrebu</a:t>
            </a:r>
            <a:r>
              <a:rPr lang="en-US" sz="2900" cap="none" dirty="0">
                <a:solidFill>
                  <a:schemeClr val="tx1"/>
                </a:solidFill>
                <a:latin typeface="+mj-lt"/>
                <a:ea typeface="+mj-ea"/>
                <a:cs typeface="+mj-cs"/>
                <a:sym typeface="Calibri"/>
              </a:rPr>
              <a:t> </a:t>
            </a:r>
            <a:endParaRPr lang="sk-SK" sz="2900" cap="none" dirty="0">
              <a:solidFill>
                <a:schemeClr val="tx1"/>
              </a:solidFill>
              <a:latin typeface="+mj-lt"/>
              <a:ea typeface="+mj-ea"/>
              <a:cs typeface="+mj-cs"/>
              <a:sym typeface="Calibri"/>
            </a:endParaRPr>
          </a:p>
          <a:p>
            <a:pPr marL="297179" indent="-297179" defTabSz="260604" hangingPunct="1">
              <a:spcBef>
                <a:spcPts val="0"/>
              </a:spcBef>
              <a:buSzPct val="100000"/>
              <a:buFontTx/>
              <a:buChar char="•"/>
              <a:defRPr sz="2900" cap="none">
                <a:solidFill>
                  <a:srgbClr val="FFCFD7"/>
                </a:solidFill>
                <a:latin typeface="+mj-lt"/>
                <a:ea typeface="+mj-ea"/>
                <a:cs typeface="+mj-cs"/>
                <a:sym typeface="Calibri"/>
              </a:defRPr>
            </a:pPr>
            <a:r>
              <a:rPr lang="en-US" sz="2900" cap="none" dirty="0">
                <a:solidFill>
                  <a:schemeClr val="tx1"/>
                </a:solidFill>
                <a:latin typeface="+mj-lt"/>
                <a:ea typeface="+mj-ea"/>
                <a:cs typeface="+mj-cs"/>
                <a:sym typeface="Calibri"/>
              </a:rPr>
              <a:t> </a:t>
            </a:r>
            <a:r>
              <a:rPr lang="en-US" sz="2900" cap="none" dirty="0" err="1">
                <a:solidFill>
                  <a:schemeClr val="tx1"/>
                </a:solidFill>
                <a:latin typeface="+mj-lt"/>
                <a:ea typeface="+mj-ea"/>
                <a:cs typeface="+mj-cs"/>
                <a:sym typeface="Calibri"/>
              </a:rPr>
              <a:t>Bezpečie</a:t>
            </a:r>
            <a:r>
              <a:rPr lang="en-US" sz="2900" cap="none" dirty="0">
                <a:solidFill>
                  <a:schemeClr val="tx1"/>
                </a:solidFill>
                <a:latin typeface="+mj-lt"/>
                <a:ea typeface="+mj-ea"/>
                <a:cs typeface="+mj-cs"/>
                <a:sym typeface="Calibri"/>
              </a:rPr>
              <a:t>, </a:t>
            </a:r>
            <a:r>
              <a:rPr lang="en-US" sz="2900" cap="none" dirty="0" err="1">
                <a:solidFill>
                  <a:schemeClr val="tx1"/>
                </a:solidFill>
                <a:latin typeface="+mj-lt"/>
                <a:ea typeface="+mj-ea"/>
                <a:cs typeface="+mj-cs"/>
                <a:sym typeface="Calibri"/>
              </a:rPr>
              <a:t>istota</a:t>
            </a:r>
            <a:r>
              <a:rPr lang="en-US" sz="2900" cap="none" dirty="0">
                <a:solidFill>
                  <a:schemeClr val="tx1"/>
                </a:solidFill>
                <a:latin typeface="+mj-lt"/>
                <a:ea typeface="+mj-ea"/>
                <a:cs typeface="+mj-cs"/>
                <a:sym typeface="Calibri"/>
              </a:rPr>
              <a:t> </a:t>
            </a:r>
          </a:p>
          <a:p>
            <a:pPr marL="297179" indent="-297179" defTabSz="260604" hangingPunct="1">
              <a:spcBef>
                <a:spcPts val="0"/>
              </a:spcBef>
              <a:buSzPct val="100000"/>
              <a:buFontTx/>
              <a:buChar char="•"/>
              <a:defRPr sz="2900" cap="none">
                <a:solidFill>
                  <a:srgbClr val="FFCFD7"/>
                </a:solidFill>
                <a:latin typeface="+mj-lt"/>
                <a:ea typeface="+mj-ea"/>
                <a:cs typeface="+mj-cs"/>
                <a:sym typeface="Calibri"/>
              </a:defRPr>
            </a:pPr>
            <a:r>
              <a:rPr lang="en-US" sz="2900" cap="none" dirty="0">
                <a:solidFill>
                  <a:schemeClr val="tx1"/>
                </a:solidFill>
                <a:latin typeface="+mj-lt"/>
                <a:ea typeface="+mj-ea"/>
                <a:cs typeface="+mj-cs"/>
                <a:sym typeface="Calibri"/>
              </a:rPr>
              <a:t> </a:t>
            </a:r>
            <a:r>
              <a:rPr lang="en-US" sz="2900" cap="none" dirty="0" err="1">
                <a:solidFill>
                  <a:schemeClr val="tx1"/>
                </a:solidFill>
                <a:latin typeface="+mj-lt"/>
                <a:ea typeface="+mj-ea"/>
                <a:cs typeface="+mj-cs"/>
                <a:sym typeface="Calibri"/>
              </a:rPr>
              <a:t>Láska</a:t>
            </a:r>
            <a:endParaRPr lang="en-US" sz="2900" cap="none" dirty="0">
              <a:solidFill>
                <a:schemeClr val="tx1"/>
              </a:solidFill>
              <a:latin typeface="+mj-lt"/>
              <a:ea typeface="+mj-ea"/>
              <a:cs typeface="+mj-cs"/>
              <a:sym typeface="Calibri"/>
            </a:endParaRPr>
          </a:p>
          <a:p>
            <a:pPr marL="297179" indent="-297179" defTabSz="260604" hangingPunct="1">
              <a:spcBef>
                <a:spcPts val="0"/>
              </a:spcBef>
              <a:buSzPct val="100000"/>
              <a:buFontTx/>
              <a:buChar char="•"/>
              <a:defRPr sz="2900" cap="none">
                <a:solidFill>
                  <a:srgbClr val="FFCFD7"/>
                </a:solidFill>
                <a:latin typeface="+mj-lt"/>
                <a:ea typeface="+mj-ea"/>
                <a:cs typeface="+mj-cs"/>
                <a:sym typeface="Calibri"/>
              </a:defRPr>
            </a:pPr>
            <a:r>
              <a:rPr lang="en-US" sz="2900" cap="none" dirty="0">
                <a:solidFill>
                  <a:schemeClr val="tx1"/>
                </a:solidFill>
                <a:latin typeface="+mj-lt"/>
                <a:ea typeface="+mj-ea"/>
                <a:cs typeface="+mj-cs"/>
                <a:sym typeface="Calibri"/>
              </a:rPr>
              <a:t> </a:t>
            </a:r>
            <a:r>
              <a:rPr lang="en-US" sz="2900" cap="none" dirty="0" err="1">
                <a:solidFill>
                  <a:schemeClr val="tx1"/>
                </a:solidFill>
                <a:latin typeface="+mj-lt"/>
                <a:ea typeface="+mj-ea"/>
                <a:cs typeface="+mj-cs"/>
                <a:sym typeface="Calibri"/>
              </a:rPr>
              <a:t>Uznanie</a:t>
            </a:r>
            <a:r>
              <a:rPr lang="en-US" sz="2900" cap="none" dirty="0">
                <a:solidFill>
                  <a:schemeClr val="tx1"/>
                </a:solidFill>
                <a:latin typeface="+mj-lt"/>
                <a:ea typeface="+mj-ea"/>
                <a:cs typeface="+mj-cs"/>
                <a:sym typeface="Calibri"/>
              </a:rPr>
              <a:t> </a:t>
            </a:r>
          </a:p>
          <a:p>
            <a:pPr marL="297179" indent="-297179" defTabSz="260604" hangingPunct="1">
              <a:spcBef>
                <a:spcPts val="0"/>
              </a:spcBef>
              <a:buSzPct val="100000"/>
              <a:buFontTx/>
              <a:buChar char="•"/>
              <a:defRPr sz="2900" cap="none">
                <a:solidFill>
                  <a:srgbClr val="FFCFD7"/>
                </a:solidFill>
                <a:latin typeface="+mj-lt"/>
                <a:ea typeface="+mj-ea"/>
                <a:cs typeface="+mj-cs"/>
                <a:sym typeface="Calibri"/>
              </a:defRPr>
            </a:pPr>
            <a:r>
              <a:rPr lang="en-US" sz="2900" cap="none" dirty="0">
                <a:solidFill>
                  <a:schemeClr val="tx1"/>
                </a:solidFill>
                <a:latin typeface="+mj-lt"/>
                <a:ea typeface="+mj-ea"/>
                <a:cs typeface="+mj-cs"/>
                <a:sym typeface="Calibri"/>
              </a:rPr>
              <a:t> </a:t>
            </a:r>
            <a:r>
              <a:rPr lang="en-US" sz="2900" cap="none" dirty="0" err="1">
                <a:solidFill>
                  <a:schemeClr val="tx1"/>
                </a:solidFill>
                <a:latin typeface="+mj-lt"/>
                <a:ea typeface="+mj-ea"/>
                <a:cs typeface="+mj-cs"/>
                <a:sym typeface="Calibri"/>
              </a:rPr>
              <a:t>Sebarealizácia</a:t>
            </a:r>
            <a:endParaRPr lang="sk-SK" sz="2900" cap="none" dirty="0">
              <a:solidFill>
                <a:schemeClr val="tx1"/>
              </a:solidFill>
              <a:latin typeface="+mj-lt"/>
              <a:ea typeface="+mj-ea"/>
              <a:cs typeface="+mj-cs"/>
              <a:sym typeface="Calibri"/>
            </a:endParaRPr>
          </a:p>
        </p:txBody>
      </p:sp>
      <p:pic>
        <p:nvPicPr>
          <p:cNvPr id="2050" name="Picture 2" descr="Potreby človeka - Občianska výchova 9.c">
            <a:extLst>
              <a:ext uri="{FF2B5EF4-FFF2-40B4-BE49-F238E27FC236}">
                <a16:creationId xmlns:a16="http://schemas.microsoft.com/office/drawing/2014/main" id="{F34C013F-FC71-63E3-5773-93AA992225C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94618" y="4052015"/>
            <a:ext cx="2817091" cy="28170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73028797"/>
      </p:ext>
    </p:extLst>
  </p:cSld>
  <p:clrMapOvr>
    <a:masterClrMapping/>
  </p:clrMapOvr>
  <p:transition spd="med"/>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0" name="Text Placeholder 15"/>
          <p:cNvSpPr txBox="1">
            <a:spLocks noGrp="1"/>
          </p:cNvSpPr>
          <p:nvPr>
            <p:ph type="body" idx="1"/>
          </p:nvPr>
        </p:nvSpPr>
        <p:spPr>
          <a:xfrm>
            <a:off x="663827" y="1424602"/>
            <a:ext cx="10988634" cy="5157503"/>
          </a:xfrm>
          <a:prstGeom prst="rect">
            <a:avLst/>
          </a:prstGeom>
        </p:spPr>
        <p:txBody>
          <a:bodyPr>
            <a:normAutofit lnSpcReduction="10000"/>
          </a:bodyPr>
          <a:lstStyle/>
          <a:p>
            <a:pPr defTabSz="393191">
              <a:spcBef>
                <a:spcPts val="0"/>
              </a:spcBef>
              <a:defRPr sz="2300" b="1" cap="none">
                <a:solidFill>
                  <a:srgbClr val="FF7E79"/>
                </a:solidFill>
                <a:latin typeface="+mj-lt"/>
                <a:ea typeface="+mj-ea"/>
                <a:cs typeface="+mj-cs"/>
                <a:sym typeface="Calibri"/>
              </a:defRPr>
            </a:pPr>
            <a:r>
              <a:rPr lang="en-US" sz="3200" dirty="0" err="1">
                <a:solidFill>
                  <a:schemeClr val="tx2">
                    <a:lumMod val="20000"/>
                    <a:lumOff val="80000"/>
                  </a:schemeClr>
                </a:solidFill>
              </a:rPr>
              <a:t>Každá</a:t>
            </a:r>
            <a:r>
              <a:rPr lang="en-US" sz="3200" dirty="0">
                <a:solidFill>
                  <a:schemeClr val="tx2">
                    <a:lumMod val="20000"/>
                    <a:lumOff val="80000"/>
                  </a:schemeClr>
                </a:solidFill>
              </a:rPr>
              <a:t> </a:t>
            </a:r>
            <a:r>
              <a:rPr lang="en-US" sz="3200" dirty="0" err="1">
                <a:solidFill>
                  <a:schemeClr val="tx2">
                    <a:lumMod val="20000"/>
                    <a:lumOff val="80000"/>
                  </a:schemeClr>
                </a:solidFill>
              </a:rPr>
              <a:t>osoba</a:t>
            </a:r>
            <a:r>
              <a:rPr lang="en-US" sz="3200" dirty="0">
                <a:solidFill>
                  <a:schemeClr val="tx2">
                    <a:lumMod val="20000"/>
                    <a:lumOff val="80000"/>
                  </a:schemeClr>
                </a:solidFill>
              </a:rPr>
              <a:t> </a:t>
            </a:r>
            <a:r>
              <a:rPr lang="en-US" sz="3200" dirty="0" err="1">
                <a:solidFill>
                  <a:schemeClr val="tx2">
                    <a:lumMod val="20000"/>
                    <a:lumOff val="80000"/>
                  </a:schemeClr>
                </a:solidFill>
              </a:rPr>
              <a:t>má</a:t>
            </a:r>
            <a:r>
              <a:rPr lang="en-US" sz="3200" dirty="0">
                <a:solidFill>
                  <a:schemeClr val="tx2">
                    <a:lumMod val="20000"/>
                    <a:lumOff val="80000"/>
                  </a:schemeClr>
                </a:solidFill>
              </a:rPr>
              <a:t> </a:t>
            </a:r>
            <a:r>
              <a:rPr lang="en-US" sz="3200" dirty="0" err="1">
                <a:solidFill>
                  <a:schemeClr val="tx2">
                    <a:lumMod val="20000"/>
                    <a:lumOff val="80000"/>
                  </a:schemeClr>
                </a:solidFill>
              </a:rPr>
              <a:t>iné</a:t>
            </a:r>
            <a:r>
              <a:rPr lang="en-US" sz="3200" dirty="0">
                <a:solidFill>
                  <a:schemeClr val="tx2">
                    <a:lumMod val="20000"/>
                    <a:lumOff val="80000"/>
                  </a:schemeClr>
                </a:solidFill>
              </a:rPr>
              <a:t> </a:t>
            </a:r>
            <a:r>
              <a:rPr lang="en-US" sz="3200" dirty="0" err="1">
                <a:solidFill>
                  <a:schemeClr val="tx2">
                    <a:lumMod val="20000"/>
                    <a:lumOff val="80000"/>
                  </a:schemeClr>
                </a:solidFill>
              </a:rPr>
              <a:t>predstavy</a:t>
            </a:r>
            <a:r>
              <a:rPr lang="en-US" sz="3200" dirty="0">
                <a:solidFill>
                  <a:schemeClr val="tx2">
                    <a:lumMod val="20000"/>
                    <a:lumOff val="80000"/>
                  </a:schemeClr>
                </a:solidFill>
              </a:rPr>
              <a:t> a </a:t>
            </a:r>
            <a:r>
              <a:rPr lang="en-US" sz="3200" dirty="0" err="1">
                <a:solidFill>
                  <a:schemeClr val="tx2">
                    <a:lumMod val="20000"/>
                    <a:lumOff val="80000"/>
                  </a:schemeClr>
                </a:solidFill>
              </a:rPr>
              <a:t>iný</a:t>
            </a:r>
            <a:r>
              <a:rPr lang="en-US" sz="3200" dirty="0">
                <a:solidFill>
                  <a:schemeClr val="tx2">
                    <a:lumMod val="20000"/>
                    <a:lumOff val="80000"/>
                  </a:schemeClr>
                </a:solidFill>
              </a:rPr>
              <a:t> </a:t>
            </a:r>
            <a:r>
              <a:rPr lang="en-US" sz="3200" dirty="0" err="1">
                <a:solidFill>
                  <a:schemeClr val="tx2">
                    <a:lumMod val="20000"/>
                    <a:lumOff val="80000"/>
                  </a:schemeClr>
                </a:solidFill>
              </a:rPr>
              <a:t>spôsob</a:t>
            </a:r>
            <a:r>
              <a:rPr lang="en-US" sz="3200" dirty="0">
                <a:solidFill>
                  <a:schemeClr val="tx2">
                    <a:lumMod val="20000"/>
                    <a:lumOff val="80000"/>
                  </a:schemeClr>
                </a:solidFill>
              </a:rPr>
              <a:t> </a:t>
            </a:r>
            <a:r>
              <a:rPr lang="en-US" sz="3200" dirty="0" err="1">
                <a:solidFill>
                  <a:schemeClr val="tx2">
                    <a:lumMod val="20000"/>
                    <a:lumOff val="80000"/>
                  </a:schemeClr>
                </a:solidFill>
              </a:rPr>
              <a:t>prevedenia</a:t>
            </a:r>
            <a:r>
              <a:rPr lang="en-US" sz="3200" dirty="0">
                <a:solidFill>
                  <a:schemeClr val="tx2">
                    <a:lumMod val="20000"/>
                    <a:lumOff val="80000"/>
                  </a:schemeClr>
                </a:solidFill>
              </a:rPr>
              <a:t> </a:t>
            </a:r>
            <a:r>
              <a:rPr lang="en-US" sz="3200" dirty="0" err="1">
                <a:solidFill>
                  <a:schemeClr val="tx2">
                    <a:lumMod val="20000"/>
                    <a:lumOff val="80000"/>
                  </a:schemeClr>
                </a:solidFill>
              </a:rPr>
              <a:t>potrieb</a:t>
            </a:r>
            <a:r>
              <a:rPr lang="en-US" sz="3200" dirty="0">
                <a:solidFill>
                  <a:schemeClr val="tx2">
                    <a:lumMod val="20000"/>
                    <a:lumOff val="80000"/>
                  </a:schemeClr>
                </a:solidFill>
              </a:rPr>
              <a:t>, </a:t>
            </a:r>
            <a:r>
              <a:rPr lang="en-US" sz="3200" dirty="0" err="1">
                <a:solidFill>
                  <a:schemeClr val="tx2">
                    <a:lumMod val="20000"/>
                    <a:lumOff val="80000"/>
                  </a:schemeClr>
                </a:solidFill>
              </a:rPr>
              <a:t>ktoré</a:t>
            </a:r>
            <a:r>
              <a:rPr lang="en-US" sz="3200" dirty="0">
                <a:solidFill>
                  <a:schemeClr val="tx2">
                    <a:lumMod val="20000"/>
                    <a:lumOff val="80000"/>
                  </a:schemeClr>
                </a:solidFill>
              </a:rPr>
              <a:t> </a:t>
            </a:r>
            <a:r>
              <a:rPr lang="en-US" sz="3200" dirty="0" err="1">
                <a:solidFill>
                  <a:schemeClr val="tx2">
                    <a:lumMod val="20000"/>
                    <a:lumOff val="80000"/>
                  </a:schemeClr>
                </a:solidFill>
              </a:rPr>
              <a:t>závisia</a:t>
            </a:r>
            <a:r>
              <a:rPr lang="en-US" sz="3200" dirty="0">
                <a:solidFill>
                  <a:schemeClr val="tx2">
                    <a:lumMod val="20000"/>
                    <a:lumOff val="80000"/>
                  </a:schemeClr>
                </a:solidFill>
              </a:rPr>
              <a:t> od </a:t>
            </a:r>
            <a:r>
              <a:rPr lang="en-US" sz="3200" dirty="0" err="1">
                <a:solidFill>
                  <a:schemeClr val="tx2">
                    <a:lumMod val="20000"/>
                    <a:lumOff val="80000"/>
                  </a:schemeClr>
                </a:solidFill>
              </a:rPr>
              <a:t>miery</a:t>
            </a:r>
            <a:r>
              <a:rPr lang="en-US" sz="3200" dirty="0">
                <a:solidFill>
                  <a:schemeClr val="tx2">
                    <a:lumMod val="20000"/>
                    <a:lumOff val="80000"/>
                  </a:schemeClr>
                </a:solidFill>
              </a:rPr>
              <a:t>  </a:t>
            </a:r>
            <a:r>
              <a:rPr lang="en-US" sz="3200" dirty="0" err="1">
                <a:solidFill>
                  <a:schemeClr val="tx2">
                    <a:lumMod val="20000"/>
                    <a:lumOff val="80000"/>
                  </a:schemeClr>
                </a:solidFill>
              </a:rPr>
              <a:t>inteligencie</a:t>
            </a:r>
            <a:r>
              <a:rPr lang="en-US" sz="3200" dirty="0">
                <a:solidFill>
                  <a:schemeClr val="tx2">
                    <a:lumMod val="20000"/>
                    <a:lumOff val="80000"/>
                  </a:schemeClr>
                </a:solidFill>
              </a:rPr>
              <a:t>. </a:t>
            </a:r>
          </a:p>
          <a:p>
            <a:pPr defTabSz="393191">
              <a:spcBef>
                <a:spcPts val="0"/>
              </a:spcBef>
              <a:defRPr sz="2300" b="1" cap="none">
                <a:solidFill>
                  <a:srgbClr val="FF7E79"/>
                </a:solidFill>
                <a:latin typeface="+mj-lt"/>
                <a:ea typeface="+mj-ea"/>
                <a:cs typeface="+mj-cs"/>
                <a:sym typeface="Calibri"/>
              </a:defRPr>
            </a:pPr>
            <a:endParaRPr lang="en-US" sz="2300" dirty="0"/>
          </a:p>
          <a:p>
            <a:pPr defTabSz="393191">
              <a:spcBef>
                <a:spcPts val="0"/>
              </a:spcBef>
              <a:defRPr sz="2300" b="1" cap="none">
                <a:solidFill>
                  <a:srgbClr val="FF7E79"/>
                </a:solidFill>
                <a:latin typeface="+mj-lt"/>
                <a:ea typeface="+mj-ea"/>
                <a:cs typeface="+mj-cs"/>
                <a:sym typeface="Calibri"/>
              </a:defRPr>
            </a:pPr>
            <a:endParaRPr lang="en-US" sz="2300" dirty="0"/>
          </a:p>
          <a:p>
            <a:pPr defTabSz="393191">
              <a:spcBef>
                <a:spcPts val="0"/>
              </a:spcBef>
              <a:defRPr sz="2300" b="1" cap="none">
                <a:solidFill>
                  <a:srgbClr val="FF7E79"/>
                </a:solidFill>
                <a:latin typeface="+mj-lt"/>
                <a:ea typeface="+mj-ea"/>
                <a:cs typeface="+mj-cs"/>
                <a:sym typeface="Calibri"/>
              </a:defRPr>
            </a:pPr>
            <a:r>
              <a:rPr lang="en-US" sz="3200" dirty="0"/>
              <a:t>        </a:t>
            </a:r>
            <a:r>
              <a:rPr lang="en-US" sz="3200" dirty="0" err="1"/>
              <a:t>Celá</a:t>
            </a:r>
            <a:r>
              <a:rPr lang="en-US" sz="3200" dirty="0"/>
              <a:t> </a:t>
            </a:r>
            <a:r>
              <a:rPr lang="en-US" sz="3200" dirty="0" err="1"/>
              <a:t>sexuálna</a:t>
            </a:r>
            <a:r>
              <a:rPr lang="en-US" sz="3200" dirty="0"/>
              <a:t> </a:t>
            </a:r>
            <a:r>
              <a:rPr lang="en-US" sz="3200" dirty="0" err="1"/>
              <a:t>výchova</a:t>
            </a:r>
            <a:r>
              <a:rPr lang="en-US" sz="3200" dirty="0"/>
              <a:t> </a:t>
            </a:r>
            <a:r>
              <a:rPr lang="en-US" sz="3200" dirty="0" err="1"/>
              <a:t>sa</a:t>
            </a:r>
            <a:r>
              <a:rPr lang="en-US" sz="3200" dirty="0"/>
              <a:t> </a:t>
            </a:r>
            <a:r>
              <a:rPr lang="en-US" sz="3200" dirty="0" err="1"/>
              <a:t>bude</a:t>
            </a:r>
            <a:r>
              <a:rPr lang="en-US" sz="3200" dirty="0"/>
              <a:t> </a:t>
            </a:r>
            <a:r>
              <a:rPr lang="en-US" sz="3200" dirty="0" err="1"/>
              <a:t>vývíjať</a:t>
            </a:r>
            <a:r>
              <a:rPr lang="en-US" sz="3200" dirty="0"/>
              <a:t> od </a:t>
            </a:r>
            <a:r>
              <a:rPr lang="en-US" sz="3200" dirty="0" err="1"/>
              <a:t>dvoch</a:t>
            </a:r>
            <a:r>
              <a:rPr lang="en-US" sz="3200" dirty="0"/>
              <a:t>  </a:t>
            </a:r>
            <a:r>
              <a:rPr lang="en-US" sz="3200" dirty="0" err="1"/>
              <a:t>vecí</a:t>
            </a:r>
            <a:r>
              <a:rPr lang="en-US" sz="3200" dirty="0"/>
              <a:t>:</a:t>
            </a:r>
          </a:p>
          <a:p>
            <a:pPr defTabSz="393191">
              <a:spcBef>
                <a:spcPts val="0"/>
              </a:spcBef>
              <a:defRPr sz="2300" b="1" cap="none">
                <a:solidFill>
                  <a:srgbClr val="FF7E79"/>
                </a:solidFill>
                <a:latin typeface="+mj-lt"/>
                <a:ea typeface="+mj-ea"/>
                <a:cs typeface="+mj-cs"/>
                <a:sym typeface="Calibri"/>
              </a:defRPr>
            </a:pPr>
            <a:endParaRPr lang="en-US" sz="3200" dirty="0"/>
          </a:p>
          <a:p>
            <a:pPr defTabSz="393191">
              <a:spcBef>
                <a:spcPts val="0"/>
              </a:spcBef>
              <a:defRPr sz="2300" b="1" cap="none">
                <a:solidFill>
                  <a:srgbClr val="FF7E79"/>
                </a:solidFill>
                <a:latin typeface="+mj-lt"/>
                <a:ea typeface="+mj-ea"/>
                <a:cs typeface="+mj-cs"/>
                <a:sym typeface="Calibri"/>
              </a:defRPr>
            </a:pPr>
            <a:r>
              <a:rPr lang="en-US" sz="3200" dirty="0"/>
              <a:t>             1. </a:t>
            </a:r>
            <a:r>
              <a:rPr lang="en-US" sz="3200" dirty="0" err="1"/>
              <a:t>Vás</a:t>
            </a:r>
            <a:r>
              <a:rPr lang="en-US" sz="3200" dirty="0"/>
              <a:t>  </a:t>
            </a:r>
            <a:r>
              <a:rPr lang="en-US" sz="3200" u="sng" dirty="0" err="1"/>
              <a:t>rodičov</a:t>
            </a:r>
            <a:r>
              <a:rPr lang="en-US" sz="3200" dirty="0"/>
              <a:t>, </a:t>
            </a:r>
            <a:r>
              <a:rPr lang="en-US" sz="3200" dirty="0" err="1"/>
              <a:t>trénerov</a:t>
            </a:r>
            <a:r>
              <a:rPr lang="en-US" sz="3200" dirty="0"/>
              <a:t>, </a:t>
            </a:r>
            <a:r>
              <a:rPr lang="en-US" sz="3200" dirty="0" err="1"/>
              <a:t>kamarátov</a:t>
            </a:r>
            <a:r>
              <a:rPr lang="en-US" sz="3200" dirty="0"/>
              <a:t> </a:t>
            </a:r>
            <a:r>
              <a:rPr lang="en-US" sz="3200" dirty="0" err="1"/>
              <a:t>ako</a:t>
            </a:r>
            <a:endParaRPr lang="en-US" sz="3200" dirty="0"/>
          </a:p>
          <a:p>
            <a:pPr defTabSz="393191">
              <a:spcBef>
                <a:spcPts val="0"/>
              </a:spcBef>
              <a:defRPr sz="2300" b="1" cap="none">
                <a:solidFill>
                  <a:srgbClr val="FF7E79"/>
                </a:solidFill>
                <a:latin typeface="+mj-lt"/>
                <a:ea typeface="+mj-ea"/>
                <a:cs typeface="+mj-cs"/>
                <a:sym typeface="Calibri"/>
              </a:defRPr>
            </a:pPr>
            <a:r>
              <a:rPr lang="en-US" sz="3200" dirty="0"/>
              <a:t>                 </a:t>
            </a:r>
            <a:r>
              <a:rPr lang="en-US" sz="3200" dirty="0" err="1"/>
              <a:t>dôveryhodnej</a:t>
            </a:r>
            <a:r>
              <a:rPr lang="en-US" sz="3200" dirty="0"/>
              <a:t> </a:t>
            </a:r>
            <a:r>
              <a:rPr lang="en-US" sz="3200" dirty="0" err="1"/>
              <a:t>osoby</a:t>
            </a:r>
            <a:r>
              <a:rPr lang="en-US" sz="3200" dirty="0"/>
              <a:t> v </a:t>
            </a:r>
            <a:r>
              <a:rPr lang="en-US" sz="3200" dirty="0" err="1"/>
              <a:t>jeho</a:t>
            </a:r>
            <a:r>
              <a:rPr lang="en-US" sz="3200" dirty="0"/>
              <a:t> /</a:t>
            </a:r>
            <a:r>
              <a:rPr lang="en-US" sz="3200" dirty="0" err="1"/>
              <a:t>jej</a:t>
            </a:r>
            <a:r>
              <a:rPr lang="en-US" sz="3200" dirty="0"/>
              <a:t>  </a:t>
            </a:r>
            <a:r>
              <a:rPr lang="en-US" sz="3200" dirty="0" err="1"/>
              <a:t>blízkosti</a:t>
            </a:r>
            <a:endParaRPr lang="en-US" sz="3200" dirty="0"/>
          </a:p>
          <a:p>
            <a:pPr defTabSz="393191">
              <a:spcBef>
                <a:spcPts val="0"/>
              </a:spcBef>
              <a:defRPr sz="2300" b="1" cap="none">
                <a:solidFill>
                  <a:srgbClr val="FF7E79"/>
                </a:solidFill>
                <a:latin typeface="+mj-lt"/>
                <a:ea typeface="+mj-ea"/>
                <a:cs typeface="+mj-cs"/>
                <a:sym typeface="Calibri"/>
              </a:defRPr>
            </a:pPr>
            <a:endParaRPr lang="en-US" sz="3200" dirty="0"/>
          </a:p>
          <a:p>
            <a:pPr defTabSz="393191">
              <a:spcBef>
                <a:spcPts val="0"/>
              </a:spcBef>
              <a:defRPr sz="2300" b="1" cap="none">
                <a:solidFill>
                  <a:srgbClr val="FF7E79"/>
                </a:solidFill>
                <a:latin typeface="+mj-lt"/>
                <a:ea typeface="+mj-ea"/>
                <a:cs typeface="+mj-cs"/>
                <a:sym typeface="Calibri"/>
              </a:defRPr>
            </a:pPr>
            <a:r>
              <a:rPr lang="en-US" sz="3200" dirty="0"/>
              <a:t>             2.  Od </a:t>
            </a:r>
            <a:r>
              <a:rPr lang="en-US" sz="3200" dirty="0" err="1"/>
              <a:t>možností</a:t>
            </a:r>
            <a:r>
              <a:rPr lang="en-US" sz="3200" dirty="0"/>
              <a:t> </a:t>
            </a:r>
            <a:r>
              <a:rPr lang="en-US" sz="3200" dirty="0" err="1"/>
              <a:t>realizovať</a:t>
            </a:r>
            <a:r>
              <a:rPr lang="en-US" sz="3200" dirty="0"/>
              <a:t> </a:t>
            </a:r>
            <a:r>
              <a:rPr lang="en-US" sz="3200" dirty="0" err="1"/>
              <a:t>svoje</a:t>
            </a:r>
            <a:r>
              <a:rPr lang="en-US" sz="3200" dirty="0"/>
              <a:t> </a:t>
            </a:r>
            <a:r>
              <a:rPr lang="en-US" sz="3200" dirty="0" err="1"/>
              <a:t>sexuálne</a:t>
            </a:r>
            <a:r>
              <a:rPr lang="en-US" sz="3200" dirty="0"/>
              <a:t> a </a:t>
            </a:r>
            <a:r>
              <a:rPr lang="en-US" sz="3200" dirty="0" err="1"/>
              <a:t>vzťahové</a:t>
            </a:r>
            <a:r>
              <a:rPr lang="en-US" sz="3200" dirty="0"/>
              <a:t>      </a:t>
            </a:r>
          </a:p>
          <a:p>
            <a:pPr defTabSz="393191">
              <a:spcBef>
                <a:spcPts val="0"/>
              </a:spcBef>
              <a:defRPr sz="2300" b="1" cap="none">
                <a:solidFill>
                  <a:srgbClr val="FF7E79"/>
                </a:solidFill>
                <a:latin typeface="+mj-lt"/>
                <a:ea typeface="+mj-ea"/>
                <a:cs typeface="+mj-cs"/>
                <a:sym typeface="Calibri"/>
              </a:defRPr>
            </a:pPr>
            <a:r>
              <a:rPr lang="en-US" sz="3200" dirty="0"/>
              <a:t>                   </a:t>
            </a:r>
            <a:r>
              <a:rPr lang="en-US" sz="3200" dirty="0" err="1"/>
              <a:t>potreby</a:t>
            </a:r>
            <a:endParaRPr lang="en-US" sz="3200" dirty="0"/>
          </a:p>
          <a:p>
            <a:pPr defTabSz="393191">
              <a:spcBef>
                <a:spcPts val="0"/>
              </a:spcBef>
              <a:defRPr sz="2300" b="1" cap="none">
                <a:solidFill>
                  <a:srgbClr val="FF7E79"/>
                </a:solidFill>
                <a:latin typeface="+mj-lt"/>
                <a:ea typeface="+mj-ea"/>
                <a:cs typeface="+mj-cs"/>
                <a:sym typeface="Calibri"/>
              </a:defRPr>
            </a:pPr>
            <a:endParaRPr lang="en-US" sz="3200" dirty="0"/>
          </a:p>
          <a:p>
            <a:pPr defTabSz="393191">
              <a:spcBef>
                <a:spcPts val="0"/>
              </a:spcBef>
              <a:defRPr sz="2300" b="1" cap="none">
                <a:solidFill>
                  <a:srgbClr val="FF7E79"/>
                </a:solidFill>
                <a:latin typeface="+mj-lt"/>
                <a:ea typeface="+mj-ea"/>
                <a:cs typeface="+mj-cs"/>
                <a:sym typeface="Calibri"/>
              </a:defRPr>
            </a:pPr>
            <a:endParaRPr sz="2400" dirty="0"/>
          </a:p>
        </p:txBody>
      </p:sp>
    </p:spTree>
    <p:extLst>
      <p:ext uri="{BB962C8B-B14F-4D97-AF65-F5344CB8AC3E}">
        <p14:creationId xmlns:p14="http://schemas.microsoft.com/office/powerpoint/2010/main" val="2359921731"/>
      </p:ext>
    </p:extLst>
  </p:cSld>
  <p:clrMapOvr>
    <a:masterClrMapping/>
  </p:clrMapOvr>
  <p:transition spd="med"/>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7" name="“Všetci sa staráme o športovcov a chránime ich”"/>
          <p:cNvSpPr txBox="1">
            <a:spLocks noGrp="1"/>
          </p:cNvSpPr>
          <p:nvPr>
            <p:ph type="body" sz="quarter" idx="1"/>
          </p:nvPr>
        </p:nvSpPr>
        <p:spPr>
          <a:xfrm>
            <a:off x="1956873" y="139840"/>
            <a:ext cx="7304622" cy="974727"/>
          </a:xfrm>
          <a:prstGeom prst="rect">
            <a:avLst/>
          </a:prstGeom>
        </p:spPr>
        <p:txBody>
          <a:bodyPr>
            <a:noAutofit/>
          </a:bodyPr>
          <a:lstStyle>
            <a:lvl1pPr algn="ctr" defTabSz="630936">
              <a:spcBef>
                <a:spcPts val="600"/>
              </a:spcBef>
              <a:defRPr sz="2800"/>
            </a:lvl1pPr>
          </a:lstStyle>
          <a:p>
            <a:r>
              <a:rPr lang="en-US" sz="4000" dirty="0" err="1">
                <a:solidFill>
                  <a:srgbClr val="FFFF00"/>
                </a:solidFill>
              </a:rPr>
              <a:t>Prejavy</a:t>
            </a:r>
            <a:r>
              <a:rPr lang="en-US" sz="4000" dirty="0">
                <a:solidFill>
                  <a:srgbClr val="FFFF00"/>
                </a:solidFill>
              </a:rPr>
              <a:t> sexuality</a:t>
            </a:r>
            <a:endParaRPr sz="4000" dirty="0">
              <a:solidFill>
                <a:srgbClr val="FFFF00"/>
              </a:solidFill>
            </a:endParaRPr>
          </a:p>
        </p:txBody>
      </p:sp>
      <p:pic>
        <p:nvPicPr>
          <p:cNvPr id="568" name="logo_horizontalne.png" descr="logo_horizontalne.png"/>
          <p:cNvPicPr>
            <a:picLocks noChangeAspect="1"/>
          </p:cNvPicPr>
          <p:nvPr/>
        </p:nvPicPr>
        <p:blipFill>
          <a:blip r:embed="rId2"/>
          <a:stretch>
            <a:fillRect/>
          </a:stretch>
        </p:blipFill>
        <p:spPr>
          <a:xfrm>
            <a:off x="9261494" y="5681687"/>
            <a:ext cx="2986457" cy="1182499"/>
          </a:xfrm>
          <a:prstGeom prst="rect">
            <a:avLst/>
          </a:prstGeom>
          <a:ln w="12700">
            <a:miter lim="400000"/>
          </a:ln>
        </p:spPr>
      </p:pic>
      <p:sp>
        <p:nvSpPr>
          <p:cNvPr id="2" name="Text Placeholder 7">
            <a:extLst>
              <a:ext uri="{FF2B5EF4-FFF2-40B4-BE49-F238E27FC236}">
                <a16:creationId xmlns:a16="http://schemas.microsoft.com/office/drawing/2014/main" id="{F11DDC76-25E9-AFDF-5972-00ED539DCADD}"/>
              </a:ext>
            </a:extLst>
          </p:cNvPr>
          <p:cNvSpPr txBox="1">
            <a:spLocks/>
          </p:cNvSpPr>
          <p:nvPr/>
        </p:nvSpPr>
        <p:spPr>
          <a:xfrm>
            <a:off x="2187783" y="930483"/>
            <a:ext cx="8902045" cy="485480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5400" tIns="25400" rIns="25400" bIns="25400">
            <a:noAutofit/>
          </a:bodyPr>
          <a:lstStyle>
            <a:lvl1pPr marL="0" marR="0" indent="0" algn="l" defTabSz="914400" rtl="0" latinLnBrk="0">
              <a:lnSpc>
                <a:spcPct val="100000"/>
              </a:lnSpc>
              <a:spcBef>
                <a:spcPts val="1000"/>
              </a:spcBef>
              <a:spcAft>
                <a:spcPts val="0"/>
              </a:spcAft>
              <a:buClrTx/>
              <a:buSzTx/>
              <a:buFontTx/>
              <a:buNone/>
              <a:tabLst/>
              <a:defRPr sz="4200" b="0" i="0" u="none" strike="noStrike" cap="all" spc="0" baseline="0">
                <a:solidFill>
                  <a:srgbClr val="FFFFFF"/>
                </a:solidFill>
                <a:uFillTx/>
                <a:latin typeface="Circe"/>
                <a:ea typeface="Circe"/>
                <a:cs typeface="Circe"/>
                <a:sym typeface="Circe"/>
              </a:defRPr>
            </a:lvl1pPr>
            <a:lvl2pPr marL="828675" marR="0" indent="-600075" algn="l" defTabSz="914400" rtl="0" latinLnBrk="0">
              <a:lnSpc>
                <a:spcPct val="100000"/>
              </a:lnSpc>
              <a:spcBef>
                <a:spcPts val="1000"/>
              </a:spcBef>
              <a:spcAft>
                <a:spcPts val="0"/>
              </a:spcAft>
              <a:buClrTx/>
              <a:buSzPct val="100000"/>
              <a:buFontTx/>
              <a:buChar char="•"/>
              <a:tabLst/>
              <a:defRPr sz="4200" b="0" i="0" u="none" strike="noStrike" cap="all" spc="0" baseline="0">
                <a:solidFill>
                  <a:srgbClr val="FFFFFF"/>
                </a:solidFill>
                <a:uFillTx/>
                <a:latin typeface="Circe"/>
                <a:ea typeface="Circe"/>
                <a:cs typeface="Circe"/>
                <a:sym typeface="Circe"/>
              </a:defRPr>
            </a:lvl2pPr>
            <a:lvl3pPr marL="1057275" marR="0" indent="-600075" algn="l" defTabSz="914400" rtl="0" latinLnBrk="0">
              <a:lnSpc>
                <a:spcPct val="100000"/>
              </a:lnSpc>
              <a:spcBef>
                <a:spcPts val="1000"/>
              </a:spcBef>
              <a:spcAft>
                <a:spcPts val="0"/>
              </a:spcAft>
              <a:buClrTx/>
              <a:buSzPct val="100000"/>
              <a:buFontTx/>
              <a:buChar char="•"/>
              <a:tabLst/>
              <a:defRPr sz="4200" b="0" i="0" u="none" strike="noStrike" cap="all" spc="0" baseline="0">
                <a:solidFill>
                  <a:srgbClr val="FFFFFF"/>
                </a:solidFill>
                <a:uFillTx/>
                <a:latin typeface="Circe"/>
                <a:ea typeface="Circe"/>
                <a:cs typeface="Circe"/>
                <a:sym typeface="Circe"/>
              </a:defRPr>
            </a:lvl3pPr>
            <a:lvl4pPr marL="1285875" marR="0" indent="-600075" algn="l" defTabSz="914400" rtl="0" latinLnBrk="0">
              <a:lnSpc>
                <a:spcPct val="100000"/>
              </a:lnSpc>
              <a:spcBef>
                <a:spcPts val="1000"/>
              </a:spcBef>
              <a:spcAft>
                <a:spcPts val="0"/>
              </a:spcAft>
              <a:buClrTx/>
              <a:buSzPct val="100000"/>
              <a:buFontTx/>
              <a:buChar char="•"/>
              <a:tabLst/>
              <a:defRPr sz="4200" b="0" i="0" u="none" strike="noStrike" cap="all" spc="0" baseline="0">
                <a:solidFill>
                  <a:srgbClr val="FFFFFF"/>
                </a:solidFill>
                <a:uFillTx/>
                <a:latin typeface="Circe"/>
                <a:ea typeface="Circe"/>
                <a:cs typeface="Circe"/>
                <a:sym typeface="Circe"/>
              </a:defRPr>
            </a:lvl4pPr>
            <a:lvl5pPr marL="1514475" marR="0" indent="-600075" algn="l" defTabSz="914400" rtl="0" latinLnBrk="0">
              <a:lnSpc>
                <a:spcPct val="100000"/>
              </a:lnSpc>
              <a:spcBef>
                <a:spcPts val="1000"/>
              </a:spcBef>
              <a:spcAft>
                <a:spcPts val="0"/>
              </a:spcAft>
              <a:buClrTx/>
              <a:buSzPct val="100000"/>
              <a:buFontTx/>
              <a:buChar char="•"/>
              <a:tabLst/>
              <a:defRPr sz="4200" b="0" i="0" u="none" strike="noStrike" cap="all" spc="0" baseline="0">
                <a:solidFill>
                  <a:srgbClr val="FFFFFF"/>
                </a:solidFill>
                <a:uFillTx/>
                <a:latin typeface="Circe"/>
                <a:ea typeface="Circe"/>
                <a:cs typeface="Circe"/>
                <a:sym typeface="Circe"/>
              </a:defRPr>
            </a:lvl5pPr>
            <a:lvl6pPr marL="1684336" marR="0" indent="-600074" algn="l" defTabSz="914400" rtl="0" latinLnBrk="0">
              <a:lnSpc>
                <a:spcPct val="100000"/>
              </a:lnSpc>
              <a:spcBef>
                <a:spcPts val="1000"/>
              </a:spcBef>
              <a:spcAft>
                <a:spcPts val="0"/>
              </a:spcAft>
              <a:buClrTx/>
              <a:buSzPct val="100000"/>
              <a:buFontTx/>
              <a:buChar char="•"/>
              <a:tabLst/>
              <a:defRPr sz="4200" b="0" i="0" u="none" strike="noStrike" cap="all" spc="0" baseline="0">
                <a:solidFill>
                  <a:srgbClr val="FFFFFF"/>
                </a:solidFill>
                <a:uFillTx/>
                <a:latin typeface="Circe"/>
                <a:ea typeface="Circe"/>
                <a:cs typeface="Circe"/>
                <a:sym typeface="Circe"/>
              </a:defRPr>
            </a:lvl6pPr>
            <a:lvl7pPr marL="1855786" marR="0" indent="-600074" algn="l" defTabSz="914400" rtl="0" latinLnBrk="0">
              <a:lnSpc>
                <a:spcPct val="100000"/>
              </a:lnSpc>
              <a:spcBef>
                <a:spcPts val="1000"/>
              </a:spcBef>
              <a:spcAft>
                <a:spcPts val="0"/>
              </a:spcAft>
              <a:buClrTx/>
              <a:buSzPct val="100000"/>
              <a:buFontTx/>
              <a:buChar char="•"/>
              <a:tabLst/>
              <a:defRPr sz="4200" b="0" i="0" u="none" strike="noStrike" cap="all" spc="0" baseline="0">
                <a:solidFill>
                  <a:srgbClr val="FFFFFF"/>
                </a:solidFill>
                <a:uFillTx/>
                <a:latin typeface="Circe"/>
                <a:ea typeface="Circe"/>
                <a:cs typeface="Circe"/>
                <a:sym typeface="Circe"/>
              </a:defRPr>
            </a:lvl7pPr>
            <a:lvl8pPr marL="2028825" marR="0" indent="-600075" algn="l" defTabSz="914400" rtl="0" latinLnBrk="0">
              <a:lnSpc>
                <a:spcPct val="100000"/>
              </a:lnSpc>
              <a:spcBef>
                <a:spcPts val="1000"/>
              </a:spcBef>
              <a:spcAft>
                <a:spcPts val="0"/>
              </a:spcAft>
              <a:buClrTx/>
              <a:buSzPct val="100000"/>
              <a:buFontTx/>
              <a:buChar char="•"/>
              <a:tabLst/>
              <a:defRPr sz="4200" b="0" i="0" u="none" strike="noStrike" cap="all" spc="0" baseline="0">
                <a:solidFill>
                  <a:srgbClr val="FFFFFF"/>
                </a:solidFill>
                <a:uFillTx/>
                <a:latin typeface="Circe"/>
                <a:ea typeface="Circe"/>
                <a:cs typeface="Circe"/>
                <a:sym typeface="Circe"/>
              </a:defRPr>
            </a:lvl8pPr>
            <a:lvl9pPr marL="2254250" marR="0" indent="-600075" algn="l" defTabSz="914400" rtl="0" latinLnBrk="0">
              <a:lnSpc>
                <a:spcPct val="100000"/>
              </a:lnSpc>
              <a:spcBef>
                <a:spcPts val="1000"/>
              </a:spcBef>
              <a:spcAft>
                <a:spcPts val="0"/>
              </a:spcAft>
              <a:buClrTx/>
              <a:buSzPct val="100000"/>
              <a:buFontTx/>
              <a:buChar char="•"/>
              <a:tabLst/>
              <a:defRPr sz="4200" b="0" i="0" u="none" strike="noStrike" cap="all" spc="0" baseline="0">
                <a:solidFill>
                  <a:srgbClr val="FFFFFF"/>
                </a:solidFill>
                <a:uFillTx/>
                <a:latin typeface="Circe"/>
                <a:ea typeface="Circe"/>
                <a:cs typeface="Circe"/>
                <a:sym typeface="Circe"/>
              </a:defRPr>
            </a:lvl9pPr>
          </a:lstStyle>
          <a:p>
            <a:pPr marL="297179" indent="-297179" defTabSz="260604" hangingPunct="1">
              <a:spcBef>
                <a:spcPts val="0"/>
              </a:spcBef>
              <a:buSzPct val="100000"/>
              <a:buFontTx/>
              <a:buChar char="•"/>
              <a:defRPr sz="2900" cap="none">
                <a:solidFill>
                  <a:srgbClr val="FFCFD7"/>
                </a:solidFill>
                <a:latin typeface="+mj-lt"/>
                <a:ea typeface="+mj-ea"/>
                <a:cs typeface="+mj-cs"/>
                <a:sym typeface="Calibri"/>
              </a:defRPr>
            </a:pPr>
            <a:r>
              <a:rPr lang="en-US" sz="3200" cap="none" dirty="0" err="1">
                <a:solidFill>
                  <a:schemeClr val="tx2">
                    <a:lumMod val="20000"/>
                    <a:lumOff val="80000"/>
                  </a:schemeClr>
                </a:solidFill>
                <a:latin typeface="+mj-lt"/>
                <a:ea typeface="+mj-ea"/>
                <a:cs typeface="+mj-cs"/>
                <a:sym typeface="Calibri"/>
              </a:rPr>
              <a:t>Očuchávanie</a:t>
            </a:r>
            <a:endParaRPr lang="en-US" sz="3200" cap="none" dirty="0">
              <a:solidFill>
                <a:schemeClr val="tx2">
                  <a:lumMod val="20000"/>
                  <a:lumOff val="80000"/>
                </a:schemeClr>
              </a:solidFill>
              <a:latin typeface="+mj-lt"/>
              <a:ea typeface="+mj-ea"/>
              <a:cs typeface="+mj-cs"/>
              <a:sym typeface="Calibri"/>
            </a:endParaRPr>
          </a:p>
          <a:p>
            <a:pPr marL="297179" indent="-297179" defTabSz="260604" hangingPunct="1">
              <a:spcBef>
                <a:spcPts val="0"/>
              </a:spcBef>
              <a:buSzPct val="100000"/>
              <a:buFontTx/>
              <a:buChar char="•"/>
              <a:defRPr sz="2900" cap="none">
                <a:solidFill>
                  <a:srgbClr val="FFCFD7"/>
                </a:solidFill>
                <a:latin typeface="+mj-lt"/>
                <a:ea typeface="+mj-ea"/>
                <a:cs typeface="+mj-cs"/>
                <a:sym typeface="Calibri"/>
              </a:defRPr>
            </a:pPr>
            <a:r>
              <a:rPr lang="en-US" sz="3200" cap="none" dirty="0" err="1">
                <a:solidFill>
                  <a:schemeClr val="tx2">
                    <a:lumMod val="20000"/>
                    <a:lumOff val="80000"/>
                  </a:schemeClr>
                </a:solidFill>
                <a:latin typeface="+mj-lt"/>
                <a:ea typeface="+mj-ea"/>
                <a:cs typeface="+mj-cs"/>
                <a:sym typeface="Calibri"/>
              </a:rPr>
              <a:t>Olizovanie</a:t>
            </a:r>
            <a:endParaRPr lang="en-US" sz="3200" cap="none" dirty="0">
              <a:solidFill>
                <a:schemeClr val="tx2">
                  <a:lumMod val="20000"/>
                  <a:lumOff val="80000"/>
                </a:schemeClr>
              </a:solidFill>
              <a:latin typeface="+mj-lt"/>
              <a:ea typeface="+mj-ea"/>
              <a:cs typeface="+mj-cs"/>
              <a:sym typeface="Calibri"/>
            </a:endParaRPr>
          </a:p>
          <a:p>
            <a:pPr marL="297179" indent="-297179" defTabSz="260604" hangingPunct="1">
              <a:spcBef>
                <a:spcPts val="0"/>
              </a:spcBef>
              <a:buSzPct val="100000"/>
              <a:buFontTx/>
              <a:buChar char="•"/>
              <a:defRPr sz="2900" cap="none">
                <a:solidFill>
                  <a:srgbClr val="FFCFD7"/>
                </a:solidFill>
                <a:latin typeface="+mj-lt"/>
                <a:ea typeface="+mj-ea"/>
                <a:cs typeface="+mj-cs"/>
                <a:sym typeface="Calibri"/>
              </a:defRPr>
            </a:pPr>
            <a:r>
              <a:rPr lang="en-US" sz="3200" cap="none" dirty="0" err="1">
                <a:solidFill>
                  <a:schemeClr val="tx2">
                    <a:lumMod val="20000"/>
                    <a:lumOff val="80000"/>
                  </a:schemeClr>
                </a:solidFill>
                <a:latin typeface="+mj-lt"/>
                <a:ea typeface="+mj-ea"/>
                <a:cs typeface="+mj-cs"/>
                <a:sym typeface="Calibri"/>
              </a:rPr>
              <a:t>Dotýkanie</a:t>
            </a:r>
            <a:r>
              <a:rPr lang="en-US" sz="3200" cap="none" dirty="0">
                <a:solidFill>
                  <a:schemeClr val="tx2">
                    <a:lumMod val="20000"/>
                    <a:lumOff val="80000"/>
                  </a:schemeClr>
                </a:solidFill>
                <a:latin typeface="+mj-lt"/>
                <a:ea typeface="+mj-ea"/>
                <a:cs typeface="+mj-cs"/>
                <a:sym typeface="Calibri"/>
              </a:rPr>
              <a:t> </a:t>
            </a:r>
            <a:r>
              <a:rPr lang="en-US" sz="3200" cap="none" dirty="0" err="1">
                <a:solidFill>
                  <a:schemeClr val="tx2">
                    <a:lumMod val="20000"/>
                    <a:lumOff val="80000"/>
                  </a:schemeClr>
                </a:solidFill>
                <a:latin typeface="+mj-lt"/>
                <a:ea typeface="+mj-ea"/>
                <a:cs typeface="+mj-cs"/>
                <a:sym typeface="Calibri"/>
              </a:rPr>
              <a:t>sa</a:t>
            </a:r>
            <a:r>
              <a:rPr lang="en-US" sz="3200" cap="none" dirty="0">
                <a:solidFill>
                  <a:schemeClr val="tx2">
                    <a:lumMod val="20000"/>
                    <a:lumOff val="80000"/>
                  </a:schemeClr>
                </a:solidFill>
                <a:latin typeface="+mj-lt"/>
                <a:ea typeface="+mj-ea"/>
                <a:cs typeface="+mj-cs"/>
                <a:sym typeface="Calibri"/>
              </a:rPr>
              <a:t> </a:t>
            </a:r>
            <a:r>
              <a:rPr lang="en-US" sz="3200" cap="none" dirty="0" err="1">
                <a:solidFill>
                  <a:schemeClr val="tx2">
                    <a:lumMod val="20000"/>
                    <a:lumOff val="80000"/>
                  </a:schemeClr>
                </a:solidFill>
                <a:latin typeface="+mj-lt"/>
                <a:ea typeface="+mj-ea"/>
                <a:cs typeface="+mj-cs"/>
                <a:sym typeface="Calibri"/>
              </a:rPr>
              <a:t>seba</a:t>
            </a:r>
            <a:r>
              <a:rPr lang="en-US" sz="3200" cap="none" dirty="0">
                <a:solidFill>
                  <a:schemeClr val="tx2">
                    <a:lumMod val="20000"/>
                    <a:lumOff val="80000"/>
                  </a:schemeClr>
                </a:solidFill>
                <a:latin typeface="+mj-lt"/>
                <a:ea typeface="+mj-ea"/>
                <a:cs typeface="+mj-cs"/>
                <a:sym typeface="Calibri"/>
              </a:rPr>
              <a:t> </a:t>
            </a:r>
            <a:r>
              <a:rPr lang="en-US" sz="3200" cap="none" dirty="0" err="1">
                <a:solidFill>
                  <a:schemeClr val="tx2">
                    <a:lumMod val="20000"/>
                    <a:lumOff val="80000"/>
                  </a:schemeClr>
                </a:solidFill>
                <a:latin typeface="+mj-lt"/>
                <a:ea typeface="+mj-ea"/>
                <a:cs typeface="+mj-cs"/>
                <a:sym typeface="Calibri"/>
              </a:rPr>
              <a:t>samého</a:t>
            </a:r>
            <a:r>
              <a:rPr lang="en-US" sz="3200" cap="none" dirty="0">
                <a:solidFill>
                  <a:schemeClr val="tx2">
                    <a:lumMod val="20000"/>
                    <a:lumOff val="80000"/>
                  </a:schemeClr>
                </a:solidFill>
                <a:latin typeface="+mj-lt"/>
                <a:ea typeface="+mj-ea"/>
                <a:cs typeface="+mj-cs"/>
                <a:sym typeface="Calibri"/>
              </a:rPr>
              <a:t> </a:t>
            </a:r>
            <a:r>
              <a:rPr lang="en-US" sz="3200" cap="none" dirty="0" err="1">
                <a:solidFill>
                  <a:schemeClr val="tx2">
                    <a:lumMod val="20000"/>
                    <a:lumOff val="80000"/>
                  </a:schemeClr>
                </a:solidFill>
                <a:latin typeface="+mj-lt"/>
                <a:ea typeface="+mj-ea"/>
                <a:cs typeface="+mj-cs"/>
                <a:sym typeface="Calibri"/>
              </a:rPr>
              <a:t>na</a:t>
            </a:r>
            <a:r>
              <a:rPr lang="en-US" sz="3200" cap="none" dirty="0">
                <a:solidFill>
                  <a:schemeClr val="tx2">
                    <a:lumMod val="20000"/>
                    <a:lumOff val="80000"/>
                  </a:schemeClr>
                </a:solidFill>
                <a:latin typeface="+mj-lt"/>
                <a:ea typeface="+mj-ea"/>
                <a:cs typeface="+mj-cs"/>
                <a:sym typeface="Calibri"/>
              </a:rPr>
              <a:t> </a:t>
            </a:r>
            <a:r>
              <a:rPr lang="en-US" sz="3200" cap="none" dirty="0" err="1">
                <a:solidFill>
                  <a:schemeClr val="tx2">
                    <a:lumMod val="20000"/>
                    <a:lumOff val="80000"/>
                  </a:schemeClr>
                </a:solidFill>
                <a:latin typeface="+mj-lt"/>
                <a:ea typeface="+mj-ea"/>
                <a:cs typeface="+mj-cs"/>
                <a:sym typeface="Calibri"/>
              </a:rPr>
              <a:t>intýmnych</a:t>
            </a:r>
            <a:r>
              <a:rPr lang="en-US" sz="3200" cap="none" dirty="0">
                <a:solidFill>
                  <a:schemeClr val="tx2">
                    <a:lumMod val="20000"/>
                    <a:lumOff val="80000"/>
                  </a:schemeClr>
                </a:solidFill>
                <a:latin typeface="+mj-lt"/>
                <a:ea typeface="+mj-ea"/>
                <a:cs typeface="+mj-cs"/>
                <a:sym typeface="Calibri"/>
              </a:rPr>
              <a:t> </a:t>
            </a:r>
            <a:r>
              <a:rPr lang="en-US" sz="3200" cap="none" dirty="0" err="1">
                <a:solidFill>
                  <a:schemeClr val="tx2">
                    <a:lumMod val="20000"/>
                    <a:lumOff val="80000"/>
                  </a:schemeClr>
                </a:solidFill>
                <a:latin typeface="+mj-lt"/>
                <a:ea typeface="+mj-ea"/>
                <a:cs typeface="+mj-cs"/>
                <a:sym typeface="Calibri"/>
              </a:rPr>
              <a:t>miestach</a:t>
            </a:r>
            <a:endParaRPr lang="en-US" sz="3200" cap="none" dirty="0">
              <a:solidFill>
                <a:schemeClr val="tx2">
                  <a:lumMod val="20000"/>
                  <a:lumOff val="80000"/>
                </a:schemeClr>
              </a:solidFill>
              <a:latin typeface="+mj-lt"/>
              <a:ea typeface="+mj-ea"/>
              <a:cs typeface="+mj-cs"/>
              <a:sym typeface="Calibri"/>
            </a:endParaRPr>
          </a:p>
          <a:p>
            <a:pPr marL="297179" indent="-297179" defTabSz="260604" hangingPunct="1">
              <a:spcBef>
                <a:spcPts val="0"/>
              </a:spcBef>
              <a:buSzPct val="100000"/>
              <a:buFontTx/>
              <a:buChar char="•"/>
              <a:defRPr sz="2900" cap="none">
                <a:solidFill>
                  <a:srgbClr val="FFCFD7"/>
                </a:solidFill>
                <a:latin typeface="+mj-lt"/>
                <a:ea typeface="+mj-ea"/>
                <a:cs typeface="+mj-cs"/>
                <a:sym typeface="Calibri"/>
              </a:defRPr>
            </a:pPr>
            <a:r>
              <a:rPr lang="en-US" sz="3200" cap="none" dirty="0" err="1">
                <a:solidFill>
                  <a:schemeClr val="tx2">
                    <a:lumMod val="20000"/>
                    <a:lumOff val="80000"/>
                  </a:schemeClr>
                </a:solidFill>
                <a:latin typeface="+mj-lt"/>
                <a:ea typeface="+mj-ea"/>
                <a:cs typeface="+mj-cs"/>
                <a:sym typeface="Calibri"/>
              </a:rPr>
              <a:t>Náznaky</a:t>
            </a:r>
            <a:r>
              <a:rPr lang="en-US" sz="3200" cap="none" dirty="0">
                <a:solidFill>
                  <a:schemeClr val="tx2">
                    <a:lumMod val="20000"/>
                    <a:lumOff val="80000"/>
                  </a:schemeClr>
                </a:solidFill>
                <a:latin typeface="+mj-lt"/>
                <a:ea typeface="+mj-ea"/>
                <a:cs typeface="+mj-cs"/>
                <a:sym typeface="Calibri"/>
              </a:rPr>
              <a:t> </a:t>
            </a:r>
            <a:r>
              <a:rPr lang="en-US" sz="3200" cap="none" dirty="0" err="1">
                <a:solidFill>
                  <a:schemeClr val="tx2">
                    <a:lumMod val="20000"/>
                    <a:lumOff val="80000"/>
                  </a:schemeClr>
                </a:solidFill>
                <a:latin typeface="+mj-lt"/>
                <a:ea typeface="+mj-ea"/>
                <a:cs typeface="+mj-cs"/>
                <a:sym typeface="Calibri"/>
              </a:rPr>
              <a:t>kopulačných</a:t>
            </a:r>
            <a:r>
              <a:rPr lang="en-US" sz="3200" cap="none" dirty="0">
                <a:solidFill>
                  <a:schemeClr val="tx2">
                    <a:lumMod val="20000"/>
                    <a:lumOff val="80000"/>
                  </a:schemeClr>
                </a:solidFill>
                <a:latin typeface="+mj-lt"/>
                <a:ea typeface="+mj-ea"/>
                <a:cs typeface="+mj-cs"/>
                <a:sym typeface="Calibri"/>
              </a:rPr>
              <a:t> </a:t>
            </a:r>
            <a:r>
              <a:rPr lang="en-US" sz="3200" cap="none" dirty="0" err="1">
                <a:solidFill>
                  <a:schemeClr val="tx2">
                    <a:lumMod val="20000"/>
                    <a:lumOff val="80000"/>
                  </a:schemeClr>
                </a:solidFill>
                <a:latin typeface="+mj-lt"/>
                <a:ea typeface="+mj-ea"/>
                <a:cs typeface="+mj-cs"/>
                <a:sym typeface="Calibri"/>
              </a:rPr>
              <a:t>pohybov</a:t>
            </a:r>
            <a:endParaRPr lang="en-US" sz="3200" cap="none" dirty="0">
              <a:solidFill>
                <a:schemeClr val="tx2">
                  <a:lumMod val="20000"/>
                  <a:lumOff val="80000"/>
                </a:schemeClr>
              </a:solidFill>
              <a:latin typeface="+mj-lt"/>
              <a:ea typeface="+mj-ea"/>
              <a:cs typeface="+mj-cs"/>
              <a:sym typeface="Calibri"/>
            </a:endParaRPr>
          </a:p>
          <a:p>
            <a:pPr marL="297179" indent="-297179" defTabSz="260604" hangingPunct="1">
              <a:spcBef>
                <a:spcPts val="0"/>
              </a:spcBef>
              <a:buSzPct val="100000"/>
              <a:buFontTx/>
              <a:buChar char="•"/>
              <a:defRPr sz="2900" cap="none">
                <a:solidFill>
                  <a:srgbClr val="FFCFD7"/>
                </a:solidFill>
                <a:latin typeface="+mj-lt"/>
                <a:ea typeface="+mj-ea"/>
                <a:cs typeface="+mj-cs"/>
                <a:sym typeface="Calibri"/>
              </a:defRPr>
            </a:pPr>
            <a:r>
              <a:rPr lang="en-US" sz="3200" cap="none" dirty="0">
                <a:solidFill>
                  <a:schemeClr val="tx2">
                    <a:lumMod val="20000"/>
                    <a:lumOff val="80000"/>
                  </a:schemeClr>
                </a:solidFill>
                <a:latin typeface="+mj-lt"/>
                <a:ea typeface="+mj-ea"/>
                <a:cs typeface="+mj-cs"/>
                <a:sym typeface="Calibri"/>
              </a:rPr>
              <a:t> </a:t>
            </a:r>
            <a:r>
              <a:rPr lang="en-US" sz="3200" cap="none" dirty="0" err="1">
                <a:solidFill>
                  <a:schemeClr val="tx2">
                    <a:lumMod val="20000"/>
                    <a:lumOff val="80000"/>
                  </a:schemeClr>
                </a:solidFill>
                <a:latin typeface="+mj-lt"/>
                <a:ea typeface="+mj-ea"/>
                <a:cs typeface="+mj-cs"/>
                <a:sym typeface="Calibri"/>
              </a:rPr>
              <a:t>Vzrušenie</a:t>
            </a:r>
            <a:r>
              <a:rPr lang="en-US" sz="3200" cap="none" dirty="0">
                <a:solidFill>
                  <a:schemeClr val="tx2">
                    <a:lumMod val="20000"/>
                    <a:lumOff val="80000"/>
                  </a:schemeClr>
                </a:solidFill>
                <a:latin typeface="+mj-lt"/>
                <a:ea typeface="+mj-ea"/>
                <a:cs typeface="+mj-cs"/>
                <a:sym typeface="Calibri"/>
              </a:rPr>
              <a:t> </a:t>
            </a:r>
            <a:r>
              <a:rPr lang="en-US" sz="3200" cap="none" dirty="0" err="1">
                <a:solidFill>
                  <a:schemeClr val="tx2">
                    <a:lumMod val="20000"/>
                    <a:lumOff val="80000"/>
                  </a:schemeClr>
                </a:solidFill>
                <a:latin typeface="+mj-lt"/>
                <a:ea typeface="+mj-ea"/>
                <a:cs typeface="+mj-cs"/>
                <a:sym typeface="Calibri"/>
              </a:rPr>
              <a:t>pri</a:t>
            </a:r>
            <a:r>
              <a:rPr lang="en-US" sz="3200" cap="none" dirty="0">
                <a:solidFill>
                  <a:schemeClr val="tx2">
                    <a:lumMod val="20000"/>
                    <a:lumOff val="80000"/>
                  </a:schemeClr>
                </a:solidFill>
                <a:latin typeface="+mj-lt"/>
                <a:ea typeface="+mj-ea"/>
                <a:cs typeface="+mj-cs"/>
                <a:sym typeface="Calibri"/>
              </a:rPr>
              <a:t> hygiene</a:t>
            </a:r>
          </a:p>
          <a:p>
            <a:pPr marL="297179" indent="-297179" defTabSz="260604" hangingPunct="1">
              <a:spcBef>
                <a:spcPts val="0"/>
              </a:spcBef>
              <a:buSzPct val="100000"/>
              <a:buFontTx/>
              <a:buChar char="•"/>
              <a:defRPr sz="2900" cap="none">
                <a:solidFill>
                  <a:srgbClr val="FFCFD7"/>
                </a:solidFill>
                <a:latin typeface="+mj-lt"/>
                <a:ea typeface="+mj-ea"/>
                <a:cs typeface="+mj-cs"/>
                <a:sym typeface="Calibri"/>
              </a:defRPr>
            </a:pPr>
            <a:r>
              <a:rPr lang="en-US" sz="3200" cap="none" dirty="0">
                <a:solidFill>
                  <a:schemeClr val="tx2">
                    <a:lumMod val="20000"/>
                    <a:lumOff val="80000"/>
                  </a:schemeClr>
                </a:solidFill>
                <a:latin typeface="+mj-lt"/>
                <a:ea typeface="+mj-ea"/>
                <a:cs typeface="+mj-cs"/>
                <a:sym typeface="Calibri"/>
              </a:rPr>
              <a:t> </a:t>
            </a:r>
            <a:r>
              <a:rPr lang="en-US" sz="3200" cap="none" dirty="0" err="1">
                <a:solidFill>
                  <a:schemeClr val="tx2">
                    <a:lumMod val="20000"/>
                    <a:lumOff val="80000"/>
                  </a:schemeClr>
                </a:solidFill>
                <a:latin typeface="+mj-lt"/>
                <a:ea typeface="+mj-ea"/>
                <a:cs typeface="+mj-cs"/>
                <a:sym typeface="Calibri"/>
              </a:rPr>
              <a:t>Záujem</a:t>
            </a:r>
            <a:r>
              <a:rPr lang="en-US" sz="3200" cap="none" dirty="0">
                <a:solidFill>
                  <a:schemeClr val="tx2">
                    <a:lumMod val="20000"/>
                    <a:lumOff val="80000"/>
                  </a:schemeClr>
                </a:solidFill>
                <a:latin typeface="+mj-lt"/>
                <a:ea typeface="+mj-ea"/>
                <a:cs typeface="+mj-cs"/>
                <a:sym typeface="Calibri"/>
              </a:rPr>
              <a:t> o </a:t>
            </a:r>
            <a:r>
              <a:rPr lang="en-US" sz="3200" cap="none" dirty="0" err="1">
                <a:solidFill>
                  <a:schemeClr val="tx2">
                    <a:lumMod val="20000"/>
                    <a:lumOff val="80000"/>
                  </a:schemeClr>
                </a:solidFill>
                <a:latin typeface="+mj-lt"/>
                <a:ea typeface="+mj-ea"/>
                <a:cs typeface="+mj-cs"/>
                <a:sym typeface="Calibri"/>
              </a:rPr>
              <a:t>moč</a:t>
            </a:r>
            <a:r>
              <a:rPr lang="en-US" sz="3200" cap="none" dirty="0">
                <a:solidFill>
                  <a:schemeClr val="tx2">
                    <a:lumMod val="20000"/>
                    <a:lumOff val="80000"/>
                  </a:schemeClr>
                </a:solidFill>
                <a:latin typeface="+mj-lt"/>
                <a:ea typeface="+mj-ea"/>
                <a:cs typeface="+mj-cs"/>
                <a:sym typeface="Calibri"/>
              </a:rPr>
              <a:t> a </a:t>
            </a:r>
            <a:r>
              <a:rPr lang="en-US" sz="3200" cap="none" dirty="0" err="1">
                <a:solidFill>
                  <a:schemeClr val="tx2">
                    <a:lumMod val="20000"/>
                    <a:lumOff val="80000"/>
                  </a:schemeClr>
                </a:solidFill>
                <a:latin typeface="+mj-lt"/>
                <a:ea typeface="+mj-ea"/>
                <a:cs typeface="+mj-cs"/>
                <a:sym typeface="Calibri"/>
              </a:rPr>
              <a:t>fekálie</a:t>
            </a:r>
            <a:endParaRPr lang="en-US" sz="3200" cap="none" dirty="0">
              <a:solidFill>
                <a:schemeClr val="tx2">
                  <a:lumMod val="20000"/>
                  <a:lumOff val="80000"/>
                </a:schemeClr>
              </a:solidFill>
              <a:latin typeface="+mj-lt"/>
              <a:ea typeface="+mj-ea"/>
              <a:cs typeface="+mj-cs"/>
              <a:sym typeface="Calibri"/>
            </a:endParaRPr>
          </a:p>
          <a:p>
            <a:pPr marL="297179" indent="-297179" defTabSz="260604" hangingPunct="1">
              <a:spcBef>
                <a:spcPts val="0"/>
              </a:spcBef>
              <a:buSzPct val="100000"/>
              <a:buFontTx/>
              <a:buChar char="•"/>
              <a:defRPr sz="2900" cap="none">
                <a:solidFill>
                  <a:srgbClr val="FFCFD7"/>
                </a:solidFill>
                <a:latin typeface="+mj-lt"/>
                <a:ea typeface="+mj-ea"/>
                <a:cs typeface="+mj-cs"/>
                <a:sym typeface="Calibri"/>
              </a:defRPr>
            </a:pPr>
            <a:r>
              <a:rPr lang="en-US" sz="3200" cap="none" dirty="0">
                <a:solidFill>
                  <a:schemeClr val="tx2">
                    <a:lumMod val="20000"/>
                    <a:lumOff val="80000"/>
                  </a:schemeClr>
                </a:solidFill>
                <a:latin typeface="+mj-lt"/>
                <a:ea typeface="+mj-ea"/>
                <a:cs typeface="+mj-cs"/>
                <a:sym typeface="Calibri"/>
              </a:rPr>
              <a:t> </a:t>
            </a:r>
            <a:r>
              <a:rPr lang="en-US" sz="3200" cap="none" dirty="0" err="1">
                <a:solidFill>
                  <a:schemeClr val="tx2">
                    <a:lumMod val="20000"/>
                    <a:lumOff val="80000"/>
                  </a:schemeClr>
                </a:solidFill>
                <a:latin typeface="+mj-lt"/>
                <a:ea typeface="+mj-ea"/>
                <a:cs typeface="+mj-cs"/>
                <a:sym typeface="Calibri"/>
              </a:rPr>
              <a:t>Pozorovanie</a:t>
            </a:r>
            <a:r>
              <a:rPr lang="en-US" sz="3200" cap="none" dirty="0">
                <a:solidFill>
                  <a:schemeClr val="tx2">
                    <a:lumMod val="20000"/>
                    <a:lumOff val="80000"/>
                  </a:schemeClr>
                </a:solidFill>
                <a:latin typeface="+mj-lt"/>
                <a:ea typeface="+mj-ea"/>
                <a:cs typeface="+mj-cs"/>
                <a:sym typeface="Calibri"/>
              </a:rPr>
              <a:t> </a:t>
            </a:r>
            <a:r>
              <a:rPr lang="en-US" sz="3200" cap="none" dirty="0" err="1">
                <a:solidFill>
                  <a:schemeClr val="tx2">
                    <a:lumMod val="20000"/>
                    <a:lumOff val="80000"/>
                  </a:schemeClr>
                </a:solidFill>
                <a:latin typeface="+mj-lt"/>
                <a:ea typeface="+mj-ea"/>
                <a:cs typeface="+mj-cs"/>
                <a:sym typeface="Calibri"/>
              </a:rPr>
              <a:t>sa</a:t>
            </a:r>
            <a:r>
              <a:rPr lang="en-US" sz="3200" cap="none" dirty="0">
                <a:solidFill>
                  <a:schemeClr val="tx2">
                    <a:lumMod val="20000"/>
                    <a:lumOff val="80000"/>
                  </a:schemeClr>
                </a:solidFill>
                <a:latin typeface="+mj-lt"/>
                <a:ea typeface="+mj-ea"/>
                <a:cs typeface="+mj-cs"/>
                <a:sym typeface="Calibri"/>
              </a:rPr>
              <a:t> v </a:t>
            </a:r>
            <a:r>
              <a:rPr lang="en-US" sz="3200" cap="none" dirty="0" err="1">
                <a:solidFill>
                  <a:schemeClr val="tx2">
                    <a:lumMod val="20000"/>
                    <a:lumOff val="80000"/>
                  </a:schemeClr>
                </a:solidFill>
                <a:latin typeface="+mj-lt"/>
                <a:ea typeface="+mj-ea"/>
                <a:cs typeface="+mj-cs"/>
                <a:sym typeface="Calibri"/>
              </a:rPr>
              <a:t>zrkadle</a:t>
            </a:r>
            <a:endParaRPr lang="en-US" sz="3200" cap="none" dirty="0">
              <a:solidFill>
                <a:schemeClr val="tx2">
                  <a:lumMod val="20000"/>
                  <a:lumOff val="80000"/>
                </a:schemeClr>
              </a:solidFill>
              <a:latin typeface="+mj-lt"/>
              <a:ea typeface="+mj-ea"/>
              <a:cs typeface="+mj-cs"/>
              <a:sym typeface="Calibri"/>
            </a:endParaRPr>
          </a:p>
          <a:p>
            <a:pPr marL="297179" indent="-297179" defTabSz="260604" hangingPunct="1">
              <a:spcBef>
                <a:spcPts val="0"/>
              </a:spcBef>
              <a:buSzPct val="100000"/>
              <a:buFontTx/>
              <a:buChar char="•"/>
              <a:defRPr sz="2900" cap="none">
                <a:solidFill>
                  <a:srgbClr val="FFCFD7"/>
                </a:solidFill>
                <a:latin typeface="+mj-lt"/>
                <a:ea typeface="+mj-ea"/>
                <a:cs typeface="+mj-cs"/>
                <a:sym typeface="Calibri"/>
              </a:defRPr>
            </a:pPr>
            <a:r>
              <a:rPr lang="en-US" sz="3200" cap="none" dirty="0">
                <a:solidFill>
                  <a:schemeClr val="tx2">
                    <a:lumMod val="20000"/>
                    <a:lumOff val="80000"/>
                  </a:schemeClr>
                </a:solidFill>
                <a:latin typeface="+mj-lt"/>
                <a:ea typeface="+mj-ea"/>
                <a:cs typeface="+mj-cs"/>
                <a:sym typeface="Calibri"/>
              </a:rPr>
              <a:t> </a:t>
            </a:r>
            <a:r>
              <a:rPr lang="en-US" sz="3200" cap="none" dirty="0" err="1">
                <a:solidFill>
                  <a:schemeClr val="tx2">
                    <a:lumMod val="20000"/>
                    <a:lumOff val="80000"/>
                  </a:schemeClr>
                </a:solidFill>
                <a:latin typeface="+mj-lt"/>
                <a:ea typeface="+mj-ea"/>
                <a:cs typeface="+mj-cs"/>
                <a:sym typeface="Calibri"/>
              </a:rPr>
              <a:t>Intenzívnejšie</a:t>
            </a:r>
            <a:r>
              <a:rPr lang="en-US" sz="3200" cap="none" dirty="0">
                <a:solidFill>
                  <a:schemeClr val="tx2">
                    <a:lumMod val="20000"/>
                    <a:lumOff val="80000"/>
                  </a:schemeClr>
                </a:solidFill>
                <a:latin typeface="+mj-lt"/>
                <a:ea typeface="+mj-ea"/>
                <a:cs typeface="+mj-cs"/>
                <a:sym typeface="Calibri"/>
              </a:rPr>
              <a:t> </a:t>
            </a:r>
            <a:r>
              <a:rPr lang="en-US" sz="3200" cap="none" dirty="0" err="1">
                <a:solidFill>
                  <a:schemeClr val="tx2">
                    <a:lumMod val="20000"/>
                    <a:lumOff val="80000"/>
                  </a:schemeClr>
                </a:solidFill>
                <a:latin typeface="+mj-lt"/>
                <a:ea typeface="+mj-ea"/>
                <a:cs typeface="+mj-cs"/>
                <a:sym typeface="Calibri"/>
              </a:rPr>
              <a:t>hľadanie</a:t>
            </a:r>
            <a:r>
              <a:rPr lang="en-US" sz="3200" cap="none" dirty="0">
                <a:solidFill>
                  <a:schemeClr val="tx2">
                    <a:lumMod val="20000"/>
                    <a:lumOff val="80000"/>
                  </a:schemeClr>
                </a:solidFill>
                <a:latin typeface="+mj-lt"/>
                <a:ea typeface="+mj-ea"/>
                <a:cs typeface="+mj-cs"/>
                <a:sym typeface="Calibri"/>
              </a:rPr>
              <a:t> </a:t>
            </a:r>
            <a:r>
              <a:rPr lang="en-US" sz="3200" cap="none" dirty="0" err="1">
                <a:solidFill>
                  <a:schemeClr val="tx2">
                    <a:lumMod val="20000"/>
                    <a:lumOff val="80000"/>
                  </a:schemeClr>
                </a:solidFill>
                <a:latin typeface="+mj-lt"/>
                <a:ea typeface="+mj-ea"/>
                <a:cs typeface="+mj-cs"/>
                <a:sym typeface="Calibri"/>
              </a:rPr>
              <a:t>kontaktu</a:t>
            </a:r>
            <a:r>
              <a:rPr lang="en-US" sz="3200" cap="none" dirty="0">
                <a:solidFill>
                  <a:schemeClr val="tx2">
                    <a:lumMod val="20000"/>
                    <a:lumOff val="80000"/>
                  </a:schemeClr>
                </a:solidFill>
                <a:latin typeface="+mj-lt"/>
                <a:ea typeface="+mj-ea"/>
                <a:cs typeface="+mj-cs"/>
                <a:sym typeface="Calibri"/>
              </a:rPr>
              <a:t> </a:t>
            </a:r>
          </a:p>
          <a:p>
            <a:pPr marL="297179" indent="-297179" defTabSz="260604" hangingPunct="1">
              <a:spcBef>
                <a:spcPts val="0"/>
              </a:spcBef>
              <a:buSzPct val="100000"/>
              <a:buFontTx/>
              <a:buChar char="•"/>
              <a:defRPr sz="2900" cap="none">
                <a:solidFill>
                  <a:srgbClr val="FFCFD7"/>
                </a:solidFill>
                <a:latin typeface="+mj-lt"/>
                <a:ea typeface="+mj-ea"/>
                <a:cs typeface="+mj-cs"/>
                <a:sym typeface="Calibri"/>
              </a:defRPr>
            </a:pPr>
            <a:r>
              <a:rPr lang="en-US" sz="3200" cap="none" dirty="0" err="1">
                <a:solidFill>
                  <a:schemeClr val="tx2">
                    <a:lumMod val="20000"/>
                    <a:lumOff val="80000"/>
                  </a:schemeClr>
                </a:solidFill>
                <a:latin typeface="+mj-lt"/>
                <a:ea typeface="+mj-ea"/>
                <a:cs typeface="+mj-cs"/>
                <a:sym typeface="Calibri"/>
              </a:rPr>
              <a:t>Masturbácia</a:t>
            </a:r>
            <a:endParaRPr lang="en-US" sz="3200" cap="none" dirty="0">
              <a:solidFill>
                <a:schemeClr val="tx2">
                  <a:lumMod val="20000"/>
                  <a:lumOff val="80000"/>
                </a:schemeClr>
              </a:solidFill>
              <a:latin typeface="+mj-lt"/>
              <a:ea typeface="+mj-ea"/>
              <a:cs typeface="+mj-cs"/>
              <a:sym typeface="Calibri"/>
            </a:endParaRPr>
          </a:p>
          <a:p>
            <a:pPr marL="297179" indent="-297179" defTabSz="260604" hangingPunct="1">
              <a:spcBef>
                <a:spcPts val="0"/>
              </a:spcBef>
              <a:buSzPct val="100000"/>
              <a:buFontTx/>
              <a:buChar char="•"/>
              <a:defRPr sz="2900" cap="none">
                <a:solidFill>
                  <a:srgbClr val="FFCFD7"/>
                </a:solidFill>
                <a:latin typeface="+mj-lt"/>
                <a:ea typeface="+mj-ea"/>
                <a:cs typeface="+mj-cs"/>
                <a:sym typeface="Calibri"/>
              </a:defRPr>
            </a:pPr>
            <a:r>
              <a:rPr lang="en-US" sz="3200" cap="none" dirty="0">
                <a:solidFill>
                  <a:schemeClr val="tx2">
                    <a:lumMod val="20000"/>
                    <a:lumOff val="80000"/>
                  </a:schemeClr>
                </a:solidFill>
                <a:latin typeface="+mj-lt"/>
                <a:ea typeface="+mj-ea"/>
                <a:cs typeface="+mj-cs"/>
                <a:sym typeface="Calibri"/>
              </a:rPr>
              <a:t> </a:t>
            </a:r>
            <a:r>
              <a:rPr lang="en-US" sz="3200" cap="none" dirty="0" err="1">
                <a:solidFill>
                  <a:schemeClr val="tx2">
                    <a:lumMod val="20000"/>
                    <a:lumOff val="80000"/>
                  </a:schemeClr>
                </a:solidFill>
                <a:latin typeface="+mj-lt"/>
                <a:ea typeface="+mj-ea"/>
                <a:cs typeface="+mj-cs"/>
                <a:sym typeface="Calibri"/>
              </a:rPr>
              <a:t>Záujem</a:t>
            </a:r>
            <a:r>
              <a:rPr lang="en-US" sz="3200" cap="none" dirty="0">
                <a:solidFill>
                  <a:schemeClr val="tx2">
                    <a:lumMod val="20000"/>
                    <a:lumOff val="80000"/>
                  </a:schemeClr>
                </a:solidFill>
                <a:latin typeface="+mj-lt"/>
                <a:ea typeface="+mj-ea"/>
                <a:cs typeface="+mj-cs"/>
                <a:sym typeface="Calibri"/>
              </a:rPr>
              <a:t> o </a:t>
            </a:r>
            <a:r>
              <a:rPr lang="en-US" sz="3200" cap="none" dirty="0" err="1">
                <a:solidFill>
                  <a:schemeClr val="tx2">
                    <a:lumMod val="20000"/>
                    <a:lumOff val="80000"/>
                  </a:schemeClr>
                </a:solidFill>
                <a:latin typeface="+mj-lt"/>
                <a:ea typeface="+mj-ea"/>
                <a:cs typeface="+mj-cs"/>
                <a:sym typeface="Calibri"/>
              </a:rPr>
              <a:t>sexuálne</a:t>
            </a:r>
            <a:r>
              <a:rPr lang="en-US" sz="3200" cap="none" dirty="0">
                <a:solidFill>
                  <a:schemeClr val="tx2">
                    <a:lumMod val="20000"/>
                    <a:lumOff val="80000"/>
                  </a:schemeClr>
                </a:solidFill>
                <a:latin typeface="+mj-lt"/>
                <a:ea typeface="+mj-ea"/>
                <a:cs typeface="+mj-cs"/>
                <a:sym typeface="Calibri"/>
              </a:rPr>
              <a:t> </a:t>
            </a:r>
            <a:r>
              <a:rPr lang="en-US" sz="3200" cap="none" dirty="0" err="1">
                <a:solidFill>
                  <a:schemeClr val="tx2">
                    <a:lumMod val="20000"/>
                    <a:lumOff val="80000"/>
                  </a:schemeClr>
                </a:solidFill>
                <a:latin typeface="+mj-lt"/>
                <a:ea typeface="+mj-ea"/>
                <a:cs typeface="+mj-cs"/>
                <a:sym typeface="Calibri"/>
              </a:rPr>
              <a:t>pomôcky</a:t>
            </a:r>
            <a:r>
              <a:rPr lang="en-US" sz="3200" cap="none" dirty="0">
                <a:solidFill>
                  <a:schemeClr val="tx2">
                    <a:lumMod val="20000"/>
                    <a:lumOff val="80000"/>
                  </a:schemeClr>
                </a:solidFill>
                <a:latin typeface="+mj-lt"/>
                <a:ea typeface="+mj-ea"/>
                <a:cs typeface="+mj-cs"/>
                <a:sym typeface="Calibri"/>
              </a:rPr>
              <a:t>, </a:t>
            </a:r>
            <a:r>
              <a:rPr lang="en-US" sz="3200" cap="none" dirty="0" err="1">
                <a:solidFill>
                  <a:schemeClr val="tx2">
                    <a:lumMod val="20000"/>
                    <a:lumOff val="80000"/>
                  </a:schemeClr>
                </a:solidFill>
                <a:latin typeface="+mj-lt"/>
                <a:ea typeface="+mj-ea"/>
                <a:cs typeface="+mj-cs"/>
                <a:sym typeface="Calibri"/>
              </a:rPr>
              <a:t>fotky</a:t>
            </a:r>
            <a:r>
              <a:rPr lang="en-US" sz="3200" cap="none" dirty="0">
                <a:solidFill>
                  <a:schemeClr val="tx2">
                    <a:lumMod val="20000"/>
                    <a:lumOff val="80000"/>
                  </a:schemeClr>
                </a:solidFill>
                <a:latin typeface="+mj-lt"/>
                <a:ea typeface="+mj-ea"/>
                <a:cs typeface="+mj-cs"/>
                <a:sym typeface="Calibri"/>
              </a:rPr>
              <a:t>, </a:t>
            </a:r>
            <a:r>
              <a:rPr lang="en-US" sz="3200" cap="none" dirty="0" err="1">
                <a:solidFill>
                  <a:schemeClr val="tx2">
                    <a:lumMod val="20000"/>
                    <a:lumOff val="80000"/>
                  </a:schemeClr>
                </a:solidFill>
                <a:latin typeface="+mj-lt"/>
                <a:ea typeface="+mj-ea"/>
                <a:cs typeface="+mj-cs"/>
                <a:sym typeface="Calibri"/>
              </a:rPr>
              <a:t>pornografiu</a:t>
            </a:r>
            <a:r>
              <a:rPr lang="en-US" sz="3200" cap="none" dirty="0">
                <a:solidFill>
                  <a:schemeClr val="tx2">
                    <a:lumMod val="20000"/>
                    <a:lumOff val="80000"/>
                  </a:schemeClr>
                </a:solidFill>
                <a:latin typeface="+mj-lt"/>
                <a:ea typeface="+mj-ea"/>
                <a:cs typeface="+mj-cs"/>
                <a:sym typeface="Calibri"/>
              </a:rPr>
              <a:t> </a:t>
            </a:r>
            <a:endParaRPr lang="sk-SK" sz="3200" cap="none" dirty="0">
              <a:solidFill>
                <a:schemeClr val="tx2">
                  <a:lumMod val="20000"/>
                  <a:lumOff val="80000"/>
                </a:schemeClr>
              </a:solidFill>
              <a:latin typeface="+mj-lt"/>
              <a:ea typeface="+mj-ea"/>
              <a:cs typeface="+mj-cs"/>
              <a:sym typeface="Calibri"/>
            </a:endParaRPr>
          </a:p>
        </p:txBody>
      </p:sp>
    </p:spTree>
    <p:extLst>
      <p:ext uri="{BB962C8B-B14F-4D97-AF65-F5344CB8AC3E}">
        <p14:creationId xmlns:p14="http://schemas.microsoft.com/office/powerpoint/2010/main" val="1648389216"/>
      </p:ext>
    </p:extLst>
  </p:cSld>
  <p:clrMapOvr>
    <a:masterClrMapping/>
  </p:clrMapOvr>
  <p:transition spd="med"/>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 name="Text Placeholder 15"/>
          <p:cNvSpPr txBox="1"/>
          <p:nvPr/>
        </p:nvSpPr>
        <p:spPr>
          <a:xfrm>
            <a:off x="340517" y="1321590"/>
            <a:ext cx="11207987" cy="64651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oAutofit/>
          </a:bodyPr>
          <a:lstStyle>
            <a:lvl1pPr>
              <a:defRPr sz="4300" b="1">
                <a:solidFill>
                  <a:srgbClr val="00FDFF"/>
                </a:solidFill>
                <a:latin typeface="+mj-lt"/>
                <a:ea typeface="+mj-ea"/>
                <a:cs typeface="+mj-cs"/>
                <a:sym typeface="Calibri"/>
              </a:defRPr>
            </a:lvl1pPr>
          </a:lstStyle>
          <a:p>
            <a:pPr algn="ctr"/>
            <a:r>
              <a:rPr lang="en-US" sz="3200" dirty="0" err="1">
                <a:solidFill>
                  <a:schemeClr val="bg1">
                    <a:lumMod val="75000"/>
                  </a:schemeClr>
                </a:solidFill>
              </a:rPr>
              <a:t>Všetci</a:t>
            </a:r>
            <a:r>
              <a:rPr lang="en-US" sz="3200" dirty="0">
                <a:solidFill>
                  <a:schemeClr val="bg1">
                    <a:lumMod val="75000"/>
                  </a:schemeClr>
                </a:solidFill>
              </a:rPr>
              <a:t> </a:t>
            </a:r>
            <a:r>
              <a:rPr lang="en-US" sz="3200" dirty="0" err="1">
                <a:solidFill>
                  <a:schemeClr val="bg1">
                    <a:lumMod val="75000"/>
                  </a:schemeClr>
                </a:solidFill>
              </a:rPr>
              <a:t>chceme</a:t>
            </a:r>
            <a:r>
              <a:rPr lang="en-US" sz="3200" dirty="0">
                <a:solidFill>
                  <a:schemeClr val="bg1">
                    <a:lumMod val="75000"/>
                  </a:schemeClr>
                </a:solidFill>
              </a:rPr>
              <a:t> to, aby </a:t>
            </a:r>
            <a:r>
              <a:rPr lang="en-US" sz="3200" dirty="0" err="1">
                <a:solidFill>
                  <a:schemeClr val="bg1">
                    <a:lumMod val="75000"/>
                  </a:schemeClr>
                </a:solidFill>
              </a:rPr>
              <a:t>naši</a:t>
            </a:r>
            <a:r>
              <a:rPr lang="en-US" sz="3200" dirty="0">
                <a:solidFill>
                  <a:schemeClr val="bg1">
                    <a:lumMod val="75000"/>
                  </a:schemeClr>
                </a:solidFill>
              </a:rPr>
              <a:t> </a:t>
            </a:r>
            <a:r>
              <a:rPr lang="en-US" sz="3200" dirty="0" err="1">
                <a:solidFill>
                  <a:schemeClr val="bg1">
                    <a:lumMod val="75000"/>
                  </a:schemeClr>
                </a:solidFill>
              </a:rPr>
              <a:t>športovci</a:t>
            </a:r>
            <a:r>
              <a:rPr lang="en-US" sz="3200" dirty="0">
                <a:solidFill>
                  <a:schemeClr val="bg1">
                    <a:lumMod val="75000"/>
                  </a:schemeClr>
                </a:solidFill>
              </a:rPr>
              <a:t> </a:t>
            </a:r>
            <a:r>
              <a:rPr lang="en-US" sz="3200" dirty="0" err="1">
                <a:solidFill>
                  <a:schemeClr val="bg1">
                    <a:lumMod val="75000"/>
                  </a:schemeClr>
                </a:solidFill>
              </a:rPr>
              <a:t>žili</a:t>
            </a:r>
            <a:r>
              <a:rPr lang="en-US" sz="3200" dirty="0">
                <a:solidFill>
                  <a:schemeClr val="bg1">
                    <a:lumMod val="75000"/>
                  </a:schemeClr>
                </a:solidFill>
              </a:rPr>
              <a:t> </a:t>
            </a:r>
            <a:r>
              <a:rPr lang="en-US" sz="3200" dirty="0" err="1">
                <a:solidFill>
                  <a:schemeClr val="bg1">
                    <a:lumMod val="75000"/>
                  </a:schemeClr>
                </a:solidFill>
              </a:rPr>
              <a:t>čo</a:t>
            </a:r>
            <a:r>
              <a:rPr lang="en-US" sz="3200" dirty="0">
                <a:solidFill>
                  <a:schemeClr val="bg1">
                    <a:lumMod val="75000"/>
                  </a:schemeClr>
                </a:solidFill>
              </a:rPr>
              <a:t> </a:t>
            </a:r>
            <a:r>
              <a:rPr lang="en-US" sz="3200" dirty="0" err="1">
                <a:solidFill>
                  <a:schemeClr val="bg1">
                    <a:lumMod val="75000"/>
                  </a:schemeClr>
                </a:solidFill>
              </a:rPr>
              <a:t>najnormálnejší</a:t>
            </a:r>
            <a:r>
              <a:rPr lang="en-US" sz="3200" dirty="0">
                <a:solidFill>
                  <a:schemeClr val="bg1">
                    <a:lumMod val="75000"/>
                  </a:schemeClr>
                </a:solidFill>
              </a:rPr>
              <a:t> </a:t>
            </a:r>
            <a:r>
              <a:rPr lang="en-US" sz="3200" dirty="0" err="1">
                <a:solidFill>
                  <a:schemeClr val="bg1">
                    <a:lumMod val="75000"/>
                  </a:schemeClr>
                </a:solidFill>
              </a:rPr>
              <a:t>život</a:t>
            </a:r>
            <a:r>
              <a:rPr lang="en-US" sz="3200" dirty="0">
                <a:solidFill>
                  <a:schemeClr val="bg1">
                    <a:lumMod val="75000"/>
                  </a:schemeClr>
                </a:solidFill>
              </a:rPr>
              <a:t> </a:t>
            </a:r>
          </a:p>
          <a:p>
            <a:pPr algn="ctr"/>
            <a:r>
              <a:rPr lang="en-US" sz="3200" dirty="0">
                <a:solidFill>
                  <a:schemeClr val="bg1">
                    <a:lumMod val="75000"/>
                  </a:schemeClr>
                </a:solidFill>
              </a:rPr>
              <a:t>a k </a:t>
            </a:r>
            <a:r>
              <a:rPr lang="en-US" sz="3200" dirty="0" err="1">
                <a:solidFill>
                  <a:schemeClr val="bg1">
                    <a:lumMod val="75000"/>
                  </a:schemeClr>
                </a:solidFill>
              </a:rPr>
              <a:t>tomu</a:t>
            </a:r>
            <a:r>
              <a:rPr lang="en-US" sz="3200" dirty="0">
                <a:solidFill>
                  <a:schemeClr val="bg1">
                    <a:lumMod val="75000"/>
                  </a:schemeClr>
                </a:solidFill>
              </a:rPr>
              <a:t> </a:t>
            </a:r>
            <a:r>
              <a:rPr lang="en-US" sz="3200" dirty="0" err="1">
                <a:solidFill>
                  <a:schemeClr val="bg1">
                    <a:lumMod val="75000"/>
                  </a:schemeClr>
                </a:solidFill>
              </a:rPr>
              <a:t>patrí</a:t>
            </a:r>
            <a:r>
              <a:rPr lang="en-US" sz="3200" dirty="0">
                <a:solidFill>
                  <a:schemeClr val="bg1">
                    <a:lumMod val="75000"/>
                  </a:schemeClr>
                </a:solidFill>
              </a:rPr>
              <a:t> </a:t>
            </a:r>
            <a:r>
              <a:rPr lang="en-US" sz="3200" dirty="0" err="1">
                <a:solidFill>
                  <a:schemeClr val="bg1">
                    <a:lumMod val="75000"/>
                  </a:schemeClr>
                </a:solidFill>
              </a:rPr>
              <a:t>aj</a:t>
            </a:r>
            <a:r>
              <a:rPr lang="en-US" sz="3200" dirty="0">
                <a:solidFill>
                  <a:schemeClr val="bg1">
                    <a:lumMod val="75000"/>
                  </a:schemeClr>
                </a:solidFill>
              </a:rPr>
              <a:t> </a:t>
            </a:r>
            <a:r>
              <a:rPr lang="en-US" sz="3200" dirty="0" err="1">
                <a:solidFill>
                  <a:schemeClr val="bg1">
                    <a:lumMod val="75000"/>
                  </a:schemeClr>
                </a:solidFill>
              </a:rPr>
              <a:t>sexualita</a:t>
            </a:r>
            <a:r>
              <a:rPr lang="en-US" sz="3200" dirty="0">
                <a:solidFill>
                  <a:schemeClr val="bg1">
                    <a:lumMod val="75000"/>
                  </a:schemeClr>
                </a:solidFill>
              </a:rPr>
              <a:t>, </a:t>
            </a:r>
            <a:r>
              <a:rPr lang="en-US" sz="3200" dirty="0" err="1">
                <a:solidFill>
                  <a:schemeClr val="bg1">
                    <a:lumMod val="75000"/>
                  </a:schemeClr>
                </a:solidFill>
              </a:rPr>
              <a:t>preto</a:t>
            </a:r>
            <a:r>
              <a:rPr lang="en-US" sz="3200" dirty="0">
                <a:solidFill>
                  <a:schemeClr val="bg1">
                    <a:lumMod val="75000"/>
                  </a:schemeClr>
                </a:solidFill>
              </a:rPr>
              <a:t> O NEJ ROZPRÁVAME .  </a:t>
            </a:r>
          </a:p>
        </p:txBody>
      </p:sp>
      <p:sp>
        <p:nvSpPr>
          <p:cNvPr id="400" name="Text Placeholder 7"/>
          <p:cNvSpPr txBox="1">
            <a:spLocks noGrp="1"/>
          </p:cNvSpPr>
          <p:nvPr>
            <p:ph type="body" idx="1"/>
          </p:nvPr>
        </p:nvSpPr>
        <p:spPr>
          <a:xfrm>
            <a:off x="1160318" y="2666181"/>
            <a:ext cx="10522696" cy="2322173"/>
          </a:xfrm>
          <a:prstGeom prst="rect">
            <a:avLst/>
          </a:prstGeom>
        </p:spPr>
        <p:txBody>
          <a:bodyPr lIns="25400" tIns="25400" rIns="25400" bIns="25400">
            <a:normAutofit/>
          </a:bodyPr>
          <a:lstStyle/>
          <a:p>
            <a:pPr marL="514350" indent="-514350" defTabSz="260604">
              <a:spcBef>
                <a:spcPts val="0"/>
              </a:spcBef>
              <a:buSzPct val="100000"/>
              <a:buAutoNum type="arabicPeriod"/>
              <a:defRPr sz="2900" cap="none">
                <a:solidFill>
                  <a:srgbClr val="FFCFD7"/>
                </a:solidFill>
                <a:latin typeface="+mj-lt"/>
                <a:ea typeface="+mj-ea"/>
                <a:cs typeface="+mj-cs"/>
                <a:sym typeface="Calibri"/>
              </a:defRPr>
            </a:pPr>
            <a:r>
              <a:rPr lang="en-US" dirty="0" err="1">
                <a:solidFill>
                  <a:schemeClr val="tx1"/>
                </a:solidFill>
              </a:rPr>
              <a:t>Prijať</a:t>
            </a:r>
            <a:r>
              <a:rPr lang="en-US" dirty="0">
                <a:solidFill>
                  <a:schemeClr val="tx1"/>
                </a:solidFill>
              </a:rPr>
              <a:t> </a:t>
            </a:r>
            <a:r>
              <a:rPr lang="en-US" dirty="0" err="1">
                <a:solidFill>
                  <a:schemeClr val="tx1"/>
                </a:solidFill>
              </a:rPr>
              <a:t>dieťa</a:t>
            </a:r>
            <a:r>
              <a:rPr lang="en-US" dirty="0">
                <a:solidFill>
                  <a:schemeClr val="tx1"/>
                </a:solidFill>
              </a:rPr>
              <a:t> s </a:t>
            </a:r>
            <a:r>
              <a:rPr lang="en-US" dirty="0" err="1">
                <a:solidFill>
                  <a:schemeClr val="tx1"/>
                </a:solidFill>
              </a:rPr>
              <a:t>diagnózou</a:t>
            </a:r>
            <a:r>
              <a:rPr lang="en-US" dirty="0">
                <a:solidFill>
                  <a:schemeClr val="tx1"/>
                </a:solidFill>
              </a:rPr>
              <a:t>, </a:t>
            </a:r>
            <a:r>
              <a:rPr lang="en-US" dirty="0" err="1">
                <a:solidFill>
                  <a:schemeClr val="tx1"/>
                </a:solidFill>
              </a:rPr>
              <a:t>že</a:t>
            </a:r>
            <a:r>
              <a:rPr lang="en-US" dirty="0">
                <a:solidFill>
                  <a:schemeClr val="tx1"/>
                </a:solidFill>
              </a:rPr>
              <a:t> </a:t>
            </a:r>
            <a:r>
              <a:rPr lang="en-US" dirty="0" err="1">
                <a:solidFill>
                  <a:schemeClr val="tx1"/>
                </a:solidFill>
              </a:rPr>
              <a:t>má</a:t>
            </a:r>
            <a:r>
              <a:rPr lang="en-US" dirty="0">
                <a:solidFill>
                  <a:schemeClr val="tx1"/>
                </a:solidFill>
              </a:rPr>
              <a:t> </a:t>
            </a:r>
            <a:r>
              <a:rPr lang="en-US" dirty="0" err="1">
                <a:solidFill>
                  <a:schemeClr val="tx1"/>
                </a:solidFill>
              </a:rPr>
              <a:t>aj</a:t>
            </a:r>
            <a:r>
              <a:rPr lang="en-US" dirty="0">
                <a:solidFill>
                  <a:schemeClr val="tx1"/>
                </a:solidFill>
              </a:rPr>
              <a:t> </a:t>
            </a:r>
            <a:r>
              <a:rPr lang="en-US" dirty="0" err="1">
                <a:solidFill>
                  <a:schemeClr val="tx1"/>
                </a:solidFill>
              </a:rPr>
              <a:t>svoje</a:t>
            </a:r>
            <a:r>
              <a:rPr lang="en-US" dirty="0">
                <a:solidFill>
                  <a:schemeClr val="tx1"/>
                </a:solidFill>
              </a:rPr>
              <a:t> </a:t>
            </a:r>
            <a:r>
              <a:rPr lang="en-US" dirty="0" err="1">
                <a:solidFill>
                  <a:schemeClr val="tx1"/>
                </a:solidFill>
              </a:rPr>
              <a:t>pohlavie</a:t>
            </a:r>
            <a:endParaRPr lang="en-US" dirty="0">
              <a:solidFill>
                <a:schemeClr val="tx1"/>
              </a:solidFill>
            </a:endParaRPr>
          </a:p>
          <a:p>
            <a:pPr marL="514350" indent="-514350" defTabSz="260604">
              <a:spcBef>
                <a:spcPts val="0"/>
              </a:spcBef>
              <a:buSzPct val="100000"/>
              <a:buAutoNum type="arabicPeriod"/>
              <a:defRPr sz="2900" cap="none">
                <a:solidFill>
                  <a:srgbClr val="FFCFD7"/>
                </a:solidFill>
                <a:latin typeface="+mj-lt"/>
                <a:ea typeface="+mj-ea"/>
                <a:cs typeface="+mj-cs"/>
                <a:sym typeface="Calibri"/>
              </a:defRPr>
            </a:pPr>
            <a:r>
              <a:rPr lang="en-US" dirty="0" err="1">
                <a:solidFill>
                  <a:schemeClr val="tx1"/>
                </a:solidFill>
              </a:rPr>
              <a:t>Pristupovať</a:t>
            </a:r>
            <a:r>
              <a:rPr lang="en-US" dirty="0">
                <a:solidFill>
                  <a:schemeClr val="tx1"/>
                </a:solidFill>
              </a:rPr>
              <a:t> </a:t>
            </a:r>
            <a:r>
              <a:rPr lang="en-US" dirty="0" err="1">
                <a:solidFill>
                  <a:schemeClr val="tx1"/>
                </a:solidFill>
              </a:rPr>
              <a:t>správne</a:t>
            </a:r>
            <a:r>
              <a:rPr lang="en-US" dirty="0">
                <a:solidFill>
                  <a:schemeClr val="tx1"/>
                </a:solidFill>
              </a:rPr>
              <a:t> k </a:t>
            </a:r>
            <a:r>
              <a:rPr lang="en-US" dirty="0" err="1">
                <a:solidFill>
                  <a:schemeClr val="tx1"/>
                </a:solidFill>
              </a:rPr>
              <a:t>osobnej</a:t>
            </a:r>
            <a:r>
              <a:rPr lang="en-US" dirty="0">
                <a:solidFill>
                  <a:schemeClr val="tx1"/>
                </a:solidFill>
              </a:rPr>
              <a:t> hygiene</a:t>
            </a:r>
          </a:p>
          <a:p>
            <a:pPr marL="514350" indent="-514350" defTabSz="260604">
              <a:spcBef>
                <a:spcPts val="0"/>
              </a:spcBef>
              <a:buSzPct val="100000"/>
              <a:buAutoNum type="arabicPeriod"/>
              <a:defRPr sz="2900" cap="none">
                <a:solidFill>
                  <a:srgbClr val="FFCFD7"/>
                </a:solidFill>
                <a:latin typeface="+mj-lt"/>
                <a:ea typeface="+mj-ea"/>
                <a:cs typeface="+mj-cs"/>
                <a:sym typeface="Calibri"/>
              </a:defRPr>
            </a:pPr>
            <a:r>
              <a:rPr lang="en-US" dirty="0" err="1">
                <a:solidFill>
                  <a:schemeClr val="tx1"/>
                </a:solidFill>
              </a:rPr>
              <a:t>Nadmerná</a:t>
            </a:r>
            <a:r>
              <a:rPr lang="en-US" dirty="0">
                <a:solidFill>
                  <a:schemeClr val="tx1"/>
                </a:solidFill>
              </a:rPr>
              <a:t> </a:t>
            </a:r>
            <a:r>
              <a:rPr lang="en-US" dirty="0" err="1">
                <a:solidFill>
                  <a:schemeClr val="tx1"/>
                </a:solidFill>
              </a:rPr>
              <a:t>ochrana</a:t>
            </a:r>
            <a:r>
              <a:rPr lang="en-US" dirty="0">
                <a:solidFill>
                  <a:schemeClr val="tx1"/>
                </a:solidFill>
              </a:rPr>
              <a:t> pred </a:t>
            </a:r>
            <a:r>
              <a:rPr lang="en-US" dirty="0" err="1">
                <a:solidFill>
                  <a:schemeClr val="tx1"/>
                </a:solidFill>
              </a:rPr>
              <a:t>zneužitím</a:t>
            </a:r>
            <a:r>
              <a:rPr lang="en-US" dirty="0">
                <a:solidFill>
                  <a:schemeClr val="tx1"/>
                </a:solidFill>
              </a:rPr>
              <a:t>, </a:t>
            </a:r>
            <a:r>
              <a:rPr lang="en-US" dirty="0" err="1">
                <a:solidFill>
                  <a:schemeClr val="tx1"/>
                </a:solidFill>
              </a:rPr>
              <a:t>čo</a:t>
            </a:r>
            <a:r>
              <a:rPr lang="en-US" dirty="0">
                <a:solidFill>
                  <a:schemeClr val="tx1"/>
                </a:solidFill>
              </a:rPr>
              <a:t> </a:t>
            </a:r>
            <a:r>
              <a:rPr lang="en-US" dirty="0" err="1">
                <a:solidFill>
                  <a:schemeClr val="tx1"/>
                </a:solidFill>
              </a:rPr>
              <a:t>zastavuje</a:t>
            </a:r>
            <a:r>
              <a:rPr lang="en-US" dirty="0">
                <a:solidFill>
                  <a:schemeClr val="tx1"/>
                </a:solidFill>
              </a:rPr>
              <a:t> </a:t>
            </a:r>
            <a:r>
              <a:rPr lang="en-US" dirty="0" err="1">
                <a:solidFill>
                  <a:schemeClr val="tx1"/>
                </a:solidFill>
              </a:rPr>
              <a:t>jeho</a:t>
            </a:r>
            <a:r>
              <a:rPr lang="en-US" dirty="0">
                <a:solidFill>
                  <a:schemeClr val="tx1"/>
                </a:solidFill>
              </a:rPr>
              <a:t>/</a:t>
            </a:r>
            <a:r>
              <a:rPr lang="en-US" dirty="0" err="1">
                <a:solidFill>
                  <a:schemeClr val="tx1"/>
                </a:solidFill>
              </a:rPr>
              <a:t>jej</a:t>
            </a:r>
            <a:r>
              <a:rPr lang="en-US" dirty="0">
                <a:solidFill>
                  <a:schemeClr val="tx1"/>
                </a:solidFill>
              </a:rPr>
              <a:t> </a:t>
            </a:r>
            <a:r>
              <a:rPr lang="en-US" dirty="0" err="1">
                <a:solidFill>
                  <a:schemeClr val="tx1"/>
                </a:solidFill>
              </a:rPr>
              <a:t>sexualitu</a:t>
            </a:r>
            <a:endParaRPr dirty="0">
              <a:solidFill>
                <a:schemeClr val="tx1"/>
              </a:solidFill>
            </a:endParaRPr>
          </a:p>
        </p:txBody>
      </p:sp>
      <p:pic>
        <p:nvPicPr>
          <p:cNvPr id="3074" name="Picture 2" descr="UNFPA Asiapacific | In focus: Menstruation education for students with intellectual  disabilities">
            <a:extLst>
              <a:ext uri="{FF2B5EF4-FFF2-40B4-BE49-F238E27FC236}">
                <a16:creationId xmlns:a16="http://schemas.microsoft.com/office/drawing/2014/main" id="{76D37ECC-9334-C779-1AB5-1E5C1652195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88743" y="4256099"/>
            <a:ext cx="4618759" cy="2601901"/>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Exploring mental health issues in people with an intellectual disability">
            <a:extLst>
              <a:ext uri="{FF2B5EF4-FFF2-40B4-BE49-F238E27FC236}">
                <a16:creationId xmlns:a16="http://schemas.microsoft.com/office/drawing/2014/main" id="{C236209D-A6B5-CDFF-6D85-8CFE3ED5BA3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60318" y="4301144"/>
            <a:ext cx="4261427" cy="25568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60530671"/>
      </p:ext>
    </p:extLst>
  </p:cSld>
  <p:clrMapOvr>
    <a:masterClrMapping/>
  </p:clrMapOvr>
  <p:transition spd="med"/>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1" name="Text Placeholder 15"/>
          <p:cNvSpPr txBox="1">
            <a:spLocks noGrp="1"/>
          </p:cNvSpPr>
          <p:nvPr>
            <p:ph type="body" sz="quarter" idx="1"/>
          </p:nvPr>
        </p:nvSpPr>
        <p:spPr>
          <a:xfrm>
            <a:off x="563191" y="1164887"/>
            <a:ext cx="9872359" cy="1063626"/>
          </a:xfrm>
          <a:prstGeom prst="rect">
            <a:avLst/>
          </a:prstGeom>
        </p:spPr>
        <p:txBody>
          <a:bodyPr/>
          <a:lstStyle>
            <a:lvl1pPr defTabSz="457200">
              <a:spcBef>
                <a:spcPts val="0"/>
              </a:spcBef>
              <a:defRPr sz="4300" b="1" cap="none">
                <a:solidFill>
                  <a:srgbClr val="00FDFF"/>
                </a:solidFill>
                <a:latin typeface="+mj-lt"/>
                <a:ea typeface="+mj-ea"/>
                <a:cs typeface="+mj-cs"/>
                <a:sym typeface="Calibri"/>
              </a:defRPr>
            </a:lvl1pPr>
          </a:lstStyle>
          <a:p>
            <a:r>
              <a:rPr lang="en-US" dirty="0"/>
              <a:t>AKO ZAČAŤ</a:t>
            </a:r>
          </a:p>
          <a:p>
            <a:endParaRPr dirty="0"/>
          </a:p>
        </p:txBody>
      </p:sp>
      <p:sp>
        <p:nvSpPr>
          <p:cNvPr id="2" name="Text Placeholder 15">
            <a:extLst>
              <a:ext uri="{FF2B5EF4-FFF2-40B4-BE49-F238E27FC236}">
                <a16:creationId xmlns:a16="http://schemas.microsoft.com/office/drawing/2014/main" id="{FD0BBDB1-55AD-C539-D04A-2C8905286EB1}"/>
              </a:ext>
            </a:extLst>
          </p:cNvPr>
          <p:cNvSpPr txBox="1">
            <a:spLocks/>
          </p:cNvSpPr>
          <p:nvPr/>
        </p:nvSpPr>
        <p:spPr>
          <a:xfrm>
            <a:off x="563191" y="1882729"/>
            <a:ext cx="9872358" cy="517752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ormAutofit fontScale="70000" lnSpcReduction="20000"/>
          </a:bodyPr>
          <a:lstStyle>
            <a:lvl1pPr marL="0" marR="0" indent="0" algn="l" defTabSz="914400" rtl="0" latinLnBrk="0">
              <a:lnSpc>
                <a:spcPct val="100000"/>
              </a:lnSpc>
              <a:spcBef>
                <a:spcPts val="1000"/>
              </a:spcBef>
              <a:spcAft>
                <a:spcPts val="0"/>
              </a:spcAft>
              <a:buClrTx/>
              <a:buSzTx/>
              <a:buFontTx/>
              <a:buNone/>
              <a:tabLst/>
              <a:defRPr sz="3000" b="0" i="0" u="none" strike="noStrike" cap="none" spc="0" baseline="0">
                <a:solidFill>
                  <a:srgbClr val="011993"/>
                </a:solidFill>
                <a:uFillTx/>
                <a:latin typeface="Tahoma"/>
                <a:ea typeface="Tahoma"/>
                <a:cs typeface="Tahoma"/>
                <a:sym typeface="Tahoma"/>
              </a:defRPr>
            </a:lvl1pPr>
            <a:lvl2pPr marL="828675" marR="0" indent="-600075" algn="l" defTabSz="914400" rtl="0" latinLnBrk="0">
              <a:lnSpc>
                <a:spcPct val="100000"/>
              </a:lnSpc>
              <a:spcBef>
                <a:spcPts val="1000"/>
              </a:spcBef>
              <a:spcAft>
                <a:spcPts val="0"/>
              </a:spcAft>
              <a:buClrTx/>
              <a:buSzPct val="100000"/>
              <a:buFontTx/>
              <a:buChar char="•"/>
              <a:tabLst/>
              <a:defRPr sz="4200" b="0" i="0" u="none" strike="noStrike" cap="all" spc="0" baseline="0">
                <a:solidFill>
                  <a:srgbClr val="FFFFFF"/>
                </a:solidFill>
                <a:uFillTx/>
                <a:latin typeface="Circe"/>
                <a:ea typeface="Circe"/>
                <a:cs typeface="Circe"/>
                <a:sym typeface="Circe"/>
              </a:defRPr>
            </a:lvl2pPr>
            <a:lvl3pPr marL="1057275" marR="0" indent="-600075" algn="l" defTabSz="914400" rtl="0" latinLnBrk="0">
              <a:lnSpc>
                <a:spcPct val="100000"/>
              </a:lnSpc>
              <a:spcBef>
                <a:spcPts val="1000"/>
              </a:spcBef>
              <a:spcAft>
                <a:spcPts val="0"/>
              </a:spcAft>
              <a:buClrTx/>
              <a:buSzPct val="100000"/>
              <a:buFontTx/>
              <a:buChar char="•"/>
              <a:tabLst/>
              <a:defRPr sz="4200" b="0" i="0" u="none" strike="noStrike" cap="all" spc="0" baseline="0">
                <a:solidFill>
                  <a:srgbClr val="FFFFFF"/>
                </a:solidFill>
                <a:uFillTx/>
                <a:latin typeface="Circe"/>
                <a:ea typeface="Circe"/>
                <a:cs typeface="Circe"/>
                <a:sym typeface="Circe"/>
              </a:defRPr>
            </a:lvl3pPr>
            <a:lvl4pPr marL="1285875" marR="0" indent="-600075" algn="l" defTabSz="914400" rtl="0" latinLnBrk="0">
              <a:lnSpc>
                <a:spcPct val="100000"/>
              </a:lnSpc>
              <a:spcBef>
                <a:spcPts val="1000"/>
              </a:spcBef>
              <a:spcAft>
                <a:spcPts val="0"/>
              </a:spcAft>
              <a:buClrTx/>
              <a:buSzPct val="100000"/>
              <a:buFontTx/>
              <a:buChar char="•"/>
              <a:tabLst/>
              <a:defRPr sz="4200" b="0" i="0" u="none" strike="noStrike" cap="all" spc="0" baseline="0">
                <a:solidFill>
                  <a:srgbClr val="FFFFFF"/>
                </a:solidFill>
                <a:uFillTx/>
                <a:latin typeface="Circe"/>
                <a:ea typeface="Circe"/>
                <a:cs typeface="Circe"/>
                <a:sym typeface="Circe"/>
              </a:defRPr>
            </a:lvl4pPr>
            <a:lvl5pPr marL="1514475" marR="0" indent="-600075" algn="l" defTabSz="914400" rtl="0" latinLnBrk="0">
              <a:lnSpc>
                <a:spcPct val="100000"/>
              </a:lnSpc>
              <a:spcBef>
                <a:spcPts val="1000"/>
              </a:spcBef>
              <a:spcAft>
                <a:spcPts val="0"/>
              </a:spcAft>
              <a:buClrTx/>
              <a:buSzPct val="100000"/>
              <a:buFontTx/>
              <a:buChar char="•"/>
              <a:tabLst/>
              <a:defRPr sz="4200" b="0" i="0" u="none" strike="noStrike" cap="all" spc="0" baseline="0">
                <a:solidFill>
                  <a:srgbClr val="FFFFFF"/>
                </a:solidFill>
                <a:uFillTx/>
                <a:latin typeface="Circe"/>
                <a:ea typeface="Circe"/>
                <a:cs typeface="Circe"/>
                <a:sym typeface="Circe"/>
              </a:defRPr>
            </a:lvl5pPr>
            <a:lvl6pPr marL="1684336" marR="0" indent="-600074" algn="l" defTabSz="914400" rtl="0" latinLnBrk="0">
              <a:lnSpc>
                <a:spcPct val="100000"/>
              </a:lnSpc>
              <a:spcBef>
                <a:spcPts val="1000"/>
              </a:spcBef>
              <a:spcAft>
                <a:spcPts val="0"/>
              </a:spcAft>
              <a:buClrTx/>
              <a:buSzPct val="100000"/>
              <a:buFontTx/>
              <a:buChar char="•"/>
              <a:tabLst/>
              <a:defRPr sz="4200" b="0" i="0" u="none" strike="noStrike" cap="all" spc="0" baseline="0">
                <a:solidFill>
                  <a:srgbClr val="FFFFFF"/>
                </a:solidFill>
                <a:uFillTx/>
                <a:latin typeface="Circe"/>
                <a:ea typeface="Circe"/>
                <a:cs typeface="Circe"/>
                <a:sym typeface="Circe"/>
              </a:defRPr>
            </a:lvl6pPr>
            <a:lvl7pPr marL="1855786" marR="0" indent="-600074" algn="l" defTabSz="914400" rtl="0" latinLnBrk="0">
              <a:lnSpc>
                <a:spcPct val="100000"/>
              </a:lnSpc>
              <a:spcBef>
                <a:spcPts val="1000"/>
              </a:spcBef>
              <a:spcAft>
                <a:spcPts val="0"/>
              </a:spcAft>
              <a:buClrTx/>
              <a:buSzPct val="100000"/>
              <a:buFontTx/>
              <a:buChar char="•"/>
              <a:tabLst/>
              <a:defRPr sz="4200" b="0" i="0" u="none" strike="noStrike" cap="all" spc="0" baseline="0">
                <a:solidFill>
                  <a:srgbClr val="FFFFFF"/>
                </a:solidFill>
                <a:uFillTx/>
                <a:latin typeface="Circe"/>
                <a:ea typeface="Circe"/>
                <a:cs typeface="Circe"/>
                <a:sym typeface="Circe"/>
              </a:defRPr>
            </a:lvl7pPr>
            <a:lvl8pPr marL="2028825" marR="0" indent="-600075" algn="l" defTabSz="914400" rtl="0" latinLnBrk="0">
              <a:lnSpc>
                <a:spcPct val="100000"/>
              </a:lnSpc>
              <a:spcBef>
                <a:spcPts val="1000"/>
              </a:spcBef>
              <a:spcAft>
                <a:spcPts val="0"/>
              </a:spcAft>
              <a:buClrTx/>
              <a:buSzPct val="100000"/>
              <a:buFontTx/>
              <a:buChar char="•"/>
              <a:tabLst/>
              <a:defRPr sz="4200" b="0" i="0" u="none" strike="noStrike" cap="all" spc="0" baseline="0">
                <a:solidFill>
                  <a:srgbClr val="FFFFFF"/>
                </a:solidFill>
                <a:uFillTx/>
                <a:latin typeface="Circe"/>
                <a:ea typeface="Circe"/>
                <a:cs typeface="Circe"/>
                <a:sym typeface="Circe"/>
              </a:defRPr>
            </a:lvl8pPr>
            <a:lvl9pPr marL="2254250" marR="0" indent="-600075" algn="l" defTabSz="914400" rtl="0" latinLnBrk="0">
              <a:lnSpc>
                <a:spcPct val="100000"/>
              </a:lnSpc>
              <a:spcBef>
                <a:spcPts val="1000"/>
              </a:spcBef>
              <a:spcAft>
                <a:spcPts val="0"/>
              </a:spcAft>
              <a:buClrTx/>
              <a:buSzPct val="100000"/>
              <a:buFontTx/>
              <a:buChar char="•"/>
              <a:tabLst/>
              <a:defRPr sz="4200" b="0" i="0" u="none" strike="noStrike" cap="all" spc="0" baseline="0">
                <a:solidFill>
                  <a:srgbClr val="FFFFFF"/>
                </a:solidFill>
                <a:uFillTx/>
                <a:latin typeface="Circe"/>
                <a:ea typeface="Circe"/>
                <a:cs typeface="Circe"/>
                <a:sym typeface="Circe"/>
              </a:defRPr>
            </a:lvl9pPr>
          </a:lstStyle>
          <a:p>
            <a:pPr hangingPunct="1"/>
            <a:r>
              <a:rPr lang="en-US" dirty="0" err="1">
                <a:solidFill>
                  <a:schemeClr val="tx2">
                    <a:lumMod val="20000"/>
                    <a:lumOff val="80000"/>
                  </a:schemeClr>
                </a:solidFill>
              </a:rPr>
              <a:t>Rozprávajme</a:t>
            </a:r>
            <a:r>
              <a:rPr lang="en-US" dirty="0">
                <a:solidFill>
                  <a:schemeClr val="tx2">
                    <a:lumMod val="20000"/>
                    <a:lumOff val="80000"/>
                  </a:schemeClr>
                </a:solidFill>
              </a:rPr>
              <a:t> </a:t>
            </a:r>
            <a:r>
              <a:rPr lang="en-US" dirty="0" err="1">
                <a:solidFill>
                  <a:schemeClr val="tx2">
                    <a:lumMod val="20000"/>
                    <a:lumOff val="80000"/>
                  </a:schemeClr>
                </a:solidFill>
              </a:rPr>
              <a:t>sa</a:t>
            </a:r>
            <a:r>
              <a:rPr lang="en-US" dirty="0">
                <a:solidFill>
                  <a:schemeClr val="tx2">
                    <a:lumMod val="20000"/>
                    <a:lumOff val="80000"/>
                  </a:schemeClr>
                </a:solidFill>
              </a:rPr>
              <a:t> o:</a:t>
            </a:r>
          </a:p>
          <a:p>
            <a:pPr hangingPunct="1"/>
            <a:r>
              <a:rPr lang="en-US" dirty="0">
                <a:solidFill>
                  <a:schemeClr val="tx2">
                    <a:lumMod val="20000"/>
                    <a:lumOff val="80000"/>
                  </a:schemeClr>
                </a:solidFill>
              </a:rPr>
              <a:t> 		</a:t>
            </a:r>
            <a:r>
              <a:rPr lang="en-US" dirty="0" err="1">
                <a:solidFill>
                  <a:schemeClr val="tx2">
                    <a:lumMod val="20000"/>
                    <a:lumOff val="80000"/>
                  </a:schemeClr>
                </a:solidFill>
              </a:rPr>
              <a:t>zmenách</a:t>
            </a:r>
            <a:r>
              <a:rPr lang="en-US" dirty="0">
                <a:solidFill>
                  <a:schemeClr val="tx2">
                    <a:lumMod val="20000"/>
                    <a:lumOff val="80000"/>
                  </a:schemeClr>
                </a:solidFill>
              </a:rPr>
              <a:t> </a:t>
            </a:r>
            <a:r>
              <a:rPr lang="en-US" dirty="0" err="1">
                <a:solidFill>
                  <a:schemeClr val="tx2">
                    <a:lumMod val="20000"/>
                    <a:lumOff val="80000"/>
                  </a:schemeClr>
                </a:solidFill>
              </a:rPr>
              <a:t>tela</a:t>
            </a:r>
            <a:r>
              <a:rPr lang="en-US" dirty="0">
                <a:solidFill>
                  <a:schemeClr val="tx2">
                    <a:lumMod val="20000"/>
                    <a:lumOff val="80000"/>
                  </a:schemeClr>
                </a:solidFill>
              </a:rPr>
              <a:t> a o </a:t>
            </a:r>
            <a:r>
              <a:rPr lang="en-US" dirty="0" err="1">
                <a:solidFill>
                  <a:schemeClr val="tx2">
                    <a:lumMod val="20000"/>
                    <a:lumOff val="80000"/>
                  </a:schemeClr>
                </a:solidFill>
              </a:rPr>
              <a:t>citoch</a:t>
            </a:r>
            <a:r>
              <a:rPr lang="en-US" dirty="0">
                <a:solidFill>
                  <a:schemeClr val="tx2">
                    <a:lumMod val="20000"/>
                    <a:lumOff val="80000"/>
                  </a:schemeClr>
                </a:solidFill>
              </a:rPr>
              <a:t> v </a:t>
            </a:r>
            <a:r>
              <a:rPr lang="en-US" dirty="0" err="1">
                <a:solidFill>
                  <a:schemeClr val="tx2">
                    <a:lumMod val="20000"/>
                    <a:lumOff val="80000"/>
                  </a:schemeClr>
                </a:solidFill>
              </a:rPr>
              <a:t>dospievaní</a:t>
            </a:r>
            <a:endParaRPr lang="en-US" dirty="0">
              <a:solidFill>
                <a:schemeClr val="tx2">
                  <a:lumMod val="20000"/>
                  <a:lumOff val="80000"/>
                </a:schemeClr>
              </a:solidFill>
            </a:endParaRPr>
          </a:p>
          <a:p>
            <a:pPr hangingPunct="1"/>
            <a:r>
              <a:rPr lang="en-US" dirty="0">
                <a:solidFill>
                  <a:schemeClr val="tx2">
                    <a:lumMod val="20000"/>
                    <a:lumOff val="80000"/>
                  </a:schemeClr>
                </a:solidFill>
              </a:rPr>
              <a:t>		</a:t>
            </a:r>
            <a:r>
              <a:rPr lang="en-US" dirty="0" err="1">
                <a:solidFill>
                  <a:schemeClr val="tx2">
                    <a:lumMod val="20000"/>
                    <a:lumOff val="80000"/>
                  </a:schemeClr>
                </a:solidFill>
              </a:rPr>
              <a:t>sociálnych</a:t>
            </a:r>
            <a:r>
              <a:rPr lang="en-US" dirty="0">
                <a:solidFill>
                  <a:schemeClr val="tx2">
                    <a:lumMod val="20000"/>
                    <a:lumOff val="80000"/>
                  </a:schemeClr>
                </a:solidFill>
              </a:rPr>
              <a:t> </a:t>
            </a:r>
            <a:r>
              <a:rPr lang="en-US" dirty="0" err="1">
                <a:solidFill>
                  <a:schemeClr val="tx2">
                    <a:lumMod val="20000"/>
                    <a:lumOff val="80000"/>
                  </a:schemeClr>
                </a:solidFill>
              </a:rPr>
              <a:t>sieťach</a:t>
            </a:r>
            <a:r>
              <a:rPr lang="en-US" dirty="0">
                <a:solidFill>
                  <a:schemeClr val="tx2">
                    <a:lumMod val="20000"/>
                    <a:lumOff val="80000"/>
                  </a:schemeClr>
                </a:solidFill>
              </a:rPr>
              <a:t> </a:t>
            </a:r>
          </a:p>
          <a:p>
            <a:pPr hangingPunct="1"/>
            <a:r>
              <a:rPr lang="en-US" dirty="0">
                <a:solidFill>
                  <a:schemeClr val="tx2">
                    <a:lumMod val="20000"/>
                    <a:lumOff val="80000"/>
                  </a:schemeClr>
                </a:solidFill>
              </a:rPr>
              <a:t> 		</a:t>
            </a:r>
            <a:r>
              <a:rPr lang="en-US" dirty="0" err="1">
                <a:solidFill>
                  <a:schemeClr val="tx2">
                    <a:lumMod val="20000"/>
                    <a:lumOff val="80000"/>
                  </a:schemeClr>
                </a:solidFill>
              </a:rPr>
              <a:t>sexuálnej</a:t>
            </a:r>
            <a:r>
              <a:rPr lang="en-US" dirty="0">
                <a:solidFill>
                  <a:schemeClr val="tx2">
                    <a:lumMod val="20000"/>
                    <a:lumOff val="80000"/>
                  </a:schemeClr>
                </a:solidFill>
              </a:rPr>
              <a:t> </a:t>
            </a:r>
            <a:r>
              <a:rPr lang="en-US" dirty="0" err="1">
                <a:solidFill>
                  <a:schemeClr val="tx2">
                    <a:lumMod val="20000"/>
                    <a:lumOff val="80000"/>
                  </a:schemeClr>
                </a:solidFill>
              </a:rPr>
              <a:t>orientácii</a:t>
            </a:r>
            <a:r>
              <a:rPr lang="en-US" dirty="0">
                <a:solidFill>
                  <a:schemeClr val="tx2">
                    <a:lumMod val="20000"/>
                    <a:lumOff val="80000"/>
                  </a:schemeClr>
                </a:solidFill>
              </a:rPr>
              <a:t>	</a:t>
            </a:r>
          </a:p>
          <a:p>
            <a:pPr hangingPunct="1"/>
            <a:r>
              <a:rPr lang="en-US" dirty="0">
                <a:solidFill>
                  <a:schemeClr val="tx2">
                    <a:lumMod val="20000"/>
                    <a:lumOff val="80000"/>
                  </a:schemeClr>
                </a:solidFill>
              </a:rPr>
              <a:t> 		</a:t>
            </a:r>
            <a:r>
              <a:rPr lang="en-US" b="1" u="sng" dirty="0" err="1">
                <a:solidFill>
                  <a:schemeClr val="tx2">
                    <a:lumMod val="20000"/>
                    <a:lumOff val="80000"/>
                  </a:schemeClr>
                </a:solidFill>
              </a:rPr>
              <a:t>súkromí</a:t>
            </a:r>
            <a:r>
              <a:rPr lang="en-US" dirty="0">
                <a:solidFill>
                  <a:schemeClr val="tx2">
                    <a:lumMod val="20000"/>
                    <a:lumOff val="80000"/>
                  </a:schemeClr>
                </a:solidFill>
              </a:rPr>
              <a:t>	</a:t>
            </a:r>
          </a:p>
          <a:p>
            <a:pPr hangingPunct="1"/>
            <a:r>
              <a:rPr lang="en-US" dirty="0">
                <a:solidFill>
                  <a:schemeClr val="tx2">
                    <a:lumMod val="20000"/>
                    <a:lumOff val="80000"/>
                  </a:schemeClr>
                </a:solidFill>
              </a:rPr>
              <a:t>		</a:t>
            </a:r>
            <a:r>
              <a:rPr lang="en-US" dirty="0" err="1">
                <a:solidFill>
                  <a:schemeClr val="tx2">
                    <a:lumMod val="20000"/>
                    <a:lumOff val="80000"/>
                  </a:schemeClr>
                </a:solidFill>
              </a:rPr>
              <a:t>sebauspokojovaní</a:t>
            </a:r>
            <a:r>
              <a:rPr lang="en-US" dirty="0">
                <a:solidFill>
                  <a:schemeClr val="tx2">
                    <a:lumMod val="20000"/>
                    <a:lumOff val="80000"/>
                  </a:schemeClr>
                </a:solidFill>
              </a:rPr>
              <a:t> – </a:t>
            </a:r>
            <a:r>
              <a:rPr lang="en-US" dirty="0" err="1">
                <a:solidFill>
                  <a:schemeClr val="tx2">
                    <a:lumMod val="20000"/>
                    <a:lumOff val="80000"/>
                  </a:schemeClr>
                </a:solidFill>
              </a:rPr>
              <a:t>masturbácii</a:t>
            </a:r>
            <a:endParaRPr lang="en-US" dirty="0">
              <a:solidFill>
                <a:schemeClr val="tx2">
                  <a:lumMod val="20000"/>
                  <a:lumOff val="80000"/>
                </a:schemeClr>
              </a:solidFill>
            </a:endParaRPr>
          </a:p>
          <a:p>
            <a:pPr hangingPunct="1"/>
            <a:r>
              <a:rPr lang="en-US" dirty="0">
                <a:solidFill>
                  <a:schemeClr val="tx2">
                    <a:lumMod val="20000"/>
                    <a:lumOff val="80000"/>
                  </a:schemeClr>
                </a:solidFill>
              </a:rPr>
              <a:t>		hygiene (</a:t>
            </a:r>
            <a:r>
              <a:rPr lang="en-US" dirty="0" err="1">
                <a:solidFill>
                  <a:schemeClr val="tx2">
                    <a:lumMod val="20000"/>
                    <a:lumOff val="80000"/>
                  </a:schemeClr>
                </a:solidFill>
              </a:rPr>
              <a:t>menštruácia</a:t>
            </a:r>
            <a:r>
              <a:rPr lang="en-US" dirty="0">
                <a:solidFill>
                  <a:schemeClr val="tx2">
                    <a:lumMod val="20000"/>
                    <a:lumOff val="80000"/>
                  </a:schemeClr>
                </a:solidFill>
              </a:rPr>
              <a:t>, </a:t>
            </a:r>
            <a:r>
              <a:rPr lang="en-US" dirty="0" err="1">
                <a:solidFill>
                  <a:schemeClr val="tx2">
                    <a:lumMod val="20000"/>
                    <a:lumOff val="80000"/>
                  </a:schemeClr>
                </a:solidFill>
              </a:rPr>
              <a:t>erekcia</a:t>
            </a:r>
            <a:r>
              <a:rPr lang="en-US" dirty="0">
                <a:solidFill>
                  <a:schemeClr val="tx2">
                    <a:lumMod val="20000"/>
                    <a:lumOff val="80000"/>
                  </a:schemeClr>
                </a:solidFill>
              </a:rPr>
              <a:t>)</a:t>
            </a:r>
          </a:p>
          <a:p>
            <a:pPr hangingPunct="1"/>
            <a:r>
              <a:rPr lang="en-US" dirty="0">
                <a:solidFill>
                  <a:schemeClr val="tx2">
                    <a:lumMod val="20000"/>
                    <a:lumOff val="80000"/>
                  </a:schemeClr>
                </a:solidFill>
              </a:rPr>
              <a:t>		</a:t>
            </a:r>
            <a:r>
              <a:rPr lang="en-US" dirty="0" err="1">
                <a:solidFill>
                  <a:schemeClr val="tx2">
                    <a:lumMod val="20000"/>
                    <a:lumOff val="80000"/>
                  </a:schemeClr>
                </a:solidFill>
              </a:rPr>
              <a:t>zneužívaní</a:t>
            </a:r>
            <a:endParaRPr lang="en-US" dirty="0">
              <a:solidFill>
                <a:schemeClr val="tx2">
                  <a:lumMod val="20000"/>
                  <a:lumOff val="80000"/>
                </a:schemeClr>
              </a:solidFill>
            </a:endParaRPr>
          </a:p>
          <a:p>
            <a:pPr hangingPunct="1"/>
            <a:r>
              <a:rPr lang="en-US" dirty="0">
                <a:solidFill>
                  <a:schemeClr val="tx2">
                    <a:lumMod val="20000"/>
                    <a:lumOff val="80000"/>
                  </a:schemeClr>
                </a:solidFill>
              </a:rPr>
              <a:t>		</a:t>
            </a:r>
            <a:r>
              <a:rPr lang="en-US" dirty="0" err="1">
                <a:solidFill>
                  <a:schemeClr val="tx2">
                    <a:lumMod val="20000"/>
                    <a:lumOff val="80000"/>
                  </a:schemeClr>
                </a:solidFill>
              </a:rPr>
              <a:t>sexuálnom</a:t>
            </a:r>
            <a:r>
              <a:rPr lang="en-US" dirty="0">
                <a:solidFill>
                  <a:schemeClr val="tx2">
                    <a:lumMod val="20000"/>
                    <a:lumOff val="80000"/>
                  </a:schemeClr>
                </a:solidFill>
              </a:rPr>
              <a:t> </a:t>
            </a:r>
            <a:r>
              <a:rPr lang="en-US" dirty="0" err="1">
                <a:solidFill>
                  <a:schemeClr val="tx2">
                    <a:lumMod val="20000"/>
                    <a:lumOff val="80000"/>
                  </a:schemeClr>
                </a:solidFill>
              </a:rPr>
              <a:t>partnerovi</a:t>
            </a:r>
            <a:r>
              <a:rPr lang="en-US" dirty="0">
                <a:solidFill>
                  <a:schemeClr val="tx2">
                    <a:lumMod val="20000"/>
                    <a:lumOff val="80000"/>
                  </a:schemeClr>
                </a:solidFill>
              </a:rPr>
              <a:t> / </a:t>
            </a:r>
            <a:r>
              <a:rPr lang="en-US" dirty="0" err="1">
                <a:solidFill>
                  <a:schemeClr val="tx2">
                    <a:lumMod val="20000"/>
                    <a:lumOff val="80000"/>
                  </a:schemeClr>
                </a:solidFill>
              </a:rPr>
              <a:t>partnerke</a:t>
            </a:r>
            <a:endParaRPr lang="en-US" dirty="0">
              <a:solidFill>
                <a:schemeClr val="tx2">
                  <a:lumMod val="20000"/>
                  <a:lumOff val="80000"/>
                </a:schemeClr>
              </a:solidFill>
            </a:endParaRPr>
          </a:p>
          <a:p>
            <a:pPr hangingPunct="1"/>
            <a:r>
              <a:rPr lang="en-US" dirty="0">
                <a:solidFill>
                  <a:schemeClr val="tx2">
                    <a:lumMod val="20000"/>
                    <a:lumOff val="80000"/>
                  </a:schemeClr>
                </a:solidFill>
              </a:rPr>
              <a:t>		</a:t>
            </a:r>
            <a:r>
              <a:rPr lang="en-US" dirty="0" err="1">
                <a:solidFill>
                  <a:schemeClr val="tx2">
                    <a:lumMod val="20000"/>
                    <a:lumOff val="80000"/>
                  </a:schemeClr>
                </a:solidFill>
              </a:rPr>
              <a:t>pohlavnom</a:t>
            </a:r>
            <a:r>
              <a:rPr lang="en-US" dirty="0">
                <a:solidFill>
                  <a:schemeClr val="tx2">
                    <a:lumMod val="20000"/>
                    <a:lumOff val="80000"/>
                  </a:schemeClr>
                </a:solidFill>
              </a:rPr>
              <a:t> </a:t>
            </a:r>
            <a:r>
              <a:rPr lang="en-US" dirty="0" err="1">
                <a:solidFill>
                  <a:schemeClr val="tx2">
                    <a:lumMod val="20000"/>
                    <a:lumOff val="80000"/>
                  </a:schemeClr>
                </a:solidFill>
              </a:rPr>
              <a:t>styku</a:t>
            </a:r>
            <a:endParaRPr lang="en-US" dirty="0">
              <a:solidFill>
                <a:schemeClr val="tx2">
                  <a:lumMod val="20000"/>
                  <a:lumOff val="80000"/>
                </a:schemeClr>
              </a:solidFill>
            </a:endParaRPr>
          </a:p>
          <a:p>
            <a:pPr hangingPunct="1"/>
            <a:r>
              <a:rPr lang="en-US" dirty="0">
                <a:solidFill>
                  <a:schemeClr val="tx2">
                    <a:lumMod val="20000"/>
                    <a:lumOff val="80000"/>
                  </a:schemeClr>
                </a:solidFill>
              </a:rPr>
              <a:t>		</a:t>
            </a:r>
            <a:r>
              <a:rPr lang="en-US" dirty="0" err="1">
                <a:solidFill>
                  <a:schemeClr val="tx2">
                    <a:lumMod val="20000"/>
                    <a:lumOff val="80000"/>
                  </a:schemeClr>
                </a:solidFill>
              </a:rPr>
              <a:t>žiarlivosti</a:t>
            </a:r>
            <a:r>
              <a:rPr lang="en-US" dirty="0">
                <a:solidFill>
                  <a:schemeClr val="tx2">
                    <a:lumMod val="20000"/>
                    <a:lumOff val="80000"/>
                  </a:schemeClr>
                </a:solidFill>
              </a:rPr>
              <a:t> </a:t>
            </a:r>
          </a:p>
          <a:p>
            <a:pPr hangingPunct="1"/>
            <a:r>
              <a:rPr lang="en-US" dirty="0">
                <a:solidFill>
                  <a:schemeClr val="tx2">
                    <a:lumMod val="20000"/>
                    <a:lumOff val="80000"/>
                  </a:schemeClr>
                </a:solidFill>
              </a:rPr>
              <a:t>		</a:t>
            </a:r>
            <a:r>
              <a:rPr lang="en-US" i="1" dirty="0" err="1">
                <a:solidFill>
                  <a:schemeClr val="tx2">
                    <a:lumMod val="20000"/>
                    <a:lumOff val="80000"/>
                  </a:schemeClr>
                </a:solidFill>
              </a:rPr>
              <a:t>sexuálnej</a:t>
            </a:r>
            <a:r>
              <a:rPr lang="en-US" i="1" dirty="0">
                <a:solidFill>
                  <a:schemeClr val="tx2">
                    <a:lumMod val="20000"/>
                    <a:lumOff val="80000"/>
                  </a:schemeClr>
                </a:solidFill>
              </a:rPr>
              <a:t> </a:t>
            </a:r>
            <a:r>
              <a:rPr lang="en-US" i="1" dirty="0" err="1">
                <a:solidFill>
                  <a:schemeClr val="tx2">
                    <a:lumMod val="20000"/>
                    <a:lumOff val="80000"/>
                  </a:schemeClr>
                </a:solidFill>
              </a:rPr>
              <a:t>službe</a:t>
            </a:r>
            <a:endParaRPr lang="en-US" i="1" dirty="0">
              <a:solidFill>
                <a:schemeClr val="tx2">
                  <a:lumMod val="20000"/>
                  <a:lumOff val="80000"/>
                </a:schemeClr>
              </a:solidFill>
            </a:endParaRPr>
          </a:p>
          <a:p>
            <a:pPr hangingPunct="1"/>
            <a:r>
              <a:rPr lang="en-US" i="1" dirty="0">
                <a:solidFill>
                  <a:schemeClr val="tx2">
                    <a:lumMod val="20000"/>
                    <a:lumOff val="80000"/>
                  </a:schemeClr>
                </a:solidFill>
              </a:rPr>
              <a:t>		</a:t>
            </a:r>
            <a:r>
              <a:rPr lang="en-US" i="1" dirty="0" err="1">
                <a:solidFill>
                  <a:schemeClr val="tx2">
                    <a:lumMod val="20000"/>
                    <a:lumOff val="80000"/>
                  </a:schemeClr>
                </a:solidFill>
              </a:rPr>
              <a:t>manželstve</a:t>
            </a:r>
            <a:r>
              <a:rPr lang="en-US" dirty="0">
                <a:solidFill>
                  <a:schemeClr val="tx2">
                    <a:lumMod val="20000"/>
                    <a:lumOff val="80000"/>
                  </a:schemeClr>
                </a:solidFill>
              </a:rPr>
              <a:t>							</a:t>
            </a:r>
            <a:endParaRPr lang="pl-PL" dirty="0">
              <a:solidFill>
                <a:schemeClr val="tx2">
                  <a:lumMod val="20000"/>
                  <a:lumOff val="80000"/>
                </a:schemeClr>
              </a:solidFill>
            </a:endParaRPr>
          </a:p>
        </p:txBody>
      </p:sp>
      <p:pic>
        <p:nvPicPr>
          <p:cNvPr id="2050" name="Picture 2" descr="Kniha: Moja prvá knižka o sexe (Ottovo nakladateľstvo) | Martinus">
            <a:extLst>
              <a:ext uri="{FF2B5EF4-FFF2-40B4-BE49-F238E27FC236}">
                <a16:creationId xmlns:a16="http://schemas.microsoft.com/office/drawing/2014/main" id="{80F0495C-D342-4B70-CB0C-B4B0133B8CC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335410" y="1689055"/>
            <a:ext cx="1819275" cy="251460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První knížka o sexu pro holky a kluky - neuveden">
            <a:extLst>
              <a:ext uri="{FF2B5EF4-FFF2-40B4-BE49-F238E27FC236}">
                <a16:creationId xmlns:a16="http://schemas.microsoft.com/office/drawing/2014/main" id="{50EF01A5-8D9F-ADAD-8868-F07E0678C39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97763" y="4203655"/>
            <a:ext cx="1894237" cy="2707679"/>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Láske sa treba učiť (Ezio Aceti, Stefania Caglianiová)">
            <a:extLst>
              <a:ext uri="{FF2B5EF4-FFF2-40B4-BE49-F238E27FC236}">
                <a16:creationId xmlns:a16="http://schemas.microsoft.com/office/drawing/2014/main" id="{DAA939A0-015F-0401-5010-C148268C194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08550" y="1689055"/>
            <a:ext cx="2514600" cy="2514600"/>
          </a:xfrm>
          <a:prstGeom prst="rect">
            <a:avLst/>
          </a:prstGeom>
          <a:noFill/>
          <a:extLst>
            <a:ext uri="{909E8E84-426E-40DD-AFC4-6F175D3DCCD1}">
              <a14:hiddenFill xmlns:a14="http://schemas.microsoft.com/office/drawing/2010/main">
                <a:solidFill>
                  <a:srgbClr val="FFFFFF"/>
                </a:solidFill>
              </a14:hiddenFill>
            </a:ext>
          </a:extLst>
        </p:spPr>
      </p:pic>
      <p:pic>
        <p:nvPicPr>
          <p:cNvPr id="2060" name="Picture 12" descr="Co to tam mám? - moje malá proč - Camille Laurans">
            <a:extLst>
              <a:ext uri="{FF2B5EF4-FFF2-40B4-BE49-F238E27FC236}">
                <a16:creationId xmlns:a16="http://schemas.microsoft.com/office/drawing/2014/main" id="{D37EF0A0-8BE6-F170-8153-75BD2A164A5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713392" y="4361609"/>
            <a:ext cx="2497231" cy="25497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4087032"/>
      </p:ext>
    </p:extLst>
  </p:cSld>
  <p:clrMapOvr>
    <a:masterClrMapping/>
  </p:clrMapOvr>
  <p:transition spd="med"/>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1" name="Text Placeholder 15"/>
          <p:cNvSpPr txBox="1">
            <a:spLocks noGrp="1"/>
          </p:cNvSpPr>
          <p:nvPr>
            <p:ph type="body" sz="quarter" idx="1"/>
          </p:nvPr>
        </p:nvSpPr>
        <p:spPr>
          <a:xfrm>
            <a:off x="563190" y="1031723"/>
            <a:ext cx="9872359" cy="1063626"/>
          </a:xfrm>
          <a:prstGeom prst="rect">
            <a:avLst/>
          </a:prstGeom>
        </p:spPr>
        <p:txBody>
          <a:bodyPr/>
          <a:lstStyle>
            <a:lvl1pPr defTabSz="457200">
              <a:spcBef>
                <a:spcPts val="0"/>
              </a:spcBef>
              <a:defRPr sz="4300" b="1" cap="none">
                <a:solidFill>
                  <a:srgbClr val="00FDFF"/>
                </a:solidFill>
                <a:latin typeface="+mj-lt"/>
                <a:ea typeface="+mj-ea"/>
                <a:cs typeface="+mj-cs"/>
                <a:sym typeface="Calibri"/>
              </a:defRPr>
            </a:lvl1pPr>
          </a:lstStyle>
          <a:p>
            <a:r>
              <a:rPr lang="en-US" dirty="0"/>
              <a:t>AKO ZAČAŤ ?  </a:t>
            </a:r>
          </a:p>
          <a:p>
            <a:endParaRPr dirty="0"/>
          </a:p>
        </p:txBody>
      </p:sp>
      <p:sp>
        <p:nvSpPr>
          <p:cNvPr id="2" name="Text Placeholder 15">
            <a:extLst>
              <a:ext uri="{FF2B5EF4-FFF2-40B4-BE49-F238E27FC236}">
                <a16:creationId xmlns:a16="http://schemas.microsoft.com/office/drawing/2014/main" id="{FD0BBDB1-55AD-C539-D04A-2C8905286EB1}"/>
              </a:ext>
            </a:extLst>
          </p:cNvPr>
          <p:cNvSpPr txBox="1">
            <a:spLocks/>
          </p:cNvSpPr>
          <p:nvPr/>
        </p:nvSpPr>
        <p:spPr>
          <a:xfrm>
            <a:off x="563190" y="1680471"/>
            <a:ext cx="10951147" cy="517752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ormAutofit/>
          </a:bodyPr>
          <a:lstStyle>
            <a:lvl1pPr marL="0" marR="0" indent="0" algn="l" defTabSz="914400" rtl="0" latinLnBrk="0">
              <a:lnSpc>
                <a:spcPct val="100000"/>
              </a:lnSpc>
              <a:spcBef>
                <a:spcPts val="1000"/>
              </a:spcBef>
              <a:spcAft>
                <a:spcPts val="0"/>
              </a:spcAft>
              <a:buClrTx/>
              <a:buSzTx/>
              <a:buFontTx/>
              <a:buNone/>
              <a:tabLst/>
              <a:defRPr sz="3000" b="0" i="0" u="none" strike="noStrike" cap="none" spc="0" baseline="0">
                <a:solidFill>
                  <a:srgbClr val="011993"/>
                </a:solidFill>
                <a:uFillTx/>
                <a:latin typeface="Tahoma"/>
                <a:ea typeface="Tahoma"/>
                <a:cs typeface="Tahoma"/>
                <a:sym typeface="Tahoma"/>
              </a:defRPr>
            </a:lvl1pPr>
            <a:lvl2pPr marL="828675" marR="0" indent="-600075" algn="l" defTabSz="914400" rtl="0" latinLnBrk="0">
              <a:lnSpc>
                <a:spcPct val="100000"/>
              </a:lnSpc>
              <a:spcBef>
                <a:spcPts val="1000"/>
              </a:spcBef>
              <a:spcAft>
                <a:spcPts val="0"/>
              </a:spcAft>
              <a:buClrTx/>
              <a:buSzPct val="100000"/>
              <a:buFontTx/>
              <a:buChar char="•"/>
              <a:tabLst/>
              <a:defRPr sz="4200" b="0" i="0" u="none" strike="noStrike" cap="all" spc="0" baseline="0">
                <a:solidFill>
                  <a:srgbClr val="FFFFFF"/>
                </a:solidFill>
                <a:uFillTx/>
                <a:latin typeface="Circe"/>
                <a:ea typeface="Circe"/>
                <a:cs typeface="Circe"/>
                <a:sym typeface="Circe"/>
              </a:defRPr>
            </a:lvl2pPr>
            <a:lvl3pPr marL="1057275" marR="0" indent="-600075" algn="l" defTabSz="914400" rtl="0" latinLnBrk="0">
              <a:lnSpc>
                <a:spcPct val="100000"/>
              </a:lnSpc>
              <a:spcBef>
                <a:spcPts val="1000"/>
              </a:spcBef>
              <a:spcAft>
                <a:spcPts val="0"/>
              </a:spcAft>
              <a:buClrTx/>
              <a:buSzPct val="100000"/>
              <a:buFontTx/>
              <a:buChar char="•"/>
              <a:tabLst/>
              <a:defRPr sz="4200" b="0" i="0" u="none" strike="noStrike" cap="all" spc="0" baseline="0">
                <a:solidFill>
                  <a:srgbClr val="FFFFFF"/>
                </a:solidFill>
                <a:uFillTx/>
                <a:latin typeface="Circe"/>
                <a:ea typeface="Circe"/>
                <a:cs typeface="Circe"/>
                <a:sym typeface="Circe"/>
              </a:defRPr>
            </a:lvl3pPr>
            <a:lvl4pPr marL="1285875" marR="0" indent="-600075" algn="l" defTabSz="914400" rtl="0" latinLnBrk="0">
              <a:lnSpc>
                <a:spcPct val="100000"/>
              </a:lnSpc>
              <a:spcBef>
                <a:spcPts val="1000"/>
              </a:spcBef>
              <a:spcAft>
                <a:spcPts val="0"/>
              </a:spcAft>
              <a:buClrTx/>
              <a:buSzPct val="100000"/>
              <a:buFontTx/>
              <a:buChar char="•"/>
              <a:tabLst/>
              <a:defRPr sz="4200" b="0" i="0" u="none" strike="noStrike" cap="all" spc="0" baseline="0">
                <a:solidFill>
                  <a:srgbClr val="FFFFFF"/>
                </a:solidFill>
                <a:uFillTx/>
                <a:latin typeface="Circe"/>
                <a:ea typeface="Circe"/>
                <a:cs typeface="Circe"/>
                <a:sym typeface="Circe"/>
              </a:defRPr>
            </a:lvl4pPr>
            <a:lvl5pPr marL="1514475" marR="0" indent="-600075" algn="l" defTabSz="914400" rtl="0" latinLnBrk="0">
              <a:lnSpc>
                <a:spcPct val="100000"/>
              </a:lnSpc>
              <a:spcBef>
                <a:spcPts val="1000"/>
              </a:spcBef>
              <a:spcAft>
                <a:spcPts val="0"/>
              </a:spcAft>
              <a:buClrTx/>
              <a:buSzPct val="100000"/>
              <a:buFontTx/>
              <a:buChar char="•"/>
              <a:tabLst/>
              <a:defRPr sz="4200" b="0" i="0" u="none" strike="noStrike" cap="all" spc="0" baseline="0">
                <a:solidFill>
                  <a:srgbClr val="FFFFFF"/>
                </a:solidFill>
                <a:uFillTx/>
                <a:latin typeface="Circe"/>
                <a:ea typeface="Circe"/>
                <a:cs typeface="Circe"/>
                <a:sym typeface="Circe"/>
              </a:defRPr>
            </a:lvl5pPr>
            <a:lvl6pPr marL="1684336" marR="0" indent="-600074" algn="l" defTabSz="914400" rtl="0" latinLnBrk="0">
              <a:lnSpc>
                <a:spcPct val="100000"/>
              </a:lnSpc>
              <a:spcBef>
                <a:spcPts val="1000"/>
              </a:spcBef>
              <a:spcAft>
                <a:spcPts val="0"/>
              </a:spcAft>
              <a:buClrTx/>
              <a:buSzPct val="100000"/>
              <a:buFontTx/>
              <a:buChar char="•"/>
              <a:tabLst/>
              <a:defRPr sz="4200" b="0" i="0" u="none" strike="noStrike" cap="all" spc="0" baseline="0">
                <a:solidFill>
                  <a:srgbClr val="FFFFFF"/>
                </a:solidFill>
                <a:uFillTx/>
                <a:latin typeface="Circe"/>
                <a:ea typeface="Circe"/>
                <a:cs typeface="Circe"/>
                <a:sym typeface="Circe"/>
              </a:defRPr>
            </a:lvl6pPr>
            <a:lvl7pPr marL="1855786" marR="0" indent="-600074" algn="l" defTabSz="914400" rtl="0" latinLnBrk="0">
              <a:lnSpc>
                <a:spcPct val="100000"/>
              </a:lnSpc>
              <a:spcBef>
                <a:spcPts val="1000"/>
              </a:spcBef>
              <a:spcAft>
                <a:spcPts val="0"/>
              </a:spcAft>
              <a:buClrTx/>
              <a:buSzPct val="100000"/>
              <a:buFontTx/>
              <a:buChar char="•"/>
              <a:tabLst/>
              <a:defRPr sz="4200" b="0" i="0" u="none" strike="noStrike" cap="all" spc="0" baseline="0">
                <a:solidFill>
                  <a:srgbClr val="FFFFFF"/>
                </a:solidFill>
                <a:uFillTx/>
                <a:latin typeface="Circe"/>
                <a:ea typeface="Circe"/>
                <a:cs typeface="Circe"/>
                <a:sym typeface="Circe"/>
              </a:defRPr>
            </a:lvl7pPr>
            <a:lvl8pPr marL="2028825" marR="0" indent="-600075" algn="l" defTabSz="914400" rtl="0" latinLnBrk="0">
              <a:lnSpc>
                <a:spcPct val="100000"/>
              </a:lnSpc>
              <a:spcBef>
                <a:spcPts val="1000"/>
              </a:spcBef>
              <a:spcAft>
                <a:spcPts val="0"/>
              </a:spcAft>
              <a:buClrTx/>
              <a:buSzPct val="100000"/>
              <a:buFontTx/>
              <a:buChar char="•"/>
              <a:tabLst/>
              <a:defRPr sz="4200" b="0" i="0" u="none" strike="noStrike" cap="all" spc="0" baseline="0">
                <a:solidFill>
                  <a:srgbClr val="FFFFFF"/>
                </a:solidFill>
                <a:uFillTx/>
                <a:latin typeface="Circe"/>
                <a:ea typeface="Circe"/>
                <a:cs typeface="Circe"/>
                <a:sym typeface="Circe"/>
              </a:defRPr>
            </a:lvl8pPr>
            <a:lvl9pPr marL="2254250" marR="0" indent="-600075" algn="l" defTabSz="914400" rtl="0" latinLnBrk="0">
              <a:lnSpc>
                <a:spcPct val="100000"/>
              </a:lnSpc>
              <a:spcBef>
                <a:spcPts val="1000"/>
              </a:spcBef>
              <a:spcAft>
                <a:spcPts val="0"/>
              </a:spcAft>
              <a:buClrTx/>
              <a:buSzPct val="100000"/>
              <a:buFontTx/>
              <a:buChar char="•"/>
              <a:tabLst/>
              <a:defRPr sz="4200" b="0" i="0" u="none" strike="noStrike" cap="all" spc="0" baseline="0">
                <a:solidFill>
                  <a:srgbClr val="FFFFFF"/>
                </a:solidFill>
                <a:uFillTx/>
                <a:latin typeface="Circe"/>
                <a:ea typeface="Circe"/>
                <a:cs typeface="Circe"/>
                <a:sym typeface="Circe"/>
              </a:defRPr>
            </a:lvl9pPr>
          </a:lstStyle>
          <a:p>
            <a:pPr hangingPunct="1"/>
            <a:r>
              <a:rPr lang="en-US" dirty="0" err="1">
                <a:solidFill>
                  <a:schemeClr val="tx2">
                    <a:lumMod val="20000"/>
                    <a:lumOff val="80000"/>
                  </a:schemeClr>
                </a:solidFill>
              </a:rPr>
              <a:t>Rozprávajme</a:t>
            </a:r>
            <a:r>
              <a:rPr lang="en-US" dirty="0">
                <a:solidFill>
                  <a:schemeClr val="tx2">
                    <a:lumMod val="20000"/>
                    <a:lumOff val="80000"/>
                  </a:schemeClr>
                </a:solidFill>
              </a:rPr>
              <a:t> </a:t>
            </a:r>
            <a:r>
              <a:rPr lang="en-US" dirty="0" err="1">
                <a:solidFill>
                  <a:schemeClr val="tx2">
                    <a:lumMod val="20000"/>
                    <a:lumOff val="80000"/>
                  </a:schemeClr>
                </a:solidFill>
              </a:rPr>
              <a:t>sa</a:t>
            </a:r>
            <a:r>
              <a:rPr lang="en-US" dirty="0">
                <a:solidFill>
                  <a:schemeClr val="tx2">
                    <a:lumMod val="20000"/>
                    <a:lumOff val="80000"/>
                  </a:schemeClr>
                </a:solidFill>
              </a:rPr>
              <a:t> o </a:t>
            </a:r>
            <a:r>
              <a:rPr lang="en-US" dirty="0" err="1">
                <a:solidFill>
                  <a:schemeClr val="tx2">
                    <a:lumMod val="20000"/>
                    <a:lumOff val="80000"/>
                  </a:schemeClr>
                </a:solidFill>
              </a:rPr>
              <a:t>častiach</a:t>
            </a:r>
            <a:r>
              <a:rPr lang="en-US" dirty="0">
                <a:solidFill>
                  <a:schemeClr val="tx2">
                    <a:lumMod val="20000"/>
                    <a:lumOff val="80000"/>
                  </a:schemeClr>
                </a:solidFill>
              </a:rPr>
              <a:t> </a:t>
            </a:r>
            <a:r>
              <a:rPr lang="en-US" dirty="0" err="1">
                <a:solidFill>
                  <a:schemeClr val="tx2">
                    <a:lumMod val="20000"/>
                    <a:lumOff val="80000"/>
                  </a:schemeClr>
                </a:solidFill>
              </a:rPr>
              <a:t>tela</a:t>
            </a:r>
            <a:r>
              <a:rPr lang="en-US" dirty="0">
                <a:solidFill>
                  <a:schemeClr val="tx2">
                    <a:lumMod val="20000"/>
                    <a:lumOff val="80000"/>
                  </a:schemeClr>
                </a:solidFill>
              </a:rPr>
              <a:t> (</a:t>
            </a:r>
            <a:r>
              <a:rPr lang="en-US" dirty="0" err="1">
                <a:solidFill>
                  <a:schemeClr val="tx2">
                    <a:lumMod val="20000"/>
                    <a:lumOff val="80000"/>
                  </a:schemeClr>
                </a:solidFill>
              </a:rPr>
              <a:t>nie</a:t>
            </a:r>
            <a:r>
              <a:rPr lang="en-US" dirty="0">
                <a:solidFill>
                  <a:schemeClr val="tx2">
                    <a:lumMod val="20000"/>
                    <a:lumOff val="80000"/>
                  </a:schemeClr>
                </a:solidFill>
              </a:rPr>
              <a:t> v </a:t>
            </a:r>
            <a:r>
              <a:rPr lang="en-US" dirty="0" err="1">
                <a:solidFill>
                  <a:schemeClr val="tx2">
                    <a:lumMod val="20000"/>
                    <a:lumOff val="80000"/>
                  </a:schemeClr>
                </a:solidFill>
              </a:rPr>
              <a:t>zdrobneninách</a:t>
            </a:r>
            <a:r>
              <a:rPr lang="en-US" dirty="0">
                <a:solidFill>
                  <a:schemeClr val="tx2">
                    <a:lumMod val="20000"/>
                    <a:lumOff val="80000"/>
                  </a:schemeClr>
                </a:solidFill>
              </a:rPr>
              <a:t>),              o </a:t>
            </a:r>
            <a:r>
              <a:rPr lang="en-US" dirty="0" err="1">
                <a:solidFill>
                  <a:schemeClr val="tx2">
                    <a:lumMod val="20000"/>
                    <a:lumOff val="80000"/>
                  </a:schemeClr>
                </a:solidFill>
              </a:rPr>
              <a:t>rozdieloch</a:t>
            </a:r>
            <a:r>
              <a:rPr lang="en-US" dirty="0">
                <a:solidFill>
                  <a:schemeClr val="tx2">
                    <a:lumMod val="20000"/>
                    <a:lumOff val="80000"/>
                  </a:schemeClr>
                </a:solidFill>
              </a:rPr>
              <a:t> </a:t>
            </a:r>
            <a:r>
              <a:rPr lang="en-US" dirty="0" err="1">
                <a:solidFill>
                  <a:schemeClr val="tx2">
                    <a:lumMod val="20000"/>
                    <a:lumOff val="80000"/>
                  </a:schemeClr>
                </a:solidFill>
              </a:rPr>
              <a:t>muž-žena</a:t>
            </a:r>
            <a:r>
              <a:rPr lang="en-US" dirty="0">
                <a:solidFill>
                  <a:schemeClr val="tx2">
                    <a:lumMod val="20000"/>
                    <a:lumOff val="80000"/>
                  </a:schemeClr>
                </a:solidFill>
              </a:rPr>
              <a:t>, o </a:t>
            </a:r>
            <a:r>
              <a:rPr lang="en-US" dirty="0" err="1">
                <a:solidFill>
                  <a:schemeClr val="tx2">
                    <a:lumMod val="20000"/>
                    <a:lumOff val="80000"/>
                  </a:schemeClr>
                </a:solidFill>
              </a:rPr>
              <a:t>dotykoch</a:t>
            </a:r>
            <a:r>
              <a:rPr lang="en-US" dirty="0">
                <a:solidFill>
                  <a:schemeClr val="tx2">
                    <a:lumMod val="20000"/>
                    <a:lumOff val="80000"/>
                  </a:schemeClr>
                </a:solidFill>
              </a:rPr>
              <a:t>, o </a:t>
            </a:r>
            <a:r>
              <a:rPr lang="en-US" dirty="0" err="1">
                <a:solidFill>
                  <a:schemeClr val="tx2">
                    <a:lumMod val="20000"/>
                    <a:lumOff val="80000"/>
                  </a:schemeClr>
                </a:solidFill>
              </a:rPr>
              <a:t>poznaní</a:t>
            </a:r>
            <a:r>
              <a:rPr lang="en-US" dirty="0">
                <a:solidFill>
                  <a:schemeClr val="tx2">
                    <a:lumMod val="20000"/>
                    <a:lumOff val="80000"/>
                  </a:schemeClr>
                </a:solidFill>
              </a:rPr>
              <a:t> </a:t>
            </a:r>
            <a:r>
              <a:rPr lang="en-US" dirty="0" err="1">
                <a:solidFill>
                  <a:schemeClr val="tx2">
                    <a:lumMod val="20000"/>
                    <a:lumOff val="80000"/>
                  </a:schemeClr>
                </a:solidFill>
              </a:rPr>
              <a:t>saméhoseba</a:t>
            </a:r>
            <a:r>
              <a:rPr lang="en-US" dirty="0">
                <a:solidFill>
                  <a:schemeClr val="tx2">
                    <a:lumMod val="20000"/>
                    <a:lumOff val="80000"/>
                  </a:schemeClr>
                </a:solidFill>
              </a:rPr>
              <a:t> = </a:t>
            </a:r>
            <a:r>
              <a:rPr lang="en-US" dirty="0" err="1">
                <a:solidFill>
                  <a:schemeClr val="tx2">
                    <a:lumMod val="20000"/>
                    <a:lumOff val="80000"/>
                  </a:schemeClr>
                </a:solidFill>
              </a:rPr>
              <a:t>sebavedomie</a:t>
            </a:r>
            <a:r>
              <a:rPr lang="en-US" dirty="0">
                <a:solidFill>
                  <a:schemeClr val="tx2">
                    <a:lumMod val="20000"/>
                    <a:lumOff val="80000"/>
                  </a:schemeClr>
                </a:solidFill>
              </a:rPr>
              <a:t>		</a:t>
            </a:r>
          </a:p>
          <a:p>
            <a:pPr hangingPunct="1"/>
            <a:endParaRPr lang="en-US" dirty="0">
              <a:solidFill>
                <a:schemeClr val="tx2">
                  <a:lumMod val="20000"/>
                  <a:lumOff val="80000"/>
                </a:schemeClr>
              </a:solidFill>
            </a:endParaRPr>
          </a:p>
          <a:p>
            <a:pPr hangingPunct="1"/>
            <a:r>
              <a:rPr lang="en-US" dirty="0">
                <a:solidFill>
                  <a:schemeClr val="tx2">
                    <a:lumMod val="20000"/>
                    <a:lumOff val="80000"/>
                  </a:schemeClr>
                </a:solidFill>
              </a:rPr>
              <a:t>							• </a:t>
            </a:r>
            <a:r>
              <a:rPr lang="en-US" dirty="0" err="1">
                <a:solidFill>
                  <a:schemeClr val="tx2">
                    <a:lumMod val="20000"/>
                    <a:lumOff val="80000"/>
                  </a:schemeClr>
                </a:solidFill>
              </a:rPr>
              <a:t>dotyky</a:t>
            </a:r>
            <a:r>
              <a:rPr lang="en-US" dirty="0">
                <a:solidFill>
                  <a:schemeClr val="tx2">
                    <a:lumMod val="20000"/>
                    <a:lumOff val="80000"/>
                  </a:schemeClr>
                </a:solidFill>
              </a:rPr>
              <a:t> </a:t>
            </a:r>
            <a:r>
              <a:rPr lang="en-US" dirty="0" err="1">
                <a:solidFill>
                  <a:schemeClr val="tx2">
                    <a:lumMod val="20000"/>
                    <a:lumOff val="80000"/>
                  </a:schemeClr>
                </a:solidFill>
              </a:rPr>
              <a:t>áno</a:t>
            </a:r>
            <a:r>
              <a:rPr lang="en-US" dirty="0">
                <a:solidFill>
                  <a:schemeClr val="tx2">
                    <a:lumMod val="20000"/>
                    <a:lumOff val="80000"/>
                  </a:schemeClr>
                </a:solidFill>
              </a:rPr>
              <a:t>/ </a:t>
            </a:r>
            <a:r>
              <a:rPr lang="en-US" dirty="0" err="1">
                <a:solidFill>
                  <a:schemeClr val="tx2">
                    <a:lumMod val="20000"/>
                    <a:lumOff val="80000"/>
                  </a:schemeClr>
                </a:solidFill>
              </a:rPr>
              <a:t>nie</a:t>
            </a:r>
            <a:endParaRPr lang="en-US" dirty="0">
              <a:solidFill>
                <a:schemeClr val="tx2">
                  <a:lumMod val="20000"/>
                  <a:lumOff val="80000"/>
                </a:schemeClr>
              </a:solidFill>
            </a:endParaRPr>
          </a:p>
          <a:p>
            <a:pPr hangingPunct="1"/>
            <a:r>
              <a:rPr lang="en-US" dirty="0">
                <a:solidFill>
                  <a:schemeClr val="tx2">
                    <a:lumMod val="20000"/>
                    <a:lumOff val="80000"/>
                  </a:schemeClr>
                </a:solidFill>
              </a:rPr>
              <a:t>							• </a:t>
            </a:r>
            <a:r>
              <a:rPr lang="en-US" dirty="0" err="1">
                <a:solidFill>
                  <a:schemeClr val="tx2">
                    <a:lumMod val="20000"/>
                    <a:lumOff val="80000"/>
                  </a:schemeClr>
                </a:solidFill>
              </a:rPr>
              <a:t>dotyky</a:t>
            </a:r>
            <a:r>
              <a:rPr lang="en-US" dirty="0">
                <a:solidFill>
                  <a:schemeClr val="tx2">
                    <a:lumMod val="20000"/>
                    <a:lumOff val="80000"/>
                  </a:schemeClr>
                </a:solidFill>
              </a:rPr>
              <a:t> v </a:t>
            </a:r>
            <a:r>
              <a:rPr lang="en-US" dirty="0" err="1">
                <a:solidFill>
                  <a:schemeClr val="tx2">
                    <a:lumMod val="20000"/>
                    <a:lumOff val="80000"/>
                  </a:schemeClr>
                </a:solidFill>
              </a:rPr>
              <a:t>kúpelni</a:t>
            </a:r>
            <a:endParaRPr lang="en-US" dirty="0">
              <a:solidFill>
                <a:schemeClr val="tx2">
                  <a:lumMod val="20000"/>
                  <a:lumOff val="80000"/>
                </a:schemeClr>
              </a:solidFill>
            </a:endParaRPr>
          </a:p>
          <a:p>
            <a:pPr hangingPunct="1"/>
            <a:r>
              <a:rPr lang="en-US" dirty="0">
                <a:solidFill>
                  <a:schemeClr val="tx2">
                    <a:lumMod val="20000"/>
                    <a:lumOff val="80000"/>
                  </a:schemeClr>
                </a:solidFill>
              </a:rPr>
              <a:t>							• </a:t>
            </a:r>
            <a:r>
              <a:rPr lang="en-US" dirty="0" err="1">
                <a:solidFill>
                  <a:schemeClr val="tx2">
                    <a:lumMod val="20000"/>
                    <a:lumOff val="80000"/>
                  </a:schemeClr>
                </a:solidFill>
              </a:rPr>
              <a:t>dotyky</a:t>
            </a:r>
            <a:r>
              <a:rPr lang="en-US" dirty="0">
                <a:solidFill>
                  <a:schemeClr val="tx2">
                    <a:lumMod val="20000"/>
                    <a:lumOff val="80000"/>
                  </a:schemeClr>
                </a:solidFill>
              </a:rPr>
              <a:t> </a:t>
            </a:r>
            <a:r>
              <a:rPr lang="en-US" dirty="0" err="1">
                <a:solidFill>
                  <a:schemeClr val="tx2">
                    <a:lumMod val="20000"/>
                    <a:lumOff val="80000"/>
                  </a:schemeClr>
                </a:solidFill>
              </a:rPr>
              <a:t>pri</a:t>
            </a:r>
            <a:r>
              <a:rPr lang="en-US" dirty="0">
                <a:solidFill>
                  <a:schemeClr val="tx2">
                    <a:lumMod val="20000"/>
                    <a:lumOff val="80000"/>
                  </a:schemeClr>
                </a:solidFill>
              </a:rPr>
              <a:t>  </a:t>
            </a:r>
            <a:r>
              <a:rPr lang="en-US" dirty="0" err="1">
                <a:solidFill>
                  <a:schemeClr val="tx2">
                    <a:lumMod val="20000"/>
                    <a:lumOff val="80000"/>
                  </a:schemeClr>
                </a:solidFill>
              </a:rPr>
              <a:t>športe</a:t>
            </a:r>
            <a:r>
              <a:rPr lang="en-US" dirty="0">
                <a:solidFill>
                  <a:schemeClr val="tx2">
                    <a:lumMod val="20000"/>
                    <a:lumOff val="80000"/>
                  </a:schemeClr>
                </a:solidFill>
              </a:rPr>
              <a:t> </a:t>
            </a:r>
            <a:endParaRPr lang="pl-PL" dirty="0">
              <a:solidFill>
                <a:schemeClr val="tx2">
                  <a:lumMod val="20000"/>
                  <a:lumOff val="80000"/>
                </a:schemeClr>
              </a:solidFill>
            </a:endParaRPr>
          </a:p>
          <a:p>
            <a:pPr hangingPunct="1"/>
            <a:endParaRPr lang="pl-PL" dirty="0">
              <a:solidFill>
                <a:schemeClr val="tx2">
                  <a:lumMod val="20000"/>
                  <a:lumOff val="80000"/>
                </a:schemeClr>
              </a:solidFill>
            </a:endParaRPr>
          </a:p>
          <a:p>
            <a:pPr hangingPunct="1"/>
            <a:endParaRPr lang="pl-PL" dirty="0">
              <a:solidFill>
                <a:schemeClr val="tx2">
                  <a:lumMod val="20000"/>
                  <a:lumOff val="80000"/>
                </a:schemeClr>
              </a:solidFill>
            </a:endParaRPr>
          </a:p>
        </p:txBody>
      </p:sp>
      <p:pic>
        <p:nvPicPr>
          <p:cNvPr id="1028" name="Picture 4" descr="Obkreslování postavy - obrázek v životní velikosti - Maxíkova kuchyňka">
            <a:extLst>
              <a:ext uri="{FF2B5EF4-FFF2-40B4-BE49-F238E27FC236}">
                <a16:creationId xmlns:a16="http://schemas.microsoft.com/office/drawing/2014/main" id="{D4A48ED6-8E1E-8A18-F4B8-56947DB8DE7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04678" y="2946355"/>
            <a:ext cx="2891322" cy="3860064"/>
          </a:xfrm>
          <a:prstGeom prst="rect">
            <a:avLst/>
          </a:prstGeom>
          <a:noFill/>
          <a:extLst>
            <a:ext uri="{909E8E84-426E-40DD-AFC4-6F175D3DCCD1}">
              <a14:hiddenFill xmlns:a14="http://schemas.microsoft.com/office/drawing/2010/main">
                <a:solidFill>
                  <a:srgbClr val="FFFFFF"/>
                </a:solidFill>
              </a14:hiddenFill>
            </a:ext>
          </a:extLst>
        </p:spPr>
      </p:pic>
      <p:sp>
        <p:nvSpPr>
          <p:cNvPr id="3" name="BlokTextu 2">
            <a:extLst>
              <a:ext uri="{FF2B5EF4-FFF2-40B4-BE49-F238E27FC236}">
                <a16:creationId xmlns:a16="http://schemas.microsoft.com/office/drawing/2014/main" id="{8E1B6DCD-4FB2-FF57-9088-310CC6B2F916}"/>
              </a:ext>
            </a:extLst>
          </p:cNvPr>
          <p:cNvSpPr txBox="1"/>
          <p:nvPr/>
        </p:nvSpPr>
        <p:spPr>
          <a:xfrm>
            <a:off x="3204678" y="6232459"/>
            <a:ext cx="3559945" cy="52322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sz="2800" dirty="0">
                <a:solidFill>
                  <a:schemeClr val="bg1">
                    <a:lumMod val="20000"/>
                    <a:lumOff val="80000"/>
                  </a:schemeClr>
                </a:solidFill>
              </a:rPr>
              <a:t>RUČIČKOVANIE</a:t>
            </a:r>
            <a:r>
              <a:rPr lang="en-US" sz="1800" dirty="0">
                <a:solidFill>
                  <a:schemeClr val="bg1">
                    <a:lumMod val="20000"/>
                    <a:lumOff val="80000"/>
                  </a:schemeClr>
                </a:solidFill>
              </a:rPr>
              <a:t> </a:t>
            </a:r>
          </a:p>
        </p:txBody>
      </p:sp>
    </p:spTree>
    <p:extLst>
      <p:ext uri="{BB962C8B-B14F-4D97-AF65-F5344CB8AC3E}">
        <p14:creationId xmlns:p14="http://schemas.microsoft.com/office/powerpoint/2010/main" val="3677581642"/>
      </p:ext>
    </p:extLst>
  </p:cSld>
  <p:clrMapOvr>
    <a:masterClrMapping/>
  </p:clrMapOvr>
  <p:transition spd="med"/>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4" name="Text Placeholder 15"/>
          <p:cNvSpPr txBox="1">
            <a:spLocks noGrp="1"/>
          </p:cNvSpPr>
          <p:nvPr>
            <p:ph type="body" sz="quarter" idx="1"/>
          </p:nvPr>
        </p:nvSpPr>
        <p:spPr>
          <a:xfrm>
            <a:off x="1597981" y="1098983"/>
            <a:ext cx="10238199" cy="5177529"/>
          </a:xfrm>
          <a:prstGeom prst="rect">
            <a:avLst/>
          </a:prstGeom>
        </p:spPr>
        <p:txBody>
          <a:bodyPr>
            <a:normAutofit/>
          </a:bodyPr>
          <a:lstStyle>
            <a:lvl1pPr>
              <a:defRPr sz="3000" cap="none">
                <a:solidFill>
                  <a:srgbClr val="011993"/>
                </a:solidFill>
                <a:latin typeface="Tahoma"/>
                <a:ea typeface="Tahoma"/>
                <a:cs typeface="Tahoma"/>
                <a:sym typeface="Tahoma"/>
              </a:defRPr>
            </a:lvl1pPr>
          </a:lstStyle>
          <a:p>
            <a:r>
              <a:rPr lang="en-US" b="1" dirty="0">
                <a:solidFill>
                  <a:schemeClr val="tx2">
                    <a:lumMod val="20000"/>
                    <a:lumOff val="80000"/>
                  </a:schemeClr>
                </a:solidFill>
              </a:rPr>
              <a:t>‣ </a:t>
            </a:r>
            <a:r>
              <a:rPr lang="en-US" dirty="0" err="1">
                <a:solidFill>
                  <a:schemeClr val="tx2">
                    <a:lumMod val="20000"/>
                    <a:lumOff val="80000"/>
                  </a:schemeClr>
                </a:solidFill>
              </a:rPr>
              <a:t>Prijatie</a:t>
            </a:r>
            <a:r>
              <a:rPr lang="en-US" dirty="0">
                <a:solidFill>
                  <a:schemeClr val="tx2">
                    <a:lumMod val="20000"/>
                    <a:lumOff val="80000"/>
                  </a:schemeClr>
                </a:solidFill>
              </a:rPr>
              <a:t>, </a:t>
            </a:r>
            <a:r>
              <a:rPr lang="en-US" dirty="0" err="1">
                <a:solidFill>
                  <a:schemeClr val="tx2">
                    <a:lumMod val="20000"/>
                    <a:lumOff val="80000"/>
                  </a:schemeClr>
                </a:solidFill>
              </a:rPr>
              <a:t>že</a:t>
            </a:r>
            <a:r>
              <a:rPr lang="en-US" dirty="0">
                <a:solidFill>
                  <a:schemeClr val="tx2">
                    <a:lumMod val="20000"/>
                    <a:lumOff val="80000"/>
                  </a:schemeClr>
                </a:solidFill>
              </a:rPr>
              <a:t> </a:t>
            </a:r>
            <a:r>
              <a:rPr lang="en-US" dirty="0" err="1">
                <a:solidFill>
                  <a:schemeClr val="tx2">
                    <a:lumMod val="20000"/>
                    <a:lumOff val="80000"/>
                  </a:schemeClr>
                </a:solidFill>
              </a:rPr>
              <a:t>každá</a:t>
            </a:r>
            <a:r>
              <a:rPr lang="en-US" dirty="0">
                <a:solidFill>
                  <a:schemeClr val="tx2">
                    <a:lumMod val="20000"/>
                    <a:lumOff val="80000"/>
                  </a:schemeClr>
                </a:solidFill>
              </a:rPr>
              <a:t> </a:t>
            </a:r>
            <a:r>
              <a:rPr lang="en-US" dirty="0" err="1">
                <a:solidFill>
                  <a:schemeClr val="tx2">
                    <a:lumMod val="20000"/>
                    <a:lumOff val="80000"/>
                  </a:schemeClr>
                </a:solidFill>
              </a:rPr>
              <a:t>osoba</a:t>
            </a:r>
            <a:r>
              <a:rPr lang="en-US" dirty="0">
                <a:solidFill>
                  <a:schemeClr val="tx2">
                    <a:lumMod val="20000"/>
                    <a:lumOff val="80000"/>
                  </a:schemeClr>
                </a:solidFill>
              </a:rPr>
              <a:t> </a:t>
            </a:r>
            <a:r>
              <a:rPr lang="en-US" dirty="0" err="1">
                <a:solidFill>
                  <a:schemeClr val="tx2">
                    <a:lumMod val="20000"/>
                    <a:lumOff val="80000"/>
                  </a:schemeClr>
                </a:solidFill>
              </a:rPr>
              <a:t>má</a:t>
            </a:r>
            <a:r>
              <a:rPr lang="en-US" dirty="0">
                <a:solidFill>
                  <a:schemeClr val="tx2">
                    <a:lumMod val="20000"/>
                    <a:lumOff val="80000"/>
                  </a:schemeClr>
                </a:solidFill>
              </a:rPr>
              <a:t> </a:t>
            </a:r>
            <a:r>
              <a:rPr lang="en-US" dirty="0" err="1">
                <a:solidFill>
                  <a:schemeClr val="tx2">
                    <a:lumMod val="20000"/>
                    <a:lumOff val="80000"/>
                  </a:schemeClr>
                </a:solidFill>
              </a:rPr>
              <a:t>svoju</a:t>
            </a:r>
            <a:r>
              <a:rPr lang="en-US" dirty="0">
                <a:solidFill>
                  <a:schemeClr val="tx2">
                    <a:lumMod val="20000"/>
                    <a:lumOff val="80000"/>
                  </a:schemeClr>
                </a:solidFill>
              </a:rPr>
              <a:t> </a:t>
            </a:r>
            <a:r>
              <a:rPr lang="en-US" dirty="0" err="1">
                <a:solidFill>
                  <a:schemeClr val="tx2">
                    <a:lumMod val="20000"/>
                    <a:lumOff val="80000"/>
                  </a:schemeClr>
                </a:solidFill>
              </a:rPr>
              <a:t>sexualitu</a:t>
            </a:r>
            <a:endParaRPr lang="en-US" dirty="0">
              <a:solidFill>
                <a:schemeClr val="tx2">
                  <a:lumMod val="20000"/>
                  <a:lumOff val="80000"/>
                </a:schemeClr>
              </a:solidFill>
            </a:endParaRPr>
          </a:p>
          <a:p>
            <a:endParaRPr lang="en-US" dirty="0">
              <a:solidFill>
                <a:schemeClr val="tx2">
                  <a:lumMod val="20000"/>
                  <a:lumOff val="80000"/>
                </a:schemeClr>
              </a:solidFill>
            </a:endParaRPr>
          </a:p>
          <a:p>
            <a:r>
              <a:rPr lang="en-US" dirty="0">
                <a:solidFill>
                  <a:schemeClr val="tx2">
                    <a:lumMod val="20000"/>
                    <a:lumOff val="80000"/>
                  </a:schemeClr>
                </a:solidFill>
              </a:rPr>
              <a:t>‣ </a:t>
            </a:r>
            <a:r>
              <a:rPr lang="en-US" dirty="0" err="1">
                <a:solidFill>
                  <a:schemeClr val="tx2">
                    <a:lumMod val="20000"/>
                    <a:lumOff val="80000"/>
                  </a:schemeClr>
                </a:solidFill>
              </a:rPr>
              <a:t>objatia</a:t>
            </a:r>
            <a:r>
              <a:rPr lang="en-US" dirty="0">
                <a:solidFill>
                  <a:schemeClr val="tx2">
                    <a:lumMod val="20000"/>
                    <a:lumOff val="80000"/>
                  </a:schemeClr>
                </a:solidFill>
              </a:rPr>
              <a:t>:  </a:t>
            </a:r>
            <a:r>
              <a:rPr lang="en-US" dirty="0" err="1">
                <a:solidFill>
                  <a:schemeClr val="tx2">
                    <a:lumMod val="20000"/>
                    <a:lumOff val="80000"/>
                  </a:schemeClr>
                </a:solidFill>
              </a:rPr>
              <a:t>rodič</a:t>
            </a:r>
            <a:r>
              <a:rPr lang="en-US" dirty="0">
                <a:solidFill>
                  <a:schemeClr val="tx2">
                    <a:lumMod val="20000"/>
                    <a:lumOff val="80000"/>
                  </a:schemeClr>
                </a:solidFill>
              </a:rPr>
              <a:t>, </a:t>
            </a:r>
            <a:r>
              <a:rPr lang="en-US" dirty="0" err="1">
                <a:solidFill>
                  <a:schemeClr val="tx2">
                    <a:lumMod val="20000"/>
                    <a:lumOff val="80000"/>
                  </a:schemeClr>
                </a:solidFill>
              </a:rPr>
              <a:t>pozdravy</a:t>
            </a:r>
            <a:r>
              <a:rPr lang="en-US" dirty="0">
                <a:solidFill>
                  <a:schemeClr val="tx2">
                    <a:lumMod val="20000"/>
                    <a:lumOff val="80000"/>
                  </a:schemeClr>
                </a:solidFill>
              </a:rPr>
              <a:t> – </a:t>
            </a:r>
            <a:r>
              <a:rPr lang="en-US" dirty="0" err="1">
                <a:solidFill>
                  <a:schemeClr val="tx2">
                    <a:lumMod val="20000"/>
                    <a:lumOff val="80000"/>
                  </a:schemeClr>
                </a:solidFill>
              </a:rPr>
              <a:t>priateľka</a:t>
            </a:r>
            <a:r>
              <a:rPr lang="en-US" dirty="0">
                <a:solidFill>
                  <a:schemeClr val="tx2">
                    <a:lumMod val="20000"/>
                    <a:lumOff val="80000"/>
                  </a:schemeClr>
                </a:solidFill>
              </a:rPr>
              <a:t> - </a:t>
            </a:r>
            <a:r>
              <a:rPr lang="en-US" dirty="0" err="1">
                <a:solidFill>
                  <a:schemeClr val="tx2">
                    <a:lumMod val="20000"/>
                    <a:lumOff val="80000"/>
                  </a:schemeClr>
                </a:solidFill>
              </a:rPr>
              <a:t>učiteľka</a:t>
            </a:r>
            <a:r>
              <a:rPr lang="en-US" dirty="0">
                <a:solidFill>
                  <a:schemeClr val="tx2">
                    <a:lumMod val="20000"/>
                    <a:lumOff val="80000"/>
                  </a:schemeClr>
                </a:solidFill>
              </a:rPr>
              <a:t>…</a:t>
            </a:r>
          </a:p>
          <a:p>
            <a:endParaRPr lang="en-US" dirty="0">
              <a:solidFill>
                <a:schemeClr val="tx2">
                  <a:lumMod val="20000"/>
                  <a:lumOff val="80000"/>
                </a:schemeClr>
              </a:solidFill>
            </a:endParaRPr>
          </a:p>
          <a:p>
            <a:r>
              <a:rPr lang="en-US" dirty="0">
                <a:solidFill>
                  <a:schemeClr val="tx2">
                    <a:lumMod val="20000"/>
                    <a:lumOff val="80000"/>
                  </a:schemeClr>
                </a:solidFill>
              </a:rPr>
              <a:t>‣ </a:t>
            </a:r>
            <a:r>
              <a:rPr lang="en-US" dirty="0" err="1">
                <a:solidFill>
                  <a:schemeClr val="tx2">
                    <a:lumMod val="20000"/>
                    <a:lumOff val="80000"/>
                  </a:schemeClr>
                </a:solidFill>
              </a:rPr>
              <a:t>Dotyky</a:t>
            </a:r>
            <a:r>
              <a:rPr lang="en-US" dirty="0">
                <a:solidFill>
                  <a:schemeClr val="tx2">
                    <a:lumMod val="20000"/>
                    <a:lumOff val="80000"/>
                  </a:schemeClr>
                </a:solidFill>
              </a:rPr>
              <a:t> (</a:t>
            </a:r>
            <a:r>
              <a:rPr lang="en-US" dirty="0" err="1">
                <a:solidFill>
                  <a:schemeClr val="tx2">
                    <a:lumMod val="20000"/>
                    <a:lumOff val="80000"/>
                  </a:schemeClr>
                </a:solidFill>
              </a:rPr>
              <a:t>krátke</a:t>
            </a:r>
            <a:r>
              <a:rPr lang="en-US" dirty="0">
                <a:solidFill>
                  <a:schemeClr val="tx2">
                    <a:lumMod val="20000"/>
                    <a:lumOff val="80000"/>
                  </a:schemeClr>
                </a:solidFill>
              </a:rPr>
              <a:t> a </a:t>
            </a:r>
            <a:r>
              <a:rPr lang="en-US" dirty="0" err="1">
                <a:solidFill>
                  <a:schemeClr val="tx2">
                    <a:lumMod val="20000"/>
                    <a:lumOff val="80000"/>
                  </a:schemeClr>
                </a:solidFill>
              </a:rPr>
              <a:t>častejšie</a:t>
            </a:r>
            <a:r>
              <a:rPr lang="en-US" dirty="0">
                <a:solidFill>
                  <a:schemeClr val="tx2">
                    <a:lumMod val="20000"/>
                    <a:lumOff val="80000"/>
                  </a:schemeClr>
                </a:solidFill>
              </a:rPr>
              <a:t>) </a:t>
            </a:r>
            <a:r>
              <a:rPr lang="en-US" dirty="0" err="1">
                <a:solidFill>
                  <a:schemeClr val="tx2">
                    <a:lumMod val="20000"/>
                    <a:lumOff val="80000"/>
                  </a:schemeClr>
                </a:solidFill>
              </a:rPr>
              <a:t>vkladanie</a:t>
            </a:r>
            <a:r>
              <a:rPr lang="en-US" dirty="0">
                <a:solidFill>
                  <a:schemeClr val="tx2">
                    <a:lumMod val="20000"/>
                    <a:lumOff val="80000"/>
                  </a:schemeClr>
                </a:solidFill>
              </a:rPr>
              <a:t> </a:t>
            </a:r>
            <a:r>
              <a:rPr lang="en-US" dirty="0" err="1">
                <a:solidFill>
                  <a:schemeClr val="tx2">
                    <a:lumMod val="20000"/>
                    <a:lumOff val="80000"/>
                  </a:schemeClr>
                </a:solidFill>
              </a:rPr>
              <a:t>ruky</a:t>
            </a:r>
            <a:r>
              <a:rPr lang="en-US" dirty="0">
                <a:solidFill>
                  <a:schemeClr val="tx2">
                    <a:lumMod val="20000"/>
                    <a:lumOff val="80000"/>
                  </a:schemeClr>
                </a:solidFill>
              </a:rPr>
              <a:t> do </a:t>
            </a:r>
            <a:r>
              <a:rPr lang="en-US" dirty="0" err="1">
                <a:solidFill>
                  <a:schemeClr val="tx2">
                    <a:lumMod val="20000"/>
                    <a:lumOff val="80000"/>
                  </a:schemeClr>
                </a:solidFill>
              </a:rPr>
              <a:t>ruky</a:t>
            </a:r>
            <a:r>
              <a:rPr lang="en-US" dirty="0">
                <a:solidFill>
                  <a:schemeClr val="tx2">
                    <a:lumMod val="20000"/>
                    <a:lumOff val="80000"/>
                  </a:schemeClr>
                </a:solidFill>
              </a:rPr>
              <a:t>, </a:t>
            </a:r>
            <a:r>
              <a:rPr lang="en-US" dirty="0" err="1">
                <a:solidFill>
                  <a:schemeClr val="tx2">
                    <a:lumMod val="20000"/>
                    <a:lumOff val="80000"/>
                  </a:schemeClr>
                </a:solidFill>
              </a:rPr>
              <a:t>pokladanie</a:t>
            </a:r>
            <a:r>
              <a:rPr lang="en-US" dirty="0">
                <a:solidFill>
                  <a:schemeClr val="tx2">
                    <a:lumMod val="20000"/>
                    <a:lumOff val="80000"/>
                  </a:schemeClr>
                </a:solidFill>
              </a:rPr>
              <a:t> </a:t>
            </a:r>
            <a:r>
              <a:rPr lang="en-US" dirty="0" err="1">
                <a:solidFill>
                  <a:schemeClr val="tx2">
                    <a:lumMod val="20000"/>
                    <a:lumOff val="80000"/>
                  </a:schemeClr>
                </a:solidFill>
              </a:rPr>
              <a:t>hlavy</a:t>
            </a:r>
            <a:r>
              <a:rPr lang="en-US" dirty="0">
                <a:solidFill>
                  <a:schemeClr val="tx2">
                    <a:lumMod val="20000"/>
                    <a:lumOff val="80000"/>
                  </a:schemeClr>
                </a:solidFill>
              </a:rPr>
              <a:t> do </a:t>
            </a:r>
            <a:r>
              <a:rPr lang="en-US" dirty="0" err="1">
                <a:solidFill>
                  <a:schemeClr val="tx2">
                    <a:lumMod val="20000"/>
                    <a:lumOff val="80000"/>
                  </a:schemeClr>
                </a:solidFill>
              </a:rPr>
              <a:t>lona</a:t>
            </a:r>
            <a:r>
              <a:rPr lang="en-US" dirty="0">
                <a:solidFill>
                  <a:schemeClr val="tx2">
                    <a:lumMod val="20000"/>
                    <a:lumOff val="80000"/>
                  </a:schemeClr>
                </a:solidFill>
              </a:rPr>
              <a:t> – </a:t>
            </a:r>
            <a:r>
              <a:rPr lang="en-US" dirty="0" err="1">
                <a:solidFill>
                  <a:schemeClr val="tx2">
                    <a:lumMod val="20000"/>
                    <a:lumOff val="80000"/>
                  </a:schemeClr>
                </a:solidFill>
              </a:rPr>
              <a:t>pocit</a:t>
            </a:r>
            <a:r>
              <a:rPr lang="en-US" dirty="0">
                <a:solidFill>
                  <a:schemeClr val="tx2">
                    <a:lumMod val="20000"/>
                    <a:lumOff val="80000"/>
                  </a:schemeClr>
                </a:solidFill>
              </a:rPr>
              <a:t> </a:t>
            </a:r>
            <a:r>
              <a:rPr lang="en-US" dirty="0" err="1">
                <a:solidFill>
                  <a:schemeClr val="tx2">
                    <a:lumMod val="20000"/>
                    <a:lumOff val="80000"/>
                  </a:schemeClr>
                </a:solidFill>
              </a:rPr>
              <a:t>dôvery</a:t>
            </a:r>
            <a:r>
              <a:rPr lang="en-US" dirty="0">
                <a:solidFill>
                  <a:schemeClr val="tx2">
                    <a:lumMod val="20000"/>
                    <a:lumOff val="80000"/>
                  </a:schemeClr>
                </a:solidFill>
              </a:rPr>
              <a:t> </a:t>
            </a:r>
            <a:r>
              <a:rPr lang="en-US" dirty="0" err="1">
                <a:solidFill>
                  <a:schemeClr val="tx2">
                    <a:lumMod val="20000"/>
                    <a:lumOff val="80000"/>
                  </a:schemeClr>
                </a:solidFill>
              </a:rPr>
              <a:t>alebo</a:t>
            </a:r>
            <a:r>
              <a:rPr lang="en-US" dirty="0">
                <a:solidFill>
                  <a:schemeClr val="tx2">
                    <a:lumMod val="20000"/>
                    <a:lumOff val="80000"/>
                  </a:schemeClr>
                </a:solidFill>
              </a:rPr>
              <a:t> </a:t>
            </a:r>
            <a:r>
              <a:rPr lang="en-US" dirty="0" err="1">
                <a:solidFill>
                  <a:schemeClr val="tx2">
                    <a:lumMod val="20000"/>
                    <a:lumOff val="80000"/>
                  </a:schemeClr>
                </a:solidFill>
              </a:rPr>
              <a:t>sexuálny</a:t>
            </a:r>
            <a:r>
              <a:rPr lang="en-US" dirty="0">
                <a:solidFill>
                  <a:schemeClr val="tx2">
                    <a:lumMod val="20000"/>
                    <a:lumOff val="80000"/>
                  </a:schemeClr>
                </a:solidFill>
              </a:rPr>
              <a:t> </a:t>
            </a:r>
            <a:r>
              <a:rPr lang="en-US" dirty="0" err="1">
                <a:solidFill>
                  <a:schemeClr val="tx2">
                    <a:lumMod val="20000"/>
                    <a:lumOff val="80000"/>
                  </a:schemeClr>
                </a:solidFill>
              </a:rPr>
              <a:t>podtón</a:t>
            </a:r>
            <a:r>
              <a:rPr lang="en-US" dirty="0">
                <a:solidFill>
                  <a:schemeClr val="tx2">
                    <a:lumMod val="20000"/>
                    <a:lumOff val="80000"/>
                  </a:schemeClr>
                </a:solidFill>
              </a:rPr>
              <a:t>? </a:t>
            </a:r>
          </a:p>
          <a:p>
            <a:endParaRPr lang="en-US" dirty="0">
              <a:solidFill>
                <a:schemeClr val="tx2">
                  <a:lumMod val="20000"/>
                  <a:lumOff val="80000"/>
                </a:schemeClr>
              </a:solidFill>
            </a:endParaRPr>
          </a:p>
          <a:p>
            <a:endParaRPr lang="en-US" dirty="0">
              <a:solidFill>
                <a:schemeClr val="tx2">
                  <a:lumMod val="20000"/>
                  <a:lumOff val="80000"/>
                </a:schemeClr>
              </a:solidFill>
            </a:endParaRPr>
          </a:p>
          <a:p>
            <a:endParaRPr lang="en-US" dirty="0">
              <a:solidFill>
                <a:schemeClr val="tx2">
                  <a:lumMod val="20000"/>
                  <a:lumOff val="80000"/>
                </a:schemeClr>
              </a:solidFill>
            </a:endParaRPr>
          </a:p>
          <a:p>
            <a:endParaRPr lang="en-US" dirty="0">
              <a:solidFill>
                <a:schemeClr val="tx2">
                  <a:lumMod val="20000"/>
                  <a:lumOff val="80000"/>
                </a:schemeClr>
              </a:solidFill>
            </a:endParaRPr>
          </a:p>
          <a:p>
            <a:endParaRPr dirty="0">
              <a:solidFill>
                <a:schemeClr val="tx2">
                  <a:lumMod val="20000"/>
                  <a:lumOff val="80000"/>
                </a:schemeClr>
              </a:solidFill>
            </a:endParaRPr>
          </a:p>
        </p:txBody>
      </p:sp>
    </p:spTree>
    <p:extLst>
      <p:ext uri="{BB962C8B-B14F-4D97-AF65-F5344CB8AC3E}">
        <p14:creationId xmlns:p14="http://schemas.microsoft.com/office/powerpoint/2010/main" val="1273836588"/>
      </p:ext>
    </p:extLst>
  </p:cSld>
  <p:clrMapOvr>
    <a:masterClrMapping/>
  </p:clrMapOvr>
  <p:transition spd="med"/>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text 2">
            <a:extLst>
              <a:ext uri="{FF2B5EF4-FFF2-40B4-BE49-F238E27FC236}">
                <a16:creationId xmlns:a16="http://schemas.microsoft.com/office/drawing/2014/main" id="{442B918F-0838-D095-64C4-CBCEDA6D07B0}"/>
              </a:ext>
            </a:extLst>
          </p:cNvPr>
          <p:cNvSpPr>
            <a:spLocks noGrp="1"/>
          </p:cNvSpPr>
          <p:nvPr>
            <p:ph type="body" sz="quarter" idx="1"/>
          </p:nvPr>
        </p:nvSpPr>
        <p:spPr>
          <a:xfrm>
            <a:off x="1917576" y="1297892"/>
            <a:ext cx="6516209" cy="2395217"/>
          </a:xfrm>
        </p:spPr>
        <p:txBody>
          <a:bodyPr>
            <a:noAutofit/>
          </a:bodyPr>
          <a:lstStyle/>
          <a:p>
            <a:r>
              <a:rPr lang="en-US" sz="3600" dirty="0" err="1"/>
              <a:t>Kruhy</a:t>
            </a:r>
            <a:r>
              <a:rPr lang="en-US" sz="3600" dirty="0"/>
              <a:t> </a:t>
            </a:r>
            <a:r>
              <a:rPr lang="en-US" sz="3600" dirty="0" err="1"/>
              <a:t>podpory</a:t>
            </a:r>
            <a:r>
              <a:rPr lang="en-US" sz="3600" dirty="0"/>
              <a:t> - </a:t>
            </a:r>
            <a:r>
              <a:rPr lang="en-US" sz="3600" dirty="0" err="1"/>
              <a:t>Semafor</a:t>
            </a:r>
            <a:r>
              <a:rPr lang="en-US" sz="3600" dirty="0"/>
              <a:t> </a:t>
            </a:r>
          </a:p>
          <a:p>
            <a:endParaRPr lang="en-US" sz="3600" dirty="0"/>
          </a:p>
          <a:p>
            <a:r>
              <a:rPr lang="en-US" sz="3600" dirty="0"/>
              <a:t>♡ JA </a:t>
            </a:r>
          </a:p>
          <a:p>
            <a:r>
              <a:rPr lang="en-US" sz="3600" dirty="0"/>
              <a:t>♡ Rodina</a:t>
            </a:r>
          </a:p>
          <a:p>
            <a:r>
              <a:rPr lang="en-US" sz="3600" dirty="0"/>
              <a:t>♡ </a:t>
            </a:r>
            <a:r>
              <a:rPr lang="en-US" sz="3600" dirty="0" err="1"/>
              <a:t>Priatelia</a:t>
            </a:r>
            <a:endParaRPr lang="en-US" sz="3600" dirty="0"/>
          </a:p>
          <a:p>
            <a:r>
              <a:rPr lang="en-US" sz="3600" dirty="0">
                <a:latin typeface="Adobe Myungjo Std M" panose="02020600000000000000" pitchFamily="18" charset="-128"/>
                <a:ea typeface="Adobe Myungjo Std M" panose="02020600000000000000" pitchFamily="18" charset="-128"/>
              </a:rPr>
              <a:t>✖</a:t>
            </a:r>
            <a:r>
              <a:rPr lang="en-US" sz="3600" dirty="0" err="1"/>
              <a:t>Cudzí</a:t>
            </a:r>
            <a:r>
              <a:rPr lang="en-US" sz="3600" dirty="0"/>
              <a:t> </a:t>
            </a:r>
            <a:r>
              <a:rPr lang="en-US" sz="3600" dirty="0" err="1"/>
              <a:t>ľudia</a:t>
            </a:r>
            <a:r>
              <a:rPr lang="en-US" sz="3600" dirty="0"/>
              <a:t> </a:t>
            </a:r>
          </a:p>
          <a:p>
            <a:endParaRPr lang="sk-SK" sz="3600" dirty="0"/>
          </a:p>
        </p:txBody>
      </p:sp>
      <p:pic>
        <p:nvPicPr>
          <p:cNvPr id="1028" name="Picture 4" descr="Webináře na objednání | Freya - KURZY, SUPERVIZE, PORADENSTVÍ a KOUČINK">
            <a:extLst>
              <a:ext uri="{FF2B5EF4-FFF2-40B4-BE49-F238E27FC236}">
                <a16:creationId xmlns:a16="http://schemas.microsoft.com/office/drawing/2014/main" id="{1C089528-E222-2007-FC1C-37397D0520D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8696"/>
          <a:stretch/>
        </p:blipFill>
        <p:spPr bwMode="auto">
          <a:xfrm>
            <a:off x="4964131" y="2139517"/>
            <a:ext cx="6399991" cy="3275860"/>
          </a:xfrm>
          <a:prstGeom prst="rect">
            <a:avLst/>
          </a:prstGeom>
          <a:noFill/>
          <a:extLst>
            <a:ext uri="{909E8E84-426E-40DD-AFC4-6F175D3DCCD1}">
              <a14:hiddenFill xmlns:a14="http://schemas.microsoft.com/office/drawing/2010/main">
                <a:solidFill>
                  <a:srgbClr val="FFFFFF"/>
                </a:solidFill>
              </a14:hiddenFill>
            </a:ext>
          </a:extLst>
        </p:spPr>
      </p:pic>
      <p:sp>
        <p:nvSpPr>
          <p:cNvPr id="4" name="BlokTextu 3">
            <a:extLst>
              <a:ext uri="{FF2B5EF4-FFF2-40B4-BE49-F238E27FC236}">
                <a16:creationId xmlns:a16="http://schemas.microsoft.com/office/drawing/2014/main" id="{936D13CC-DD76-868E-C018-C43538691CBE}"/>
              </a:ext>
            </a:extLst>
          </p:cNvPr>
          <p:cNvSpPr txBox="1"/>
          <p:nvPr/>
        </p:nvSpPr>
        <p:spPr>
          <a:xfrm>
            <a:off x="1997476" y="5887670"/>
            <a:ext cx="3559945" cy="52322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sz="2800" dirty="0">
                <a:solidFill>
                  <a:srgbClr val="FF0000"/>
                </a:solidFill>
              </a:rPr>
              <a:t>(</a:t>
            </a:r>
            <a:r>
              <a:rPr lang="en-US" sz="2800" dirty="0" err="1">
                <a:solidFill>
                  <a:srgbClr val="FF0000"/>
                </a:solidFill>
              </a:rPr>
              <a:t>kruhy</a:t>
            </a:r>
            <a:r>
              <a:rPr lang="en-US" sz="2800" dirty="0">
                <a:solidFill>
                  <a:srgbClr val="FF0000"/>
                </a:solidFill>
              </a:rPr>
              <a:t>/</a:t>
            </a:r>
            <a:r>
              <a:rPr lang="en-US" sz="2800" dirty="0" err="1">
                <a:solidFill>
                  <a:srgbClr val="FF0000"/>
                </a:solidFill>
              </a:rPr>
              <a:t>obruče</a:t>
            </a:r>
            <a:r>
              <a:rPr lang="en-US" sz="2800" dirty="0">
                <a:solidFill>
                  <a:srgbClr val="FF0000"/>
                </a:solidFill>
              </a:rPr>
              <a:t>)</a:t>
            </a:r>
            <a:r>
              <a:rPr lang="en-US" sz="1800" dirty="0"/>
              <a:t> </a:t>
            </a:r>
          </a:p>
        </p:txBody>
      </p:sp>
    </p:spTree>
    <p:extLst>
      <p:ext uri="{BB962C8B-B14F-4D97-AF65-F5344CB8AC3E}">
        <p14:creationId xmlns:p14="http://schemas.microsoft.com/office/powerpoint/2010/main" val="2786237577"/>
      </p:ext>
    </p:extLst>
  </p:cSld>
  <p:clrMapOvr>
    <a:masterClrMapping/>
  </p:clrMapOvr>
  <p:transition spd="med"/>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4" name="Text Placeholder 15"/>
          <p:cNvSpPr txBox="1">
            <a:spLocks noGrp="1"/>
          </p:cNvSpPr>
          <p:nvPr>
            <p:ph type="body" sz="quarter" idx="1"/>
          </p:nvPr>
        </p:nvSpPr>
        <p:spPr>
          <a:xfrm>
            <a:off x="1963822" y="1098983"/>
            <a:ext cx="9872358" cy="5532636"/>
          </a:xfrm>
          <a:prstGeom prst="rect">
            <a:avLst/>
          </a:prstGeom>
        </p:spPr>
        <p:txBody>
          <a:bodyPr>
            <a:normAutofit lnSpcReduction="10000"/>
          </a:bodyPr>
          <a:lstStyle>
            <a:lvl1pPr>
              <a:defRPr sz="3000" cap="none">
                <a:solidFill>
                  <a:srgbClr val="011993"/>
                </a:solidFill>
                <a:latin typeface="Tahoma"/>
                <a:ea typeface="Tahoma"/>
                <a:cs typeface="Tahoma"/>
                <a:sym typeface="Tahoma"/>
              </a:defRPr>
            </a:lvl1pPr>
          </a:lstStyle>
          <a:p>
            <a:r>
              <a:rPr lang="en-US" dirty="0">
                <a:solidFill>
                  <a:schemeClr val="tx2">
                    <a:lumMod val="20000"/>
                    <a:lumOff val="80000"/>
                  </a:schemeClr>
                </a:solidFill>
              </a:rPr>
              <a:t>HYGIENA</a:t>
            </a:r>
          </a:p>
          <a:p>
            <a:r>
              <a:rPr lang="en-US" dirty="0">
                <a:solidFill>
                  <a:schemeClr val="tx2">
                    <a:lumMod val="20000"/>
                    <a:lumOff val="80000"/>
                  </a:schemeClr>
                </a:solidFill>
              </a:rPr>
              <a:t>(</a:t>
            </a:r>
            <a:r>
              <a:rPr lang="en-US" dirty="0" err="1">
                <a:solidFill>
                  <a:schemeClr val="tx2">
                    <a:lumMod val="20000"/>
                    <a:lumOff val="80000"/>
                  </a:schemeClr>
                </a:solidFill>
              </a:rPr>
              <a:t>umývanie</a:t>
            </a:r>
            <a:r>
              <a:rPr lang="en-US" dirty="0">
                <a:solidFill>
                  <a:schemeClr val="tx2">
                    <a:lumMod val="20000"/>
                    <a:lumOff val="80000"/>
                  </a:schemeClr>
                </a:solidFill>
              </a:rPr>
              <a:t>, </a:t>
            </a:r>
            <a:r>
              <a:rPr lang="en-US" dirty="0" err="1">
                <a:solidFill>
                  <a:schemeClr val="tx2">
                    <a:lumMod val="20000"/>
                    <a:lumOff val="80000"/>
                  </a:schemeClr>
                </a:solidFill>
              </a:rPr>
              <a:t>ochrana</a:t>
            </a:r>
            <a:r>
              <a:rPr lang="en-US" dirty="0">
                <a:solidFill>
                  <a:schemeClr val="tx2">
                    <a:lumMod val="20000"/>
                    <a:lumOff val="80000"/>
                  </a:schemeClr>
                </a:solidFill>
              </a:rPr>
              <a:t> </a:t>
            </a:r>
            <a:r>
              <a:rPr lang="en-US" dirty="0" err="1">
                <a:solidFill>
                  <a:schemeClr val="tx2">
                    <a:lumMod val="20000"/>
                    <a:lumOff val="80000"/>
                  </a:schemeClr>
                </a:solidFill>
              </a:rPr>
              <a:t>medzi</a:t>
            </a:r>
            <a:r>
              <a:rPr lang="en-US" dirty="0">
                <a:solidFill>
                  <a:schemeClr val="tx2">
                    <a:lumMod val="20000"/>
                    <a:lumOff val="80000"/>
                  </a:schemeClr>
                </a:solidFill>
              </a:rPr>
              <a:t> </a:t>
            </a:r>
            <a:r>
              <a:rPr lang="en-US" dirty="0" err="1">
                <a:solidFill>
                  <a:schemeClr val="tx2">
                    <a:lumMod val="20000"/>
                    <a:lumOff val="80000"/>
                  </a:schemeClr>
                </a:solidFill>
              </a:rPr>
              <a:t>Vami</a:t>
            </a:r>
            <a:r>
              <a:rPr lang="en-US" dirty="0">
                <a:solidFill>
                  <a:schemeClr val="tx2">
                    <a:lumMod val="20000"/>
                    <a:lumOff val="80000"/>
                  </a:schemeClr>
                </a:solidFill>
              </a:rPr>
              <a:t> a </a:t>
            </a:r>
            <a:r>
              <a:rPr lang="en-US" dirty="0" err="1">
                <a:solidFill>
                  <a:schemeClr val="tx2">
                    <a:lumMod val="20000"/>
                    <a:lumOff val="80000"/>
                  </a:schemeClr>
                </a:solidFill>
              </a:rPr>
              <a:t>dieťaťom</a:t>
            </a:r>
            <a:r>
              <a:rPr lang="en-US" dirty="0">
                <a:solidFill>
                  <a:schemeClr val="tx2">
                    <a:lumMod val="20000"/>
                    <a:lumOff val="80000"/>
                  </a:schemeClr>
                </a:solidFill>
              </a:rPr>
              <a:t>, </a:t>
            </a:r>
            <a:r>
              <a:rPr lang="en-US" dirty="0" err="1">
                <a:solidFill>
                  <a:schemeClr val="tx2">
                    <a:lumMod val="20000"/>
                    <a:lumOff val="80000"/>
                  </a:schemeClr>
                </a:solidFill>
              </a:rPr>
              <a:t>návšteva</a:t>
            </a:r>
            <a:r>
              <a:rPr lang="en-US" dirty="0">
                <a:solidFill>
                  <a:schemeClr val="tx2">
                    <a:lumMod val="20000"/>
                    <a:lumOff val="80000"/>
                  </a:schemeClr>
                </a:solidFill>
              </a:rPr>
              <a:t> WC, </a:t>
            </a:r>
            <a:r>
              <a:rPr lang="en-US" dirty="0" err="1">
                <a:solidFill>
                  <a:schemeClr val="tx2">
                    <a:lumMod val="20000"/>
                    <a:lumOff val="80000"/>
                  </a:schemeClr>
                </a:solidFill>
              </a:rPr>
              <a:t>zatváranie</a:t>
            </a:r>
            <a:r>
              <a:rPr lang="en-US" dirty="0">
                <a:solidFill>
                  <a:schemeClr val="tx2">
                    <a:lumMod val="20000"/>
                    <a:lumOff val="80000"/>
                  </a:schemeClr>
                </a:solidFill>
              </a:rPr>
              <a:t> </a:t>
            </a:r>
            <a:r>
              <a:rPr lang="en-US" dirty="0" err="1">
                <a:solidFill>
                  <a:schemeClr val="tx2">
                    <a:lumMod val="20000"/>
                    <a:lumOff val="80000"/>
                  </a:schemeClr>
                </a:solidFill>
              </a:rPr>
              <a:t>dverí</a:t>
            </a:r>
            <a:r>
              <a:rPr lang="en-US" dirty="0">
                <a:solidFill>
                  <a:schemeClr val="tx2">
                    <a:lumMod val="20000"/>
                    <a:lumOff val="80000"/>
                  </a:schemeClr>
                </a:solidFill>
              </a:rPr>
              <a:t> = </a:t>
            </a:r>
            <a:r>
              <a:rPr lang="en-US" dirty="0" err="1">
                <a:solidFill>
                  <a:schemeClr val="tx2">
                    <a:lumMod val="20000"/>
                    <a:lumOff val="80000"/>
                  </a:schemeClr>
                </a:solidFill>
              </a:rPr>
              <a:t>súkromie</a:t>
            </a:r>
            <a:r>
              <a:rPr lang="en-US" dirty="0">
                <a:solidFill>
                  <a:schemeClr val="tx2">
                    <a:lumMod val="20000"/>
                    <a:lumOff val="80000"/>
                  </a:schemeClr>
                </a:solidFill>
              </a:rPr>
              <a:t>) </a:t>
            </a:r>
          </a:p>
          <a:p>
            <a:endParaRPr lang="en-US" dirty="0">
              <a:solidFill>
                <a:schemeClr val="tx2">
                  <a:lumMod val="20000"/>
                  <a:lumOff val="80000"/>
                </a:schemeClr>
              </a:solidFill>
            </a:endParaRPr>
          </a:p>
          <a:p>
            <a:r>
              <a:rPr lang="en-US" dirty="0">
                <a:solidFill>
                  <a:schemeClr val="tx2">
                    <a:lumMod val="20000"/>
                    <a:lumOff val="80000"/>
                  </a:schemeClr>
                </a:solidFill>
              </a:rPr>
              <a:t>NADMERNÁ OCHRANA</a:t>
            </a:r>
          </a:p>
          <a:p>
            <a:r>
              <a:rPr lang="en-US" dirty="0">
                <a:solidFill>
                  <a:schemeClr val="tx2">
                    <a:lumMod val="20000"/>
                    <a:lumOff val="80000"/>
                  </a:schemeClr>
                </a:solidFill>
              </a:rPr>
              <a:t>(</a:t>
            </a:r>
            <a:r>
              <a:rPr lang="en-US" dirty="0" err="1">
                <a:solidFill>
                  <a:schemeClr val="tx2">
                    <a:lumMod val="20000"/>
                    <a:lumOff val="80000"/>
                  </a:schemeClr>
                </a:solidFill>
              </a:rPr>
              <a:t>dať</a:t>
            </a:r>
            <a:r>
              <a:rPr lang="en-US" dirty="0">
                <a:solidFill>
                  <a:schemeClr val="tx2">
                    <a:lumMod val="20000"/>
                    <a:lumOff val="80000"/>
                  </a:schemeClr>
                </a:solidFill>
              </a:rPr>
              <a:t> </a:t>
            </a:r>
            <a:r>
              <a:rPr lang="en-US" dirty="0" err="1">
                <a:solidFill>
                  <a:schemeClr val="tx2">
                    <a:lumMod val="20000"/>
                    <a:lumOff val="80000"/>
                  </a:schemeClr>
                </a:solidFill>
              </a:rPr>
              <a:t>priestor</a:t>
            </a:r>
            <a:r>
              <a:rPr lang="en-US" dirty="0">
                <a:solidFill>
                  <a:schemeClr val="tx2">
                    <a:lumMod val="20000"/>
                    <a:lumOff val="80000"/>
                  </a:schemeClr>
                </a:solidFill>
              </a:rPr>
              <a:t>, </a:t>
            </a:r>
            <a:r>
              <a:rPr lang="en-US" dirty="0" err="1">
                <a:solidFill>
                  <a:schemeClr val="tx2">
                    <a:lumMod val="20000"/>
                    <a:lumOff val="80000"/>
                  </a:schemeClr>
                </a:solidFill>
              </a:rPr>
              <a:t>vlastná</a:t>
            </a:r>
            <a:r>
              <a:rPr lang="en-US" dirty="0">
                <a:solidFill>
                  <a:schemeClr val="tx2">
                    <a:lumMod val="20000"/>
                    <a:lumOff val="80000"/>
                  </a:schemeClr>
                </a:solidFill>
              </a:rPr>
              <a:t> izba, </a:t>
            </a:r>
            <a:r>
              <a:rPr lang="en-US" dirty="0" err="1">
                <a:solidFill>
                  <a:schemeClr val="tx2">
                    <a:lumMod val="20000"/>
                    <a:lumOff val="80000"/>
                  </a:schemeClr>
                </a:solidFill>
              </a:rPr>
              <a:t>ukázať</a:t>
            </a:r>
            <a:r>
              <a:rPr lang="en-US" dirty="0">
                <a:solidFill>
                  <a:schemeClr val="tx2">
                    <a:lumMod val="20000"/>
                    <a:lumOff val="80000"/>
                  </a:schemeClr>
                </a:solidFill>
              </a:rPr>
              <a:t> </a:t>
            </a:r>
            <a:r>
              <a:rPr lang="en-US" dirty="0" err="1">
                <a:solidFill>
                  <a:schemeClr val="tx2">
                    <a:lumMod val="20000"/>
                    <a:lumOff val="80000"/>
                  </a:schemeClr>
                </a:solidFill>
              </a:rPr>
              <a:t>kde</a:t>
            </a:r>
            <a:r>
              <a:rPr lang="en-US" dirty="0">
                <a:solidFill>
                  <a:schemeClr val="tx2">
                    <a:lumMod val="20000"/>
                    <a:lumOff val="80000"/>
                  </a:schemeClr>
                </a:solidFill>
              </a:rPr>
              <a:t> a </a:t>
            </a:r>
            <a:r>
              <a:rPr lang="en-US" dirty="0" err="1">
                <a:solidFill>
                  <a:schemeClr val="tx2">
                    <a:lumMod val="20000"/>
                    <a:lumOff val="80000"/>
                  </a:schemeClr>
                </a:solidFill>
              </a:rPr>
              <a:t>čo</a:t>
            </a:r>
            <a:r>
              <a:rPr lang="en-US" dirty="0">
                <a:solidFill>
                  <a:schemeClr val="tx2">
                    <a:lumMod val="20000"/>
                    <a:lumOff val="80000"/>
                  </a:schemeClr>
                </a:solidFill>
              </a:rPr>
              <a:t> je </a:t>
            </a:r>
            <a:r>
              <a:rPr lang="en-US" dirty="0" err="1">
                <a:solidFill>
                  <a:schemeClr val="tx2">
                    <a:lumMod val="20000"/>
                    <a:lumOff val="80000"/>
                  </a:schemeClr>
                </a:solidFill>
              </a:rPr>
              <a:t>súkromie</a:t>
            </a:r>
            <a:r>
              <a:rPr lang="en-US" dirty="0">
                <a:solidFill>
                  <a:schemeClr val="tx2">
                    <a:lumMod val="20000"/>
                    <a:lumOff val="80000"/>
                  </a:schemeClr>
                </a:solidFill>
              </a:rPr>
              <a:t>) </a:t>
            </a:r>
          </a:p>
          <a:p>
            <a:endParaRPr lang="en-US" dirty="0">
              <a:solidFill>
                <a:schemeClr val="tx2">
                  <a:lumMod val="20000"/>
                  <a:lumOff val="80000"/>
                </a:schemeClr>
              </a:solidFill>
            </a:endParaRPr>
          </a:p>
          <a:p>
            <a:r>
              <a:rPr lang="en-US" dirty="0">
                <a:solidFill>
                  <a:schemeClr val="tx2">
                    <a:lumMod val="20000"/>
                    <a:lumOff val="80000"/>
                  </a:schemeClr>
                </a:solidFill>
              </a:rPr>
              <a:t>SPRÁVANIE V KOLEKTÍVE</a:t>
            </a:r>
          </a:p>
          <a:p>
            <a:r>
              <a:rPr lang="en-US" dirty="0">
                <a:solidFill>
                  <a:schemeClr val="tx2">
                    <a:lumMod val="20000"/>
                    <a:lumOff val="80000"/>
                  </a:schemeClr>
                </a:solidFill>
              </a:rPr>
              <a:t>(</a:t>
            </a:r>
            <a:r>
              <a:rPr lang="en-US" dirty="0" err="1">
                <a:solidFill>
                  <a:schemeClr val="tx2">
                    <a:lumMod val="20000"/>
                    <a:lumOff val="80000"/>
                  </a:schemeClr>
                </a:solidFill>
              </a:rPr>
              <a:t>masturbácia</a:t>
            </a:r>
            <a:r>
              <a:rPr lang="en-US" dirty="0">
                <a:solidFill>
                  <a:schemeClr val="tx2">
                    <a:lumMod val="20000"/>
                    <a:lumOff val="80000"/>
                  </a:schemeClr>
                </a:solidFill>
              </a:rPr>
              <a:t> </a:t>
            </a:r>
            <a:r>
              <a:rPr lang="en-US" dirty="0" err="1">
                <a:solidFill>
                  <a:schemeClr val="tx2">
                    <a:lumMod val="20000"/>
                    <a:lumOff val="80000"/>
                  </a:schemeClr>
                </a:solidFill>
              </a:rPr>
              <a:t>na</a:t>
            </a:r>
            <a:r>
              <a:rPr lang="en-US" dirty="0">
                <a:solidFill>
                  <a:schemeClr val="tx2">
                    <a:lumMod val="20000"/>
                    <a:lumOff val="80000"/>
                  </a:schemeClr>
                </a:solidFill>
              </a:rPr>
              <a:t> </a:t>
            </a:r>
            <a:r>
              <a:rPr lang="en-US" dirty="0" err="1">
                <a:solidFill>
                  <a:schemeClr val="tx2">
                    <a:lumMod val="20000"/>
                    <a:lumOff val="80000"/>
                  </a:schemeClr>
                </a:solidFill>
              </a:rPr>
              <a:t>verejnosti</a:t>
            </a:r>
            <a:r>
              <a:rPr lang="en-US" dirty="0">
                <a:solidFill>
                  <a:schemeClr val="tx2">
                    <a:lumMod val="20000"/>
                    <a:lumOff val="80000"/>
                  </a:schemeClr>
                </a:solidFill>
              </a:rPr>
              <a:t>, </a:t>
            </a:r>
            <a:r>
              <a:rPr lang="en-US" dirty="0" err="1">
                <a:solidFill>
                  <a:schemeClr val="tx2">
                    <a:lumMod val="20000"/>
                    <a:lumOff val="80000"/>
                  </a:schemeClr>
                </a:solidFill>
              </a:rPr>
              <a:t>obnažovanie</a:t>
            </a:r>
            <a:r>
              <a:rPr lang="en-US" dirty="0">
                <a:solidFill>
                  <a:schemeClr val="tx2">
                    <a:lumMod val="20000"/>
                    <a:lumOff val="80000"/>
                  </a:schemeClr>
                </a:solidFill>
              </a:rPr>
              <a:t>, </a:t>
            </a:r>
            <a:r>
              <a:rPr lang="en-US" dirty="0" err="1">
                <a:solidFill>
                  <a:schemeClr val="tx2">
                    <a:lumMod val="20000"/>
                    <a:lumOff val="80000"/>
                  </a:schemeClr>
                </a:solidFill>
              </a:rPr>
              <a:t>upozorňovanie</a:t>
            </a:r>
            <a:r>
              <a:rPr lang="en-US" dirty="0">
                <a:solidFill>
                  <a:schemeClr val="tx2">
                    <a:lumMod val="20000"/>
                    <a:lumOff val="80000"/>
                  </a:schemeClr>
                </a:solidFill>
              </a:rPr>
              <a:t> </a:t>
            </a:r>
            <a:r>
              <a:rPr lang="en-US" dirty="0" err="1">
                <a:solidFill>
                  <a:schemeClr val="tx2">
                    <a:lumMod val="20000"/>
                    <a:lumOff val="80000"/>
                  </a:schemeClr>
                </a:solidFill>
              </a:rPr>
              <a:t>na</a:t>
            </a:r>
            <a:r>
              <a:rPr lang="en-US" dirty="0">
                <a:solidFill>
                  <a:schemeClr val="tx2">
                    <a:lumMod val="20000"/>
                    <a:lumOff val="80000"/>
                  </a:schemeClr>
                </a:solidFill>
              </a:rPr>
              <a:t> </a:t>
            </a:r>
            <a:r>
              <a:rPr lang="en-US" dirty="0" err="1">
                <a:solidFill>
                  <a:schemeClr val="tx2">
                    <a:lumMod val="20000"/>
                    <a:lumOff val="80000"/>
                  </a:schemeClr>
                </a:solidFill>
              </a:rPr>
              <a:t>seba</a:t>
            </a:r>
            <a:r>
              <a:rPr lang="en-US" dirty="0">
                <a:solidFill>
                  <a:schemeClr val="tx2">
                    <a:lumMod val="20000"/>
                    <a:lumOff val="80000"/>
                  </a:schemeClr>
                </a:solidFill>
              </a:rPr>
              <a:t>, …)</a:t>
            </a:r>
          </a:p>
          <a:p>
            <a:endParaRPr dirty="0">
              <a:solidFill>
                <a:schemeClr val="tx2">
                  <a:lumMod val="20000"/>
                  <a:lumOff val="80000"/>
                </a:schemeClr>
              </a:solidFill>
            </a:endParaRPr>
          </a:p>
        </p:txBody>
      </p:sp>
    </p:spTree>
    <p:extLst>
      <p:ext uri="{BB962C8B-B14F-4D97-AF65-F5344CB8AC3E}">
        <p14:creationId xmlns:p14="http://schemas.microsoft.com/office/powerpoint/2010/main" val="1712259224"/>
      </p:ext>
    </p:extLst>
  </p:cSld>
  <p:clrMapOvr>
    <a:masterClrMapping/>
  </p:clrMapOvr>
  <p:transition spd="med"/>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4" name="Text Placeholder 15"/>
          <p:cNvSpPr txBox="1">
            <a:spLocks noGrp="1"/>
          </p:cNvSpPr>
          <p:nvPr>
            <p:ph type="body" sz="quarter" idx="1"/>
          </p:nvPr>
        </p:nvSpPr>
        <p:spPr>
          <a:xfrm>
            <a:off x="1670859" y="1072350"/>
            <a:ext cx="9872358" cy="5532636"/>
          </a:xfrm>
          <a:prstGeom prst="rect">
            <a:avLst/>
          </a:prstGeom>
        </p:spPr>
        <p:txBody>
          <a:bodyPr>
            <a:normAutofit/>
          </a:bodyPr>
          <a:lstStyle>
            <a:lvl1pPr>
              <a:defRPr sz="3000" cap="none">
                <a:solidFill>
                  <a:srgbClr val="011993"/>
                </a:solidFill>
                <a:latin typeface="Tahoma"/>
                <a:ea typeface="Tahoma"/>
                <a:cs typeface="Tahoma"/>
                <a:sym typeface="Tahoma"/>
              </a:defRPr>
            </a:lvl1pPr>
          </a:lstStyle>
          <a:p>
            <a:r>
              <a:rPr lang="en-US" dirty="0">
                <a:solidFill>
                  <a:schemeClr val="tx2">
                    <a:lumMod val="20000"/>
                    <a:lumOff val="80000"/>
                  </a:schemeClr>
                </a:solidFill>
              </a:rPr>
              <a:t>MASTURBÁCIA</a:t>
            </a:r>
          </a:p>
          <a:p>
            <a:r>
              <a:rPr lang="en-US" dirty="0" err="1">
                <a:solidFill>
                  <a:schemeClr val="tx2">
                    <a:lumMod val="20000"/>
                    <a:lumOff val="80000"/>
                  </a:schemeClr>
                </a:solidFill>
              </a:rPr>
              <a:t>Trenie</a:t>
            </a:r>
            <a:r>
              <a:rPr lang="en-US" dirty="0">
                <a:solidFill>
                  <a:schemeClr val="tx2">
                    <a:lumMod val="20000"/>
                    <a:lumOff val="80000"/>
                  </a:schemeClr>
                </a:solidFill>
              </a:rPr>
              <a:t>, </a:t>
            </a:r>
            <a:r>
              <a:rPr lang="en-US" dirty="0" err="1">
                <a:solidFill>
                  <a:schemeClr val="tx2">
                    <a:lumMod val="20000"/>
                    <a:lumOff val="80000"/>
                  </a:schemeClr>
                </a:solidFill>
              </a:rPr>
              <a:t>pohyby</a:t>
            </a:r>
            <a:r>
              <a:rPr lang="en-US" dirty="0">
                <a:solidFill>
                  <a:schemeClr val="tx2">
                    <a:lumMod val="20000"/>
                    <a:lumOff val="80000"/>
                  </a:schemeClr>
                </a:solidFill>
                <a:latin typeface="Calibri Light" panose="020F0302020204030204" pitchFamily="34" charset="0"/>
                <a:cs typeface="Calibri Light" panose="020F0302020204030204" pitchFamily="34" charset="0"/>
              </a:rPr>
              <a:t>→ </a:t>
            </a:r>
            <a:r>
              <a:rPr lang="en-US" dirty="0" err="1">
                <a:solidFill>
                  <a:schemeClr val="tx2">
                    <a:lumMod val="20000"/>
                    <a:lumOff val="80000"/>
                  </a:schemeClr>
                </a:solidFill>
                <a:latin typeface="Calibri Light" panose="020F0302020204030204" pitchFamily="34" charset="0"/>
                <a:cs typeface="Calibri Light" panose="020F0302020204030204" pitchFamily="34" charset="0"/>
              </a:rPr>
              <a:t>súkromie</a:t>
            </a:r>
            <a:r>
              <a:rPr lang="en-US" dirty="0">
                <a:solidFill>
                  <a:schemeClr val="tx2">
                    <a:lumMod val="20000"/>
                    <a:lumOff val="80000"/>
                  </a:schemeClr>
                </a:solidFill>
                <a:latin typeface="Calibri Light" panose="020F0302020204030204" pitchFamily="34" charset="0"/>
                <a:cs typeface="Calibri Light" panose="020F0302020204030204" pitchFamily="34" charset="0"/>
              </a:rPr>
              <a:t>, (STRES) (NUDA) (</a:t>
            </a:r>
            <a:r>
              <a:rPr lang="en-US" dirty="0" err="1">
                <a:solidFill>
                  <a:schemeClr val="tx2">
                    <a:lumMod val="20000"/>
                    <a:lumOff val="80000"/>
                  </a:schemeClr>
                </a:solidFill>
                <a:latin typeface="Calibri Light" panose="020F0302020204030204" pitchFamily="34" charset="0"/>
                <a:cs typeface="Calibri Light" panose="020F0302020204030204" pitchFamily="34" charset="0"/>
              </a:rPr>
              <a:t>sex.pomôcky</a:t>
            </a:r>
            <a:r>
              <a:rPr lang="en-US" dirty="0">
                <a:solidFill>
                  <a:schemeClr val="tx2">
                    <a:lumMod val="20000"/>
                    <a:lumOff val="80000"/>
                  </a:schemeClr>
                </a:solidFill>
                <a:latin typeface="Calibri Light" panose="020F0302020204030204" pitchFamily="34" charset="0"/>
                <a:cs typeface="Calibri Light" panose="020F0302020204030204" pitchFamily="34" charset="0"/>
              </a:rPr>
              <a:t>, sex. </a:t>
            </a:r>
            <a:r>
              <a:rPr lang="en-US" dirty="0" err="1">
                <a:solidFill>
                  <a:schemeClr val="tx2">
                    <a:lumMod val="20000"/>
                    <a:lumOff val="80000"/>
                  </a:schemeClr>
                </a:solidFill>
                <a:latin typeface="Calibri Light" panose="020F0302020204030204" pitchFamily="34" charset="0"/>
                <a:cs typeface="Calibri Light" panose="020F0302020204030204" pitchFamily="34" charset="0"/>
              </a:rPr>
              <a:t>asistentky</a:t>
            </a:r>
            <a:r>
              <a:rPr lang="en-US" dirty="0">
                <a:solidFill>
                  <a:schemeClr val="tx2">
                    <a:lumMod val="20000"/>
                    <a:lumOff val="80000"/>
                  </a:schemeClr>
                </a:solidFill>
                <a:latin typeface="Calibri Light" panose="020F0302020204030204" pitchFamily="34" charset="0"/>
                <a:cs typeface="Calibri Light" panose="020F0302020204030204" pitchFamily="34" charset="0"/>
              </a:rPr>
              <a:t> )</a:t>
            </a:r>
            <a:endParaRPr lang="en-US" dirty="0">
              <a:solidFill>
                <a:schemeClr val="tx2">
                  <a:lumMod val="20000"/>
                  <a:lumOff val="80000"/>
                </a:schemeClr>
              </a:solidFill>
            </a:endParaRPr>
          </a:p>
          <a:p>
            <a:endParaRPr lang="en-US" dirty="0">
              <a:solidFill>
                <a:schemeClr val="tx2">
                  <a:lumMod val="20000"/>
                  <a:lumOff val="80000"/>
                </a:schemeClr>
              </a:solidFill>
            </a:endParaRPr>
          </a:p>
          <a:p>
            <a:r>
              <a:rPr lang="en-US" dirty="0">
                <a:solidFill>
                  <a:schemeClr val="tx2">
                    <a:lumMod val="20000"/>
                    <a:lumOff val="80000"/>
                  </a:schemeClr>
                </a:solidFill>
              </a:rPr>
              <a:t>SPRÁVANIE V KOLEKTÍVE</a:t>
            </a:r>
          </a:p>
          <a:p>
            <a:r>
              <a:rPr lang="en-US" dirty="0">
                <a:solidFill>
                  <a:schemeClr val="tx2">
                    <a:lumMod val="20000"/>
                    <a:lumOff val="80000"/>
                  </a:schemeClr>
                </a:solidFill>
              </a:rPr>
              <a:t>(</a:t>
            </a:r>
            <a:r>
              <a:rPr lang="en-US" dirty="0" err="1">
                <a:solidFill>
                  <a:schemeClr val="tx2">
                    <a:lumMod val="20000"/>
                    <a:lumOff val="80000"/>
                  </a:schemeClr>
                </a:solidFill>
              </a:rPr>
              <a:t>masturbácia</a:t>
            </a:r>
            <a:r>
              <a:rPr lang="en-US" dirty="0">
                <a:solidFill>
                  <a:schemeClr val="tx2">
                    <a:lumMod val="20000"/>
                    <a:lumOff val="80000"/>
                  </a:schemeClr>
                </a:solidFill>
              </a:rPr>
              <a:t> </a:t>
            </a:r>
            <a:r>
              <a:rPr lang="en-US" dirty="0" err="1">
                <a:solidFill>
                  <a:schemeClr val="tx2">
                    <a:lumMod val="20000"/>
                    <a:lumOff val="80000"/>
                  </a:schemeClr>
                </a:solidFill>
              </a:rPr>
              <a:t>na</a:t>
            </a:r>
            <a:r>
              <a:rPr lang="en-US" dirty="0">
                <a:solidFill>
                  <a:schemeClr val="tx2">
                    <a:lumMod val="20000"/>
                    <a:lumOff val="80000"/>
                  </a:schemeClr>
                </a:solidFill>
              </a:rPr>
              <a:t> </a:t>
            </a:r>
            <a:r>
              <a:rPr lang="en-US" dirty="0" err="1">
                <a:solidFill>
                  <a:schemeClr val="tx2">
                    <a:lumMod val="20000"/>
                    <a:lumOff val="80000"/>
                  </a:schemeClr>
                </a:solidFill>
              </a:rPr>
              <a:t>verejnosti</a:t>
            </a:r>
            <a:r>
              <a:rPr lang="en-US" dirty="0">
                <a:solidFill>
                  <a:schemeClr val="tx2">
                    <a:lumMod val="20000"/>
                    <a:lumOff val="80000"/>
                  </a:schemeClr>
                </a:solidFill>
              </a:rPr>
              <a:t>, </a:t>
            </a:r>
            <a:r>
              <a:rPr lang="en-US" dirty="0" err="1">
                <a:solidFill>
                  <a:schemeClr val="tx2">
                    <a:lumMod val="20000"/>
                    <a:lumOff val="80000"/>
                  </a:schemeClr>
                </a:solidFill>
              </a:rPr>
              <a:t>obnažovanie</a:t>
            </a:r>
            <a:r>
              <a:rPr lang="en-US" dirty="0">
                <a:solidFill>
                  <a:schemeClr val="tx2">
                    <a:lumMod val="20000"/>
                    <a:lumOff val="80000"/>
                  </a:schemeClr>
                </a:solidFill>
              </a:rPr>
              <a:t>, </a:t>
            </a:r>
            <a:r>
              <a:rPr lang="en-US" dirty="0" err="1">
                <a:solidFill>
                  <a:schemeClr val="tx2">
                    <a:lumMod val="20000"/>
                    <a:lumOff val="80000"/>
                  </a:schemeClr>
                </a:solidFill>
              </a:rPr>
              <a:t>upozorňovanie</a:t>
            </a:r>
            <a:r>
              <a:rPr lang="en-US" dirty="0">
                <a:solidFill>
                  <a:schemeClr val="tx2">
                    <a:lumMod val="20000"/>
                    <a:lumOff val="80000"/>
                  </a:schemeClr>
                </a:solidFill>
              </a:rPr>
              <a:t> </a:t>
            </a:r>
            <a:r>
              <a:rPr lang="en-US" dirty="0" err="1">
                <a:solidFill>
                  <a:schemeClr val="tx2">
                    <a:lumMod val="20000"/>
                    <a:lumOff val="80000"/>
                  </a:schemeClr>
                </a:solidFill>
              </a:rPr>
              <a:t>na</a:t>
            </a:r>
            <a:r>
              <a:rPr lang="en-US" dirty="0">
                <a:solidFill>
                  <a:schemeClr val="tx2">
                    <a:lumMod val="20000"/>
                    <a:lumOff val="80000"/>
                  </a:schemeClr>
                </a:solidFill>
              </a:rPr>
              <a:t> </a:t>
            </a:r>
            <a:r>
              <a:rPr lang="en-US" dirty="0" err="1">
                <a:solidFill>
                  <a:schemeClr val="tx2">
                    <a:lumMod val="20000"/>
                    <a:lumOff val="80000"/>
                  </a:schemeClr>
                </a:solidFill>
              </a:rPr>
              <a:t>seba</a:t>
            </a:r>
            <a:r>
              <a:rPr lang="en-US" dirty="0">
                <a:solidFill>
                  <a:schemeClr val="tx2">
                    <a:lumMod val="20000"/>
                    <a:lumOff val="80000"/>
                  </a:schemeClr>
                </a:solidFill>
              </a:rPr>
              <a:t>, …)</a:t>
            </a:r>
          </a:p>
          <a:p>
            <a:endParaRPr lang="en-US" dirty="0">
              <a:solidFill>
                <a:schemeClr val="tx2">
                  <a:lumMod val="20000"/>
                  <a:lumOff val="80000"/>
                </a:schemeClr>
              </a:solidFill>
            </a:endParaRPr>
          </a:p>
          <a:p>
            <a:endParaRPr dirty="0">
              <a:solidFill>
                <a:schemeClr val="tx2">
                  <a:lumMod val="20000"/>
                  <a:lumOff val="80000"/>
                </a:schemeClr>
              </a:solidFill>
            </a:endParaRPr>
          </a:p>
        </p:txBody>
      </p:sp>
    </p:spTree>
    <p:extLst>
      <p:ext uri="{BB962C8B-B14F-4D97-AF65-F5344CB8AC3E}">
        <p14:creationId xmlns:p14="http://schemas.microsoft.com/office/powerpoint/2010/main" val="1235048753"/>
      </p:ext>
    </p:extLst>
  </p:cSld>
  <p:clrMapOvr>
    <a:masterClrMapping/>
  </p:clrMapOvr>
  <p:transition spd="med"/>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4" name="Text Placeholder 15"/>
          <p:cNvSpPr txBox="1">
            <a:spLocks noGrp="1"/>
          </p:cNvSpPr>
          <p:nvPr>
            <p:ph type="body" sz="quarter" idx="1"/>
          </p:nvPr>
        </p:nvSpPr>
        <p:spPr>
          <a:xfrm>
            <a:off x="1555450" y="1178881"/>
            <a:ext cx="9872358" cy="5532636"/>
          </a:xfrm>
          <a:prstGeom prst="rect">
            <a:avLst/>
          </a:prstGeom>
        </p:spPr>
        <p:txBody>
          <a:bodyPr>
            <a:normAutofit/>
          </a:bodyPr>
          <a:lstStyle>
            <a:lvl1pPr>
              <a:defRPr sz="3000" cap="none">
                <a:solidFill>
                  <a:srgbClr val="011993"/>
                </a:solidFill>
                <a:latin typeface="Tahoma"/>
                <a:ea typeface="Tahoma"/>
                <a:cs typeface="Tahoma"/>
                <a:sym typeface="Tahoma"/>
              </a:defRPr>
            </a:lvl1pPr>
          </a:lstStyle>
          <a:p>
            <a:r>
              <a:rPr lang="en-US" dirty="0">
                <a:solidFill>
                  <a:schemeClr val="tx2">
                    <a:lumMod val="20000"/>
                    <a:lumOff val="80000"/>
                  </a:schemeClr>
                </a:solidFill>
              </a:rPr>
              <a:t>SEXUÁLNA VÝCHOVA</a:t>
            </a:r>
          </a:p>
          <a:p>
            <a:endParaRPr lang="en-US" dirty="0">
              <a:solidFill>
                <a:schemeClr val="tx2">
                  <a:lumMod val="20000"/>
                  <a:lumOff val="80000"/>
                </a:schemeClr>
              </a:solidFill>
            </a:endParaRPr>
          </a:p>
          <a:p>
            <a:r>
              <a:rPr lang="en-US" dirty="0" err="1">
                <a:solidFill>
                  <a:schemeClr val="tx2">
                    <a:lumMod val="20000"/>
                    <a:lumOff val="80000"/>
                  </a:schemeClr>
                </a:solidFill>
              </a:rPr>
              <a:t>Piktogramy</a:t>
            </a:r>
            <a:endParaRPr lang="en-US" dirty="0">
              <a:solidFill>
                <a:schemeClr val="tx2">
                  <a:lumMod val="20000"/>
                  <a:lumOff val="80000"/>
                </a:schemeClr>
              </a:solidFill>
            </a:endParaRPr>
          </a:p>
          <a:p>
            <a:r>
              <a:rPr lang="en-US" dirty="0" err="1">
                <a:solidFill>
                  <a:schemeClr val="tx2">
                    <a:lumMod val="20000"/>
                    <a:lumOff val="80000"/>
                  </a:schemeClr>
                </a:solidFill>
              </a:rPr>
              <a:t>Obrázky</a:t>
            </a:r>
            <a:endParaRPr lang="en-US" dirty="0">
              <a:solidFill>
                <a:schemeClr val="tx2">
                  <a:lumMod val="20000"/>
                  <a:lumOff val="80000"/>
                </a:schemeClr>
              </a:solidFill>
            </a:endParaRPr>
          </a:p>
          <a:p>
            <a:r>
              <a:rPr lang="en-US" dirty="0" err="1">
                <a:solidFill>
                  <a:schemeClr val="tx2">
                    <a:lumMod val="20000"/>
                    <a:lumOff val="80000"/>
                  </a:schemeClr>
                </a:solidFill>
              </a:rPr>
              <a:t>Kreslené</a:t>
            </a:r>
            <a:r>
              <a:rPr lang="en-US" dirty="0">
                <a:solidFill>
                  <a:schemeClr val="tx2">
                    <a:lumMod val="20000"/>
                    <a:lumOff val="80000"/>
                  </a:schemeClr>
                </a:solidFill>
              </a:rPr>
              <a:t> </a:t>
            </a:r>
            <a:r>
              <a:rPr lang="en-US" dirty="0" err="1">
                <a:solidFill>
                  <a:schemeClr val="tx2">
                    <a:lumMod val="20000"/>
                    <a:lumOff val="80000"/>
                  </a:schemeClr>
                </a:solidFill>
              </a:rPr>
              <a:t>obrázky</a:t>
            </a:r>
            <a:endParaRPr lang="en-US" dirty="0">
              <a:solidFill>
                <a:schemeClr val="tx2">
                  <a:lumMod val="20000"/>
                  <a:lumOff val="80000"/>
                </a:schemeClr>
              </a:solidFill>
            </a:endParaRPr>
          </a:p>
          <a:p>
            <a:r>
              <a:rPr lang="en-US" dirty="0" err="1">
                <a:solidFill>
                  <a:schemeClr val="tx2">
                    <a:lumMod val="20000"/>
                    <a:lumOff val="80000"/>
                  </a:schemeClr>
                </a:solidFill>
              </a:rPr>
              <a:t>Reálne</a:t>
            </a:r>
            <a:r>
              <a:rPr lang="en-US" dirty="0">
                <a:solidFill>
                  <a:schemeClr val="tx2">
                    <a:lumMod val="20000"/>
                    <a:lumOff val="80000"/>
                  </a:schemeClr>
                </a:solidFill>
              </a:rPr>
              <a:t> </a:t>
            </a:r>
            <a:r>
              <a:rPr lang="en-US" dirty="0" err="1">
                <a:solidFill>
                  <a:schemeClr val="tx2">
                    <a:lumMod val="20000"/>
                    <a:lumOff val="80000"/>
                  </a:schemeClr>
                </a:solidFill>
              </a:rPr>
              <a:t>fotografie</a:t>
            </a:r>
            <a:r>
              <a:rPr lang="en-US" dirty="0">
                <a:solidFill>
                  <a:schemeClr val="tx2">
                    <a:lumMod val="20000"/>
                    <a:lumOff val="80000"/>
                  </a:schemeClr>
                </a:solidFill>
              </a:rPr>
              <a:t> NIE!!</a:t>
            </a:r>
            <a:endParaRPr dirty="0">
              <a:solidFill>
                <a:schemeClr val="tx2">
                  <a:lumMod val="20000"/>
                  <a:lumOff val="80000"/>
                </a:schemeClr>
              </a:solidFill>
            </a:endParaRPr>
          </a:p>
        </p:txBody>
      </p:sp>
      <p:pic>
        <p:nvPicPr>
          <p:cNvPr id="1028" name="Picture 4" descr="Premium Vector | Sex education concept with parents teaching kids about  human sexuality reproductive health relationships">
            <a:extLst>
              <a:ext uri="{FF2B5EF4-FFF2-40B4-BE49-F238E27FC236}">
                <a16:creationId xmlns:a16="http://schemas.microsoft.com/office/drawing/2014/main" id="{412CEA70-2991-B34E-1CAD-171A6D5B9EC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35934" y="2005012"/>
            <a:ext cx="5962650" cy="28479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20970694"/>
      </p:ext>
    </p:extLst>
  </p:cSld>
  <p:clrMapOvr>
    <a:masterClrMapping/>
  </p:clrMapOvr>
  <p:transition spd="med"/>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1" name="Text Placeholder 15"/>
          <p:cNvSpPr txBox="1">
            <a:spLocks noGrp="1"/>
          </p:cNvSpPr>
          <p:nvPr>
            <p:ph type="body" sz="quarter" idx="1"/>
          </p:nvPr>
        </p:nvSpPr>
        <p:spPr>
          <a:xfrm>
            <a:off x="1967688" y="2261279"/>
            <a:ext cx="10727380" cy="4596721"/>
          </a:xfrm>
          <a:prstGeom prst="rect">
            <a:avLst/>
          </a:prstGeom>
        </p:spPr>
        <p:txBody>
          <a:bodyPr>
            <a:normAutofit/>
          </a:bodyPr>
          <a:lstStyle>
            <a:lvl1pPr defTabSz="457200">
              <a:spcBef>
                <a:spcPts val="0"/>
              </a:spcBef>
              <a:defRPr sz="4300" b="1" cap="none">
                <a:solidFill>
                  <a:srgbClr val="00FDFF"/>
                </a:solidFill>
                <a:latin typeface="+mj-lt"/>
                <a:ea typeface="+mj-ea"/>
                <a:cs typeface="+mj-cs"/>
                <a:sym typeface="Calibri"/>
              </a:defRPr>
            </a:lvl1pPr>
          </a:lstStyle>
          <a:p>
            <a:endParaRPr lang="en-US" dirty="0"/>
          </a:p>
          <a:p>
            <a:r>
              <a:rPr lang="en-US" dirty="0" err="1"/>
              <a:t>Každý</a:t>
            </a:r>
            <a:r>
              <a:rPr lang="en-US" dirty="0"/>
              <a:t> </a:t>
            </a:r>
            <a:r>
              <a:rPr lang="en-US" dirty="0" err="1"/>
              <a:t>sa</a:t>
            </a:r>
            <a:r>
              <a:rPr lang="en-US" dirty="0"/>
              <a:t> </a:t>
            </a:r>
            <a:r>
              <a:rPr lang="en-US" dirty="0" err="1"/>
              <a:t>hanbíme</a:t>
            </a:r>
            <a:r>
              <a:rPr lang="en-US" dirty="0"/>
              <a:t> </a:t>
            </a:r>
            <a:r>
              <a:rPr lang="en-US" dirty="0" err="1"/>
              <a:t>viac</a:t>
            </a:r>
            <a:r>
              <a:rPr lang="en-US" dirty="0"/>
              <a:t> </a:t>
            </a:r>
            <a:r>
              <a:rPr lang="en-US" dirty="0" err="1"/>
              <a:t>či</a:t>
            </a:r>
            <a:r>
              <a:rPr lang="en-US" dirty="0"/>
              <a:t> </a:t>
            </a:r>
            <a:r>
              <a:rPr lang="en-US" dirty="0" err="1"/>
              <a:t>menej</a:t>
            </a:r>
            <a:r>
              <a:rPr lang="en-US" dirty="0"/>
              <a:t> …..</a:t>
            </a:r>
          </a:p>
          <a:p>
            <a:endParaRPr lang="en-US" dirty="0">
              <a:solidFill>
                <a:schemeClr val="bg1">
                  <a:lumMod val="20000"/>
                  <a:lumOff val="80000"/>
                </a:schemeClr>
              </a:solidFill>
            </a:endParaRPr>
          </a:p>
          <a:p>
            <a:endParaRPr lang="en-US" dirty="0"/>
          </a:p>
          <a:p>
            <a:endParaRPr lang="en-US" dirty="0"/>
          </a:p>
          <a:p>
            <a:endParaRPr dirty="0"/>
          </a:p>
        </p:txBody>
      </p:sp>
    </p:spTree>
    <p:extLst>
      <p:ext uri="{BB962C8B-B14F-4D97-AF65-F5344CB8AC3E}">
        <p14:creationId xmlns:p14="http://schemas.microsoft.com/office/powerpoint/2010/main" val="3274161573"/>
      </p:ext>
    </p:extLst>
  </p:cSld>
  <p:clrMapOvr>
    <a:masterClrMapping/>
  </p:clrMapOvr>
  <p:transition spd="med"/>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1" name="Text Placeholder 15"/>
          <p:cNvSpPr txBox="1">
            <a:spLocks noGrp="1"/>
          </p:cNvSpPr>
          <p:nvPr>
            <p:ph type="body" sz="quarter" idx="1"/>
          </p:nvPr>
        </p:nvSpPr>
        <p:spPr>
          <a:xfrm>
            <a:off x="1008899" y="1023637"/>
            <a:ext cx="9872359" cy="4596721"/>
          </a:xfrm>
          <a:prstGeom prst="rect">
            <a:avLst/>
          </a:prstGeom>
        </p:spPr>
        <p:txBody>
          <a:bodyPr>
            <a:normAutofit/>
          </a:bodyPr>
          <a:lstStyle>
            <a:lvl1pPr defTabSz="457200">
              <a:spcBef>
                <a:spcPts val="0"/>
              </a:spcBef>
              <a:defRPr sz="4300" b="1" cap="none">
                <a:solidFill>
                  <a:srgbClr val="00FDFF"/>
                </a:solidFill>
                <a:latin typeface="+mj-lt"/>
                <a:ea typeface="+mj-ea"/>
                <a:cs typeface="+mj-cs"/>
                <a:sym typeface="Calibri"/>
              </a:defRPr>
            </a:lvl1pPr>
          </a:lstStyle>
          <a:p>
            <a:endParaRPr lang="en-US" dirty="0">
              <a:solidFill>
                <a:schemeClr val="bg1">
                  <a:lumMod val="20000"/>
                  <a:lumOff val="80000"/>
                </a:schemeClr>
              </a:solidFill>
            </a:endParaRPr>
          </a:p>
          <a:p>
            <a:r>
              <a:rPr lang="en-US" dirty="0" err="1">
                <a:solidFill>
                  <a:schemeClr val="bg1">
                    <a:lumMod val="20000"/>
                    <a:lumOff val="80000"/>
                  </a:schemeClr>
                </a:solidFill>
              </a:rPr>
              <a:t>Nikdy</a:t>
            </a:r>
            <a:r>
              <a:rPr lang="en-US" dirty="0">
                <a:solidFill>
                  <a:schemeClr val="bg1">
                    <a:lumMod val="20000"/>
                    <a:lumOff val="80000"/>
                  </a:schemeClr>
                </a:solidFill>
              </a:rPr>
              <a:t> </a:t>
            </a:r>
            <a:r>
              <a:rPr lang="en-US" dirty="0" err="1">
                <a:solidFill>
                  <a:schemeClr val="bg1">
                    <a:lumMod val="20000"/>
                    <a:lumOff val="80000"/>
                  </a:schemeClr>
                </a:solidFill>
              </a:rPr>
              <a:t>nie</a:t>
            </a:r>
            <a:r>
              <a:rPr lang="en-US" dirty="0">
                <a:solidFill>
                  <a:schemeClr val="bg1">
                    <a:lumMod val="20000"/>
                    <a:lumOff val="80000"/>
                  </a:schemeClr>
                </a:solidFill>
              </a:rPr>
              <a:t> je </a:t>
            </a:r>
            <a:r>
              <a:rPr lang="en-US" dirty="0" err="1">
                <a:solidFill>
                  <a:schemeClr val="bg1">
                    <a:lumMod val="20000"/>
                    <a:lumOff val="80000"/>
                  </a:schemeClr>
                </a:solidFill>
              </a:rPr>
              <a:t>neskoro</a:t>
            </a:r>
            <a:r>
              <a:rPr lang="en-US" dirty="0">
                <a:solidFill>
                  <a:schemeClr val="bg1">
                    <a:lumMod val="20000"/>
                    <a:lumOff val="80000"/>
                  </a:schemeClr>
                </a:solidFill>
              </a:rPr>
              <a:t> </a:t>
            </a:r>
            <a:r>
              <a:rPr lang="en-US" dirty="0" err="1">
                <a:solidFill>
                  <a:schemeClr val="bg1">
                    <a:lumMod val="20000"/>
                    <a:lumOff val="80000"/>
                  </a:schemeClr>
                </a:solidFill>
              </a:rPr>
              <a:t>začať</a:t>
            </a:r>
            <a:r>
              <a:rPr lang="en-US" dirty="0">
                <a:solidFill>
                  <a:schemeClr val="bg1">
                    <a:lumMod val="20000"/>
                    <a:lumOff val="80000"/>
                  </a:schemeClr>
                </a:solidFill>
              </a:rPr>
              <a:t> </a:t>
            </a:r>
            <a:r>
              <a:rPr lang="en-US" dirty="0" err="1">
                <a:solidFill>
                  <a:schemeClr val="bg1">
                    <a:lumMod val="20000"/>
                    <a:lumOff val="80000"/>
                  </a:schemeClr>
                </a:solidFill>
              </a:rPr>
              <a:t>viac</a:t>
            </a:r>
            <a:r>
              <a:rPr lang="en-US" dirty="0">
                <a:solidFill>
                  <a:schemeClr val="bg1">
                    <a:lumMod val="20000"/>
                    <a:lumOff val="80000"/>
                  </a:schemeClr>
                </a:solidFill>
              </a:rPr>
              <a:t> </a:t>
            </a:r>
            <a:r>
              <a:rPr lang="en-US" dirty="0" err="1">
                <a:solidFill>
                  <a:schemeClr val="bg1">
                    <a:lumMod val="20000"/>
                    <a:lumOff val="80000"/>
                  </a:schemeClr>
                </a:solidFill>
              </a:rPr>
              <a:t>nájdete</a:t>
            </a:r>
            <a:r>
              <a:rPr lang="en-US" dirty="0">
                <a:solidFill>
                  <a:schemeClr val="bg1">
                    <a:lumMod val="20000"/>
                    <a:lumOff val="80000"/>
                  </a:schemeClr>
                </a:solidFill>
              </a:rPr>
              <a:t> </a:t>
            </a:r>
            <a:r>
              <a:rPr lang="en-US" dirty="0" err="1">
                <a:solidFill>
                  <a:schemeClr val="bg1">
                    <a:lumMod val="20000"/>
                    <a:lumOff val="80000"/>
                  </a:schemeClr>
                </a:solidFill>
              </a:rPr>
              <a:t>na</a:t>
            </a:r>
            <a:r>
              <a:rPr lang="en-US" dirty="0">
                <a:solidFill>
                  <a:schemeClr val="bg1">
                    <a:lumMod val="20000"/>
                    <a:lumOff val="80000"/>
                  </a:schemeClr>
                </a:solidFill>
              </a:rPr>
              <a:t> </a:t>
            </a:r>
            <a:r>
              <a:rPr lang="en-US" dirty="0">
                <a:solidFill>
                  <a:schemeClr val="bg1">
                    <a:lumMod val="20000"/>
                    <a:lumOff val="80000"/>
                  </a:schemeClr>
                </a:solidFill>
                <a:hlinkClick r:id="rId2">
                  <a:extLst>
                    <a:ext uri="{A12FA001-AC4F-418D-AE19-62706E023703}">
                      <ahyp:hlinkClr xmlns:ahyp="http://schemas.microsoft.com/office/drawing/2018/hyperlinkcolor" val="tx"/>
                    </a:ext>
                  </a:extLst>
                </a:hlinkClick>
              </a:rPr>
              <a:t>www.freya.live/cs/služby/edukacni-pomucky/</a:t>
            </a:r>
            <a:endParaRPr lang="en-US" dirty="0">
              <a:solidFill>
                <a:schemeClr val="bg1">
                  <a:lumMod val="20000"/>
                  <a:lumOff val="80000"/>
                </a:schemeClr>
              </a:solidFill>
            </a:endParaRPr>
          </a:p>
          <a:p>
            <a:endParaRPr lang="en-US" dirty="0">
              <a:solidFill>
                <a:schemeClr val="bg1">
                  <a:lumMod val="20000"/>
                  <a:lumOff val="80000"/>
                </a:schemeClr>
              </a:solidFill>
            </a:endParaRPr>
          </a:p>
          <a:p>
            <a:endParaRPr lang="en-US" dirty="0"/>
          </a:p>
          <a:p>
            <a:endParaRPr lang="en-US" dirty="0"/>
          </a:p>
          <a:p>
            <a:endParaRPr dirty="0"/>
          </a:p>
        </p:txBody>
      </p:sp>
    </p:spTree>
    <p:extLst>
      <p:ext uri="{BB962C8B-B14F-4D97-AF65-F5344CB8AC3E}">
        <p14:creationId xmlns:p14="http://schemas.microsoft.com/office/powerpoint/2010/main" val="2058358189"/>
      </p:ext>
    </p:extLst>
  </p:cSld>
  <p:clrMapOvr>
    <a:masterClrMapping/>
  </p:clrMapOvr>
  <p:transition spd="med"/>
</p:sld>
</file>

<file path=ppt/theme/theme1.xml><?xml version="1.0" encoding="utf-8"?>
<a:theme xmlns:a="http://schemas.openxmlformats.org/drawingml/2006/main" name="Parcel">
  <a:themeElements>
    <a:clrScheme name="Parcel">
      <a:dk1>
        <a:srgbClr val="000000"/>
      </a:dk1>
      <a:lt1>
        <a:srgbClr val="4242A0"/>
      </a:lt1>
      <a:dk2>
        <a:srgbClr val="A7A7A7"/>
      </a:dk2>
      <a:lt2>
        <a:srgbClr val="535353"/>
      </a:lt2>
      <a:accent1>
        <a:srgbClr val="4242A0"/>
      </a:accent1>
      <a:accent2>
        <a:srgbClr val="F7D331"/>
      </a:accent2>
      <a:accent3>
        <a:srgbClr val="1C8C99"/>
      </a:accent3>
      <a:accent4>
        <a:srgbClr val="E32083"/>
      </a:accent4>
      <a:accent5>
        <a:srgbClr val="FFA0AF"/>
      </a:accent5>
      <a:accent6>
        <a:srgbClr val="21B5EB"/>
      </a:accent6>
      <a:hlink>
        <a:srgbClr val="0000FF"/>
      </a:hlink>
      <a:folHlink>
        <a:srgbClr val="FF00FF"/>
      </a:folHlink>
    </a:clrScheme>
    <a:fontScheme name="Parcel">
      <a:majorFont>
        <a:latin typeface="Calibri"/>
        <a:ea typeface="Calibri"/>
        <a:cs typeface="Calibri"/>
      </a:majorFont>
      <a:minorFont>
        <a:latin typeface="Helvetica"/>
        <a:ea typeface="Helvetica"/>
        <a:cs typeface="Helvetica"/>
      </a:minorFont>
    </a:fontScheme>
    <a:fmtScheme name="Parcel">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25400" cap="flat">
          <a:solidFill>
            <a:schemeClr val="accent1"/>
          </a:solidFill>
          <a:prstDash val="solid"/>
          <a:round/>
        </a:ln>
        <a:effectLst/>
        <a:sp3d/>
      </a:spPr>
      <a:bodyPr rot="0" spcFirstLastPara="1" vertOverflow="overflow" horzOverflow="overflow" vert="horz" wrap="square" lIns="45718" tIns="45718" rIns="45718" bIns="45718" numCol="1" spcCol="38100" rtlCol="0" anchor="ctr">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Parcel">
  <a:themeElements>
    <a:clrScheme name="Parcel">
      <a:dk1>
        <a:srgbClr val="000000"/>
      </a:dk1>
      <a:lt1>
        <a:srgbClr val="FFFFFF"/>
      </a:lt1>
      <a:dk2>
        <a:srgbClr val="A7A7A7"/>
      </a:dk2>
      <a:lt2>
        <a:srgbClr val="535353"/>
      </a:lt2>
      <a:accent1>
        <a:srgbClr val="4242A0"/>
      </a:accent1>
      <a:accent2>
        <a:srgbClr val="F7D331"/>
      </a:accent2>
      <a:accent3>
        <a:srgbClr val="1C8C99"/>
      </a:accent3>
      <a:accent4>
        <a:srgbClr val="E32083"/>
      </a:accent4>
      <a:accent5>
        <a:srgbClr val="FFA0AF"/>
      </a:accent5>
      <a:accent6>
        <a:srgbClr val="21B5EB"/>
      </a:accent6>
      <a:hlink>
        <a:srgbClr val="0000FF"/>
      </a:hlink>
      <a:folHlink>
        <a:srgbClr val="FF00FF"/>
      </a:folHlink>
    </a:clrScheme>
    <a:fontScheme name="Parcel">
      <a:majorFont>
        <a:latin typeface="Calibri"/>
        <a:ea typeface="Calibri"/>
        <a:cs typeface="Calibri"/>
      </a:majorFont>
      <a:minorFont>
        <a:latin typeface="Helvetica"/>
        <a:ea typeface="Helvetica"/>
        <a:cs typeface="Helvetica"/>
      </a:minorFont>
    </a:fontScheme>
    <a:fmtScheme name="Parcel">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25400" cap="flat">
          <a:solidFill>
            <a:schemeClr val="accent1"/>
          </a:solidFill>
          <a:prstDash val="solid"/>
          <a:round/>
        </a:ln>
        <a:effectLst/>
        <a:sp3d/>
      </a:spPr>
      <a:bodyPr rot="0" spcFirstLastPara="1" vertOverflow="overflow" horzOverflow="overflow" vert="horz" wrap="square" lIns="45718" tIns="45718" rIns="45718" bIns="45718" numCol="1" spcCol="38100" rtlCol="0" anchor="ctr">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757</TotalTime>
  <Words>2143</Words>
  <Application>Microsoft Office PowerPoint</Application>
  <PresentationFormat>Širokouhlá</PresentationFormat>
  <Paragraphs>426</Paragraphs>
  <Slides>74</Slides>
  <Notes>0</Notes>
  <HiddenSlides>0</HiddenSlides>
  <MMClips>0</MMClips>
  <ScaleCrop>false</ScaleCrop>
  <HeadingPairs>
    <vt:vector size="6" baseType="variant">
      <vt:variant>
        <vt:lpstr>Použité písma</vt:lpstr>
      </vt:variant>
      <vt:variant>
        <vt:i4>6</vt:i4>
      </vt:variant>
      <vt:variant>
        <vt:lpstr>Motív</vt:lpstr>
      </vt:variant>
      <vt:variant>
        <vt:i4>1</vt:i4>
      </vt:variant>
      <vt:variant>
        <vt:lpstr>Nadpisy snímok</vt:lpstr>
      </vt:variant>
      <vt:variant>
        <vt:i4>74</vt:i4>
      </vt:variant>
    </vt:vector>
  </HeadingPairs>
  <TitlesOfParts>
    <vt:vector size="81" baseType="lpstr">
      <vt:lpstr>Adobe Myungjo Std M</vt:lpstr>
      <vt:lpstr>Calibri</vt:lpstr>
      <vt:lpstr>Calibri Light</vt:lpstr>
      <vt:lpstr>Circe</vt:lpstr>
      <vt:lpstr>Gill Sans MT</vt:lpstr>
      <vt:lpstr>Tahoma</vt:lpstr>
      <vt:lpstr>Parcel</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Prezentácia programu PowerPoint</dc:title>
  <cp:lastModifiedBy>Eva Gažová</cp:lastModifiedBy>
  <cp:revision>32</cp:revision>
  <cp:lastPrinted>2025-11-19T12:34:12Z</cp:lastPrinted>
  <dcterms:modified xsi:type="dcterms:W3CDTF">2026-09-30T08:26:04Z</dcterms:modified>
</cp:coreProperties>
</file>