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315" r:id="rId2"/>
    <p:sldId id="320" r:id="rId3"/>
    <p:sldId id="326" r:id="rId4"/>
    <p:sldId id="317" r:id="rId5"/>
    <p:sldId id="319" r:id="rId6"/>
    <p:sldId id="321" r:id="rId7"/>
    <p:sldId id="323" r:id="rId8"/>
    <p:sldId id="331" r:id="rId9"/>
    <p:sldId id="330" r:id="rId10"/>
    <p:sldId id="322" r:id="rId11"/>
    <p:sldId id="328" r:id="rId12"/>
    <p:sldId id="327" r:id="rId13"/>
    <p:sldId id="332" r:id="rId14"/>
    <p:sldId id="333" r:id="rId15"/>
    <p:sldId id="329" r:id="rId16"/>
    <p:sldId id="334" r:id="rId17"/>
  </p:sldIdLst>
  <p:sldSz cx="12192000" cy="6858000"/>
  <p:notesSz cx="7010400" cy="92964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FD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CDCDDF"/>
          </a:solidFill>
        </a:fill>
      </a:tcStyle>
    </a:wholeTbl>
    <a:band2H>
      <a:tcTxStyle/>
      <a:tcStyle>
        <a:tcBdr/>
        <a:fill>
          <a:solidFill>
            <a:srgbClr val="E8E8F0"/>
          </a:solidFill>
        </a:fill>
      </a:tcStyle>
    </a:band2H>
    <a:firstCol>
      <a:tcTxStyle b="on" i="off">
        <a:fontRef idx="minor">
          <a:schemeClr val="accent1"/>
        </a:fontRef>
        <a:schemeClr val="accent1"/>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chemeClr val="accent1"/>
          </a:solidFill>
        </a:fill>
      </a:tcStyle>
    </a:firstCol>
    <a:lastRow>
      <a:tcTxStyle b="on" i="off">
        <a:fontRef idx="minor">
          <a:schemeClr val="accent1"/>
        </a:fontRef>
        <a:schemeClr val="accent1"/>
      </a:tcTxStyle>
      <a:tcStyle>
        <a:tcBdr>
          <a:left>
            <a:ln w="12700" cap="flat">
              <a:solidFill>
                <a:schemeClr val="accent1"/>
              </a:solidFill>
              <a:prstDash val="solid"/>
              <a:round/>
            </a:ln>
          </a:left>
          <a:right>
            <a:ln w="12700" cap="flat">
              <a:solidFill>
                <a:schemeClr val="accent1"/>
              </a:solidFill>
              <a:prstDash val="solid"/>
              <a:round/>
            </a:ln>
          </a:right>
          <a:top>
            <a:ln w="381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chemeClr val="accent1"/>
          </a:solidFill>
        </a:fill>
      </a:tcStyle>
    </a:lastRow>
    <a:firstRow>
      <a:tcTxStyle b="on" i="off">
        <a:fontRef idx="minor">
          <a:schemeClr val="accent1"/>
        </a:fontRef>
        <a:schemeClr val="accent1"/>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381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CBDADD"/>
          </a:solidFill>
        </a:fill>
      </a:tcStyle>
    </a:wholeTbl>
    <a:band2H>
      <a:tcTxStyle/>
      <a:tcStyle>
        <a:tcBdr/>
        <a:fill>
          <a:solidFill>
            <a:srgbClr val="E7EDEF"/>
          </a:solidFill>
        </a:fill>
      </a:tcStyle>
    </a:band2H>
    <a:firstCol>
      <a:tcTxStyle b="on" i="off">
        <a:fontRef idx="minor">
          <a:schemeClr val="accent1"/>
        </a:fontRef>
        <a:schemeClr val="accent1"/>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chemeClr val="accent3"/>
          </a:solidFill>
        </a:fill>
      </a:tcStyle>
    </a:firstCol>
    <a:lastRow>
      <a:tcTxStyle b="on" i="off">
        <a:fontRef idx="minor">
          <a:schemeClr val="accent1"/>
        </a:fontRef>
        <a:schemeClr val="accent1"/>
      </a:tcTxStyle>
      <a:tcStyle>
        <a:tcBdr>
          <a:left>
            <a:ln w="12700" cap="flat">
              <a:solidFill>
                <a:schemeClr val="accent1"/>
              </a:solidFill>
              <a:prstDash val="solid"/>
              <a:round/>
            </a:ln>
          </a:left>
          <a:right>
            <a:ln w="12700" cap="flat">
              <a:solidFill>
                <a:schemeClr val="accent1"/>
              </a:solidFill>
              <a:prstDash val="solid"/>
              <a:round/>
            </a:ln>
          </a:right>
          <a:top>
            <a:ln w="381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chemeClr val="accent3"/>
          </a:solidFill>
        </a:fill>
      </a:tcStyle>
    </a:lastRow>
    <a:firstRow>
      <a:tcTxStyle b="on" i="off">
        <a:fontRef idx="minor">
          <a:schemeClr val="accent1"/>
        </a:fontRef>
        <a:schemeClr val="accent1"/>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381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CBE5F7"/>
          </a:solidFill>
        </a:fill>
      </a:tcStyle>
    </a:wholeTbl>
    <a:band2H>
      <a:tcTxStyle/>
      <a:tcStyle>
        <a:tcBdr/>
        <a:fill>
          <a:solidFill>
            <a:srgbClr val="E7F2FB"/>
          </a:solidFill>
        </a:fill>
      </a:tcStyle>
    </a:band2H>
    <a:firstCol>
      <a:tcTxStyle b="on" i="off">
        <a:fontRef idx="minor">
          <a:schemeClr val="accent1"/>
        </a:fontRef>
        <a:schemeClr val="accent1"/>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chemeClr val="accent6"/>
          </a:solidFill>
        </a:fill>
      </a:tcStyle>
    </a:firstCol>
    <a:lastRow>
      <a:tcTxStyle b="on" i="off">
        <a:fontRef idx="minor">
          <a:schemeClr val="accent1"/>
        </a:fontRef>
        <a:schemeClr val="accent1"/>
      </a:tcTxStyle>
      <a:tcStyle>
        <a:tcBdr>
          <a:left>
            <a:ln w="12700" cap="flat">
              <a:solidFill>
                <a:schemeClr val="accent1"/>
              </a:solidFill>
              <a:prstDash val="solid"/>
              <a:round/>
            </a:ln>
          </a:left>
          <a:right>
            <a:ln w="12700" cap="flat">
              <a:solidFill>
                <a:schemeClr val="accent1"/>
              </a:solidFill>
              <a:prstDash val="solid"/>
              <a:round/>
            </a:ln>
          </a:right>
          <a:top>
            <a:ln w="381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chemeClr val="accent6"/>
          </a:solidFill>
        </a:fill>
      </a:tcStyle>
    </a:lastRow>
    <a:firstRow>
      <a:tcTxStyle b="on" i="off">
        <a:fontRef idx="minor">
          <a:schemeClr val="accent1"/>
        </a:fontRef>
        <a:schemeClr val="accent1"/>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381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chemeClr val="accent1"/>
          </a:solidFill>
        </a:fill>
      </a:tcStyle>
    </a:band2H>
    <a:firstCol>
      <a:tcTxStyle b="on" i="off">
        <a:fontRef idx="minor">
          <a:schemeClr val="accent1"/>
        </a:fontRef>
        <a:schemeClr val="accent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lastRow>
    <a:firstRow>
      <a:tcTxStyle b="on" i="off">
        <a:fontRef idx="minor">
          <a:schemeClr val="accent1"/>
        </a:fontRef>
        <a:schemeClr val="accent1"/>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chemeClr val="accent1"/>
        </a:fontRef>
        <a:schemeClr val="accent1"/>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000000"/>
          </a:solidFill>
        </a:fill>
      </a:tcStyle>
    </a:firstCol>
    <a:lastRow>
      <a:tcTxStyle b="on" i="off">
        <a:fontRef idx="minor">
          <a:schemeClr val="accent1"/>
        </a:fontRef>
        <a:schemeClr val="accent1"/>
      </a:tcTxStyle>
      <a:tcStyle>
        <a:tcBdr>
          <a:left>
            <a:ln w="12700" cap="flat">
              <a:solidFill>
                <a:schemeClr val="accent1"/>
              </a:solidFill>
              <a:prstDash val="solid"/>
              <a:round/>
            </a:ln>
          </a:left>
          <a:right>
            <a:ln w="12700" cap="flat">
              <a:solidFill>
                <a:schemeClr val="accent1"/>
              </a:solidFill>
              <a:prstDash val="solid"/>
              <a:round/>
            </a:ln>
          </a:right>
          <a:top>
            <a:ln w="381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000000"/>
          </a:solidFill>
        </a:fill>
      </a:tcStyle>
    </a:lastRow>
    <a:firstRow>
      <a:tcTxStyle b="on" i="off">
        <a:fontRef idx="minor">
          <a:schemeClr val="accent1"/>
        </a:fontRef>
        <a:schemeClr val="accent1"/>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381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Bez štýlu, mriežka tabuľky">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77" autoAdjust="0"/>
    <p:restoredTop sz="94660"/>
  </p:normalViewPr>
  <p:slideViewPr>
    <p:cSldViewPr snapToGrid="0">
      <p:cViewPr varScale="1">
        <p:scale>
          <a:sx n="91" d="100"/>
          <a:sy n="91" d="100"/>
        </p:scale>
        <p:origin x="153"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78" name="Shape 378"/>
          <p:cNvSpPr>
            <a:spLocks noGrp="1" noRot="1" noChangeAspect="1"/>
          </p:cNvSpPr>
          <p:nvPr>
            <p:ph type="sldImg"/>
          </p:nvPr>
        </p:nvSpPr>
        <p:spPr>
          <a:xfrm>
            <a:off x="406400" y="696913"/>
            <a:ext cx="6197600" cy="3486150"/>
          </a:xfrm>
          <a:prstGeom prst="rect">
            <a:avLst/>
          </a:prstGeom>
        </p:spPr>
        <p:txBody>
          <a:bodyPr/>
          <a:lstStyle/>
          <a:p>
            <a:endParaRPr/>
          </a:p>
        </p:txBody>
      </p:sp>
      <p:sp>
        <p:nvSpPr>
          <p:cNvPr id="379" name="Shape 379"/>
          <p:cNvSpPr>
            <a:spLocks noGrp="1"/>
          </p:cNvSpPr>
          <p:nvPr>
            <p:ph type="body" sz="quarter" idx="1"/>
          </p:nvPr>
        </p:nvSpPr>
        <p:spPr>
          <a:xfrm>
            <a:off x="934721" y="4415790"/>
            <a:ext cx="5140960" cy="418338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9.png"/><Relationship Id="rId9" Type="http://schemas.openxmlformats.org/officeDocument/2006/relationships/image" Target="../media/image11.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9.png"/><Relationship Id="rId9" Type="http://schemas.openxmlformats.org/officeDocument/2006/relationships/image" Target="../media/image11.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3.png"/><Relationship Id="rId7"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14.png"/><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20.png"/><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20.png"/><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15.pn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20.png"/><Relationship Id="rId5" Type="http://schemas.openxmlformats.org/officeDocument/2006/relationships/image" Target="../media/image2.png"/><Relationship Id="rId4" Type="http://schemas.openxmlformats.org/officeDocument/2006/relationships/image" Target="../media/image24.png"/></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5.png"/><Relationship Id="rId7" Type="http://schemas.openxmlformats.org/officeDocument/2006/relationships/image" Target="../media/image20.png"/><Relationship Id="rId2" Type="http://schemas.openxmlformats.org/officeDocument/2006/relationships/image" Target="../media/image22.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26.png"/><Relationship Id="rId4" Type="http://schemas.openxmlformats.org/officeDocument/2006/relationships/image" Target="../media/image2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27.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27.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pic>
        <p:nvPicPr>
          <p:cNvPr id="17" name="Graphic 23" descr="Graphic 23"/>
          <p:cNvPicPr>
            <a:picLocks noChangeAspect="1"/>
          </p:cNvPicPr>
          <p:nvPr/>
        </p:nvPicPr>
        <p:blipFill>
          <a:blip r:embed="rId2"/>
          <a:srcRect r="65191"/>
          <a:stretch>
            <a:fillRect/>
          </a:stretch>
        </p:blipFill>
        <p:spPr>
          <a:xfrm>
            <a:off x="11182349" y="1714500"/>
            <a:ext cx="1009652" cy="2900565"/>
          </a:xfrm>
          <a:prstGeom prst="rect">
            <a:avLst/>
          </a:prstGeom>
          <a:ln w="12700">
            <a:miter lim="400000"/>
          </a:ln>
        </p:spPr>
      </p:pic>
      <p:pic>
        <p:nvPicPr>
          <p:cNvPr id="18" name="Picture 5" descr="Picture 5"/>
          <p:cNvPicPr>
            <a:picLocks noChangeAspect="1"/>
          </p:cNvPicPr>
          <p:nvPr/>
        </p:nvPicPr>
        <p:blipFill>
          <a:blip r:embed="rId3"/>
          <a:stretch>
            <a:fillRect/>
          </a:stretch>
        </p:blipFill>
        <p:spPr>
          <a:xfrm>
            <a:off x="8610600" y="0"/>
            <a:ext cx="3581400" cy="2603500"/>
          </a:xfrm>
          <a:prstGeom prst="rect">
            <a:avLst/>
          </a:prstGeom>
          <a:ln w="12700">
            <a:miter lim="400000"/>
          </a:ln>
        </p:spPr>
      </p:pic>
      <p:pic>
        <p:nvPicPr>
          <p:cNvPr id="19" name="Picture 13" descr="Picture 13"/>
          <p:cNvPicPr>
            <a:picLocks noChangeAspect="1"/>
          </p:cNvPicPr>
          <p:nvPr/>
        </p:nvPicPr>
        <p:blipFill>
          <a:blip r:embed="rId4"/>
          <a:srcRect r="59387"/>
          <a:stretch>
            <a:fillRect/>
          </a:stretch>
        </p:blipFill>
        <p:spPr>
          <a:xfrm>
            <a:off x="11160883" y="1371256"/>
            <a:ext cx="1031117" cy="2538866"/>
          </a:xfrm>
          <a:prstGeom prst="rect">
            <a:avLst/>
          </a:prstGeom>
          <a:ln w="12700">
            <a:miter lim="400000"/>
          </a:ln>
        </p:spPr>
      </p:pic>
      <p:pic>
        <p:nvPicPr>
          <p:cNvPr id="20" name="Graphic 19" descr="Graphic 19"/>
          <p:cNvPicPr>
            <a:picLocks noChangeAspect="1"/>
          </p:cNvPicPr>
          <p:nvPr/>
        </p:nvPicPr>
        <p:blipFill>
          <a:blip r:embed="rId5"/>
          <a:srcRect b="67012"/>
          <a:stretch>
            <a:fillRect/>
          </a:stretch>
        </p:blipFill>
        <p:spPr>
          <a:xfrm>
            <a:off x="325637" y="5676548"/>
            <a:ext cx="3581403" cy="1181454"/>
          </a:xfrm>
          <a:prstGeom prst="rect">
            <a:avLst/>
          </a:prstGeom>
          <a:ln w="12700">
            <a:miter lim="400000"/>
          </a:ln>
        </p:spPr>
      </p:pic>
      <p:pic>
        <p:nvPicPr>
          <p:cNvPr id="21" name="Picture 21" descr="Picture 21"/>
          <p:cNvPicPr>
            <a:picLocks noChangeAspect="1"/>
          </p:cNvPicPr>
          <p:nvPr/>
        </p:nvPicPr>
        <p:blipFill>
          <a:blip r:embed="rId6"/>
          <a:srcRect l="51819" t="51255" r="1938"/>
          <a:stretch>
            <a:fillRect/>
          </a:stretch>
        </p:blipFill>
        <p:spPr>
          <a:xfrm>
            <a:off x="0" y="-1"/>
            <a:ext cx="3023922" cy="3342934"/>
          </a:xfrm>
          <a:prstGeom prst="rect">
            <a:avLst/>
          </a:prstGeom>
          <a:ln w="12700">
            <a:miter lim="400000"/>
          </a:ln>
        </p:spPr>
      </p:pic>
      <p:sp>
        <p:nvSpPr>
          <p:cNvPr id="22" name="Text úrovne 1…"/>
          <p:cNvSpPr txBox="1">
            <a:spLocks noGrp="1"/>
          </p:cNvSpPr>
          <p:nvPr>
            <p:ph type="body" sz="quarter" idx="1" hasCustomPrompt="1"/>
          </p:nvPr>
        </p:nvSpPr>
        <p:spPr>
          <a:xfrm>
            <a:off x="3907039" y="3352076"/>
            <a:ext cx="6072188" cy="974726"/>
          </a:xfrm>
          <a:prstGeom prst="rect">
            <a:avLst/>
          </a:prstGeom>
        </p:spPr>
        <p:txBody>
          <a:bodyPr/>
          <a:lstStyle>
            <a:lvl1pPr algn="r">
              <a:defRPr b="1"/>
            </a:lvl1pPr>
            <a:lvl2pPr algn="r">
              <a:defRPr b="1"/>
            </a:lvl2pPr>
            <a:lvl3pPr algn="r">
              <a:defRPr b="1"/>
            </a:lvl3pPr>
            <a:lvl4pPr algn="r">
              <a:defRPr b="1"/>
            </a:lvl4pPr>
            <a:lvl5pPr algn="r">
              <a:defRPr b="1"/>
            </a:lvl5pPr>
          </a:lstStyle>
          <a:p>
            <a:r>
              <a:t>Názov prezentácie</a:t>
            </a:r>
          </a:p>
          <a:p>
            <a:pPr lvl="1"/>
            <a:endParaRPr/>
          </a:p>
          <a:p>
            <a:pPr lvl="2"/>
            <a:endParaRPr/>
          </a:p>
          <a:p>
            <a:pPr lvl="3"/>
            <a:endParaRPr/>
          </a:p>
          <a:p>
            <a:pPr lvl="4"/>
            <a:endParaRPr/>
          </a:p>
        </p:txBody>
      </p:sp>
      <p:sp>
        <p:nvSpPr>
          <p:cNvPr id="23" name="Text Placeholder 7"/>
          <p:cNvSpPr>
            <a:spLocks noGrp="1"/>
          </p:cNvSpPr>
          <p:nvPr>
            <p:ph type="body" sz="quarter" idx="21" hasCustomPrompt="1"/>
          </p:nvPr>
        </p:nvSpPr>
        <p:spPr>
          <a:xfrm>
            <a:off x="3907036" y="4121506"/>
            <a:ext cx="6072190" cy="1179420"/>
          </a:xfrm>
          <a:prstGeom prst="rect">
            <a:avLst/>
          </a:prstGeom>
        </p:spPr>
        <p:txBody>
          <a:bodyPr/>
          <a:lstStyle>
            <a:lvl1pPr algn="r" defTabSz="457200">
              <a:defRPr sz="3000" cap="none">
                <a:solidFill>
                  <a:schemeClr val="accent3"/>
                </a:solidFill>
                <a:latin typeface="Tahoma"/>
                <a:ea typeface="Tahoma"/>
                <a:cs typeface="Tahoma"/>
                <a:sym typeface="Tahoma"/>
              </a:defRPr>
            </a:lvl1pPr>
          </a:lstStyle>
          <a:p>
            <a:r>
              <a:t>Podnadpis a doplnenie názvu</a:t>
            </a:r>
          </a:p>
        </p:txBody>
      </p:sp>
      <p:sp>
        <p:nvSpPr>
          <p:cNvPr id="24" name="Text Placeholder 14"/>
          <p:cNvSpPr>
            <a:spLocks noGrp="1"/>
          </p:cNvSpPr>
          <p:nvPr>
            <p:ph type="body" sz="quarter" idx="22" hasCustomPrompt="1"/>
          </p:nvPr>
        </p:nvSpPr>
        <p:spPr>
          <a:xfrm>
            <a:off x="7901043" y="2470256"/>
            <a:ext cx="2028827" cy="277814"/>
          </a:xfrm>
          <a:prstGeom prst="rect">
            <a:avLst/>
          </a:prstGeom>
        </p:spPr>
        <p:txBody>
          <a:bodyPr/>
          <a:lstStyle>
            <a:lvl1pPr algn="r" defTabSz="713230">
              <a:spcBef>
                <a:spcPts val="700"/>
              </a:spcBef>
              <a:defRPr sz="1200" cap="none">
                <a:solidFill>
                  <a:schemeClr val="accent3"/>
                </a:solidFill>
                <a:latin typeface="Tahoma"/>
                <a:ea typeface="Tahoma"/>
                <a:cs typeface="Tahoma"/>
                <a:sym typeface="Tahoma"/>
              </a:defRPr>
            </a:lvl1pPr>
          </a:lstStyle>
          <a:p>
            <a:r>
              <a:t>Január 2020</a:t>
            </a:r>
          </a:p>
        </p:txBody>
      </p:sp>
      <p:sp>
        <p:nvSpPr>
          <p:cNvPr id="25" name="Číslo snímky"/>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32" name="Text úrovne 1…"/>
          <p:cNvSpPr txBox="1">
            <a:spLocks noGrp="1"/>
          </p:cNvSpPr>
          <p:nvPr>
            <p:ph type="body" sz="quarter" idx="1" hasCustomPrompt="1"/>
          </p:nvPr>
        </p:nvSpPr>
        <p:spPr>
          <a:prstGeom prst="rect">
            <a:avLst/>
          </a:prstGeom>
        </p:spPr>
        <p:txBody>
          <a:bodyPr/>
          <a:lstStyle/>
          <a:p>
            <a:r>
              <a:t>ČASŤ ČISTO iba TEXTOVÁ</a:t>
            </a:r>
          </a:p>
          <a:p>
            <a:pPr lvl="1"/>
            <a:endParaRPr/>
          </a:p>
          <a:p>
            <a:pPr lvl="2"/>
            <a:endParaRPr/>
          </a:p>
          <a:p>
            <a:pPr lvl="3"/>
            <a:endParaRPr/>
          </a:p>
          <a:p>
            <a:pPr lvl="4"/>
            <a:endParaRPr/>
          </a:p>
        </p:txBody>
      </p:sp>
      <p:sp>
        <p:nvSpPr>
          <p:cNvPr id="33" name="Text Placeholder 15"/>
          <p:cNvSpPr>
            <a:spLocks noGrp="1"/>
          </p:cNvSpPr>
          <p:nvPr>
            <p:ph type="body" sz="quarter" idx="21" hasCustomPrompt="1"/>
          </p:nvPr>
        </p:nvSpPr>
        <p:spPr>
          <a:xfrm>
            <a:off x="695325" y="1916739"/>
            <a:ext cx="9872358" cy="1063627"/>
          </a:xfrm>
          <a:prstGeom prst="rect">
            <a:avLst/>
          </a:prstGeom>
        </p:spPr>
        <p:txBody>
          <a:bodyPr/>
          <a:lstStyle>
            <a:lvl1pPr>
              <a:defRPr sz="3000" cap="none">
                <a:solidFill>
                  <a:schemeClr val="accent3"/>
                </a:solidFill>
                <a:latin typeface="Tahoma"/>
                <a:ea typeface="Tahoma"/>
                <a:cs typeface="Tahoma"/>
                <a:sym typeface="Tahoma"/>
              </a:defRPr>
            </a:lvl1pPr>
          </a:lstStyle>
          <a:p>
            <a:r>
              <a:t>Podnadpis a doplnenie názvu</a:t>
            </a:r>
          </a:p>
        </p:txBody>
      </p:sp>
      <p:sp>
        <p:nvSpPr>
          <p:cNvPr id="34" name="Text Placeholder 20"/>
          <p:cNvSpPr>
            <a:spLocks noGrp="1"/>
          </p:cNvSpPr>
          <p:nvPr>
            <p:ph type="body" sz="half" idx="22" hasCustomPrompt="1"/>
          </p:nvPr>
        </p:nvSpPr>
        <p:spPr>
          <a:xfrm>
            <a:off x="2035731" y="3220447"/>
            <a:ext cx="8832293" cy="3418200"/>
          </a:xfrm>
          <a:prstGeom prst="rect">
            <a:avLst/>
          </a:prstGeom>
        </p:spPr>
        <p:txBody>
          <a:bodyPr numCol="2" spcCol="179999"/>
          <a:lstStyle>
            <a:lvl1pPr>
              <a:defRPr sz="1400" cap="none">
                <a:solidFill>
                  <a:srgbClr val="BFBFBF"/>
                </a:solidFill>
                <a:latin typeface="Tahoma"/>
                <a:ea typeface="Tahoma"/>
                <a:cs typeface="Tahoma"/>
                <a:sym typeface="Tahoma"/>
              </a:defRPr>
            </a:lvl1pPr>
          </a:lstStyle>
          <a:p>
            <a:r>
              <a:t>Natur, quatem. Sum doluptatur, con pa velest estrum imperspid estorep repelignam, ulluptatqui debis dolorem est, ut posam doluptatur, solorepel excerum is alit audandaes expla vendi blant ut quatam fugia consed ut a dolo coribus cvon pos sima volendande sunt quis min cuptat.
Soles es et fugit, conse optat.
Ictam, secto quo eos et, qui blabo. Cus derisinvendi blam illigent.
El ipidem acestiossi dellabo restia quo vollorit ma prem ratur?
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
        <p:nvSpPr>
          <p:cNvPr id="35" name="Text Placeholder 22"/>
          <p:cNvSpPr>
            <a:spLocks noGrp="1"/>
          </p:cNvSpPr>
          <p:nvPr>
            <p:ph type="body" sz="quarter" idx="23" hasCustomPrompt="1"/>
          </p:nvPr>
        </p:nvSpPr>
        <p:spPr>
          <a:xfrm>
            <a:off x="5416825" y="219354"/>
            <a:ext cx="4455574" cy="334965"/>
          </a:xfrm>
          <a:prstGeom prst="rect">
            <a:avLst/>
          </a:prstGeom>
        </p:spPr>
        <p:txBody>
          <a:bodyPr/>
          <a:lstStyle>
            <a:lvl1pPr algn="r">
              <a:defRPr sz="1400" cap="none">
                <a:solidFill>
                  <a:schemeClr val="accent3"/>
                </a:solidFill>
                <a:latin typeface="Tahoma"/>
                <a:ea typeface="Tahoma"/>
                <a:cs typeface="Tahoma"/>
                <a:sym typeface="Tahoma"/>
              </a:defRPr>
            </a:lvl1pPr>
          </a:lstStyle>
          <a:p>
            <a:r>
              <a:t>Názov prezentácie</a:t>
            </a:r>
          </a:p>
        </p:txBody>
      </p:sp>
      <p:sp>
        <p:nvSpPr>
          <p:cNvPr id="36" name="Číslo snímky"/>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2_Title Slide">
    <p:spTree>
      <p:nvGrpSpPr>
        <p:cNvPr id="1" name=""/>
        <p:cNvGrpSpPr/>
        <p:nvPr/>
      </p:nvGrpSpPr>
      <p:grpSpPr>
        <a:xfrm>
          <a:off x="0" y="0"/>
          <a:ext cx="0" cy="0"/>
          <a:chOff x="0" y="0"/>
          <a:chExt cx="0" cy="0"/>
        </a:xfrm>
      </p:grpSpPr>
      <p:pic>
        <p:nvPicPr>
          <p:cNvPr id="60" name="Graphic 25" descr="Graphic 25"/>
          <p:cNvPicPr>
            <a:picLocks noChangeAspect="1"/>
          </p:cNvPicPr>
          <p:nvPr/>
        </p:nvPicPr>
        <p:blipFill>
          <a:blip r:embed="rId2"/>
          <a:srcRect r="64494" b="1"/>
          <a:stretch>
            <a:fillRect/>
          </a:stretch>
        </p:blipFill>
        <p:spPr>
          <a:xfrm>
            <a:off x="11384415" y="1730381"/>
            <a:ext cx="807585" cy="2274460"/>
          </a:xfrm>
          <a:prstGeom prst="rect">
            <a:avLst/>
          </a:prstGeom>
          <a:ln w="12700">
            <a:miter lim="400000"/>
          </a:ln>
        </p:spPr>
      </p:pic>
      <p:pic>
        <p:nvPicPr>
          <p:cNvPr id="61" name="Graphic 10" descr="Graphic 10"/>
          <p:cNvPicPr>
            <a:picLocks noChangeAspect="1"/>
          </p:cNvPicPr>
          <p:nvPr/>
        </p:nvPicPr>
        <p:blipFill>
          <a:blip r:embed="rId3"/>
          <a:srcRect r="5257" b="12255"/>
          <a:stretch>
            <a:fillRect/>
          </a:stretch>
        </p:blipFill>
        <p:spPr>
          <a:xfrm>
            <a:off x="8606401" y="2233457"/>
            <a:ext cx="3585599" cy="4624545"/>
          </a:xfrm>
          <a:prstGeom prst="rect">
            <a:avLst/>
          </a:prstGeom>
          <a:ln w="12700">
            <a:miter lim="400000"/>
          </a:ln>
          <a:effectLst>
            <a:outerShdw blurRad="254000" dist="139700" dir="10800000" rotWithShape="0">
              <a:srgbClr val="000000">
                <a:alpha val="33000"/>
              </a:srgbClr>
            </a:outerShdw>
          </a:effectLst>
        </p:spPr>
      </p:pic>
      <p:pic>
        <p:nvPicPr>
          <p:cNvPr id="62" name="Graphic 4" descr="Graphic 4"/>
          <p:cNvPicPr>
            <a:picLocks noChangeAspect="1"/>
          </p:cNvPicPr>
          <p:nvPr/>
        </p:nvPicPr>
        <p:blipFill>
          <a:blip r:embed="rId2"/>
          <a:srcRect t="76569"/>
          <a:stretch>
            <a:fillRect/>
          </a:stretch>
        </p:blipFill>
        <p:spPr>
          <a:xfrm>
            <a:off x="1215603" y="-1"/>
            <a:ext cx="4318002" cy="1011736"/>
          </a:xfrm>
          <a:prstGeom prst="rect">
            <a:avLst/>
          </a:prstGeom>
          <a:ln w="12700">
            <a:miter lim="400000"/>
          </a:ln>
        </p:spPr>
      </p:pic>
      <p:pic>
        <p:nvPicPr>
          <p:cNvPr id="63" name="Picture 5" descr="Picture 5"/>
          <p:cNvPicPr>
            <a:picLocks noChangeAspect="1"/>
          </p:cNvPicPr>
          <p:nvPr/>
        </p:nvPicPr>
        <p:blipFill>
          <a:blip r:embed="rId4"/>
          <a:stretch>
            <a:fillRect/>
          </a:stretch>
        </p:blipFill>
        <p:spPr>
          <a:xfrm>
            <a:off x="9717923" y="0"/>
            <a:ext cx="2474077" cy="1798530"/>
          </a:xfrm>
          <a:prstGeom prst="rect">
            <a:avLst/>
          </a:prstGeom>
          <a:ln w="12700">
            <a:miter lim="400000"/>
          </a:ln>
        </p:spPr>
      </p:pic>
      <p:pic>
        <p:nvPicPr>
          <p:cNvPr id="64" name="Graphic 2" descr="Graphic 2"/>
          <p:cNvPicPr>
            <a:picLocks noChangeAspect="1"/>
          </p:cNvPicPr>
          <p:nvPr/>
        </p:nvPicPr>
        <p:blipFill>
          <a:blip r:embed="rId5"/>
          <a:srcRect t="64312"/>
          <a:stretch>
            <a:fillRect/>
          </a:stretch>
        </p:blipFill>
        <p:spPr>
          <a:xfrm>
            <a:off x="1842354" y="-1"/>
            <a:ext cx="2407593" cy="871271"/>
          </a:xfrm>
          <a:prstGeom prst="rect">
            <a:avLst/>
          </a:prstGeom>
          <a:ln w="12700">
            <a:miter lim="400000"/>
          </a:ln>
        </p:spPr>
      </p:pic>
      <p:pic>
        <p:nvPicPr>
          <p:cNvPr id="65" name="Graphic 3" descr="Graphic 3"/>
          <p:cNvPicPr>
            <a:picLocks noChangeAspect="1"/>
          </p:cNvPicPr>
          <p:nvPr/>
        </p:nvPicPr>
        <p:blipFill>
          <a:blip r:embed="rId6"/>
          <a:srcRect l="47245" t="7116" b="10202"/>
          <a:stretch>
            <a:fillRect/>
          </a:stretch>
        </p:blipFill>
        <p:spPr>
          <a:xfrm>
            <a:off x="-1" y="0"/>
            <a:ext cx="1570888" cy="6858000"/>
          </a:xfrm>
          <a:prstGeom prst="rect">
            <a:avLst/>
          </a:prstGeom>
          <a:ln w="12700">
            <a:miter lim="400000"/>
          </a:ln>
          <a:effectLst>
            <a:outerShdw blurRad="165100" dist="127000" rotWithShape="0">
              <a:srgbClr val="000000">
                <a:alpha val="29000"/>
              </a:srgbClr>
            </a:outerShdw>
          </a:effectLst>
        </p:spPr>
      </p:pic>
      <p:pic>
        <p:nvPicPr>
          <p:cNvPr id="66" name="Graphic 24" descr="Graphic 24"/>
          <p:cNvPicPr>
            <a:picLocks noChangeAspect="1"/>
          </p:cNvPicPr>
          <p:nvPr/>
        </p:nvPicPr>
        <p:blipFill>
          <a:blip r:embed="rId7"/>
          <a:srcRect l="46954" b="41615"/>
          <a:stretch>
            <a:fillRect/>
          </a:stretch>
        </p:blipFill>
        <p:spPr>
          <a:xfrm>
            <a:off x="-1" y="4767088"/>
            <a:ext cx="1899786" cy="2090912"/>
          </a:xfrm>
          <a:prstGeom prst="rect">
            <a:avLst/>
          </a:prstGeom>
          <a:ln w="12700">
            <a:miter lim="400000"/>
          </a:ln>
        </p:spPr>
      </p:pic>
      <p:sp>
        <p:nvSpPr>
          <p:cNvPr id="67" name="Text úrovne 1…"/>
          <p:cNvSpPr txBox="1">
            <a:spLocks noGrp="1"/>
          </p:cNvSpPr>
          <p:nvPr>
            <p:ph type="body" sz="quarter" idx="1" hasCustomPrompt="1"/>
          </p:nvPr>
        </p:nvSpPr>
        <p:spPr>
          <a:prstGeom prst="rect">
            <a:avLst/>
          </a:prstGeom>
        </p:spPr>
        <p:txBody>
          <a:bodyPr/>
          <a:lstStyle/>
          <a:p>
            <a:r>
              <a:t>ČASŤ ČISTO iba TEXTOVÁ</a:t>
            </a:r>
          </a:p>
          <a:p>
            <a:pPr lvl="1"/>
            <a:endParaRPr/>
          </a:p>
          <a:p>
            <a:pPr lvl="2"/>
            <a:endParaRPr/>
          </a:p>
          <a:p>
            <a:pPr lvl="3"/>
            <a:endParaRPr/>
          </a:p>
          <a:p>
            <a:pPr lvl="4"/>
            <a:endParaRPr/>
          </a:p>
        </p:txBody>
      </p:sp>
      <p:sp>
        <p:nvSpPr>
          <p:cNvPr id="68" name="Text Placeholder 15"/>
          <p:cNvSpPr>
            <a:spLocks noGrp="1"/>
          </p:cNvSpPr>
          <p:nvPr>
            <p:ph type="body" sz="quarter" idx="21" hasCustomPrompt="1"/>
          </p:nvPr>
        </p:nvSpPr>
        <p:spPr>
          <a:xfrm>
            <a:off x="695325" y="1916739"/>
            <a:ext cx="9872358" cy="1063627"/>
          </a:xfrm>
          <a:prstGeom prst="rect">
            <a:avLst/>
          </a:prstGeom>
        </p:spPr>
        <p:txBody>
          <a:bodyPr/>
          <a:lstStyle>
            <a:lvl1pPr>
              <a:defRPr sz="3000" cap="none">
                <a:solidFill>
                  <a:schemeClr val="accent3"/>
                </a:solidFill>
                <a:latin typeface="Tahoma"/>
                <a:ea typeface="Tahoma"/>
                <a:cs typeface="Tahoma"/>
                <a:sym typeface="Tahoma"/>
              </a:defRPr>
            </a:lvl1pPr>
          </a:lstStyle>
          <a:p>
            <a:r>
              <a:t>Podnadpis a doplnenie názvu</a:t>
            </a:r>
          </a:p>
        </p:txBody>
      </p:sp>
      <p:sp>
        <p:nvSpPr>
          <p:cNvPr id="69" name="Text Placeholder 20"/>
          <p:cNvSpPr>
            <a:spLocks noGrp="1"/>
          </p:cNvSpPr>
          <p:nvPr>
            <p:ph type="body" sz="half" idx="22" hasCustomPrompt="1"/>
          </p:nvPr>
        </p:nvSpPr>
        <p:spPr>
          <a:xfrm>
            <a:off x="2035731" y="3220446"/>
            <a:ext cx="8832293" cy="3353351"/>
          </a:xfrm>
          <a:prstGeom prst="rect">
            <a:avLst/>
          </a:prstGeom>
        </p:spPr>
        <p:txBody>
          <a:bodyPr numCol="2" spcCol="179999"/>
          <a:lstStyle>
            <a:lvl1pPr>
              <a:defRPr sz="1400" cap="none">
                <a:solidFill>
                  <a:srgbClr val="BFBFBF"/>
                </a:solidFill>
                <a:latin typeface="Tahoma"/>
                <a:ea typeface="Tahoma"/>
                <a:cs typeface="Tahoma"/>
                <a:sym typeface="Tahoma"/>
              </a:defRPr>
            </a:lvl1pPr>
          </a:lstStyle>
          <a:p>
            <a:r>
              <a:t>Natur, quatem. Sum doluptatur, con pa velest estrum imperspid estorep repelignam, ulluptatqui debis dolorem est, ut posam doluptatur, solorepel excerum is alit audandaes expla vendi blant ut quatam fugia consed ut a dolo coribus cvon pos sima volendande sunt quis min cuptat.
Soles es et fugit, conse optat.
Ictam, secto quo eos et, qui blabo. Cus derisinvendi blam illigent.
El ipidem acestiossi dellabo restia quo vollorit ma prem ratur?
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
        <p:nvSpPr>
          <p:cNvPr id="70" name="Text Placeholder 22"/>
          <p:cNvSpPr>
            <a:spLocks noGrp="1"/>
          </p:cNvSpPr>
          <p:nvPr>
            <p:ph type="body" sz="quarter" idx="23" hasCustomPrompt="1"/>
          </p:nvPr>
        </p:nvSpPr>
        <p:spPr>
          <a:xfrm>
            <a:off x="5416825" y="219354"/>
            <a:ext cx="4455574" cy="334965"/>
          </a:xfrm>
          <a:prstGeom prst="rect">
            <a:avLst/>
          </a:prstGeom>
        </p:spPr>
        <p:txBody>
          <a:bodyPr/>
          <a:lstStyle>
            <a:lvl1pPr algn="r">
              <a:defRPr sz="1400" cap="none">
                <a:solidFill>
                  <a:schemeClr val="accent3"/>
                </a:solidFill>
                <a:latin typeface="Tahoma"/>
                <a:ea typeface="Tahoma"/>
                <a:cs typeface="Tahoma"/>
                <a:sym typeface="Tahoma"/>
              </a:defRPr>
            </a:lvl1pPr>
          </a:lstStyle>
          <a:p>
            <a:r>
              <a:t>Názov prezentácie</a:t>
            </a:r>
          </a:p>
        </p:txBody>
      </p:sp>
      <p:sp>
        <p:nvSpPr>
          <p:cNvPr id="71" name="Číslo snímky"/>
          <p:cNvSpPr txBox="1">
            <a:spLocks noGrp="1"/>
          </p:cNvSpPr>
          <p:nvPr>
            <p:ph type="sldNum" sz="quarter" idx="2"/>
          </p:nvPr>
        </p:nvSpPr>
        <p:spPr>
          <a:prstGeom prst="rect">
            <a:avLst/>
          </a:prstGeom>
          <a:solidFill>
            <a:schemeClr val="accent1">
              <a:alpha val="70000"/>
            </a:schemeClr>
          </a:solidFill>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4_Title Slide">
    <p:spTree>
      <p:nvGrpSpPr>
        <p:cNvPr id="1" name=""/>
        <p:cNvGrpSpPr/>
        <p:nvPr/>
      </p:nvGrpSpPr>
      <p:grpSpPr>
        <a:xfrm>
          <a:off x="0" y="0"/>
          <a:ext cx="0" cy="0"/>
          <a:chOff x="0" y="0"/>
          <a:chExt cx="0" cy="0"/>
        </a:xfrm>
      </p:grpSpPr>
      <p:pic>
        <p:nvPicPr>
          <p:cNvPr id="97" name="Graphic 14" descr="Graphic 14"/>
          <p:cNvPicPr>
            <a:picLocks noChangeAspect="1"/>
          </p:cNvPicPr>
          <p:nvPr/>
        </p:nvPicPr>
        <p:blipFill>
          <a:blip r:embed="rId2"/>
          <a:srcRect l="47245" t="7116" b="10202"/>
          <a:stretch>
            <a:fillRect/>
          </a:stretch>
        </p:blipFill>
        <p:spPr>
          <a:xfrm>
            <a:off x="-1" y="0"/>
            <a:ext cx="1570888" cy="6858000"/>
          </a:xfrm>
          <a:prstGeom prst="rect">
            <a:avLst/>
          </a:prstGeom>
          <a:ln w="12700">
            <a:miter lim="400000"/>
          </a:ln>
          <a:effectLst>
            <a:outerShdw blurRad="165100" dist="127000" rotWithShape="0">
              <a:srgbClr val="000000">
                <a:alpha val="29000"/>
              </a:srgbClr>
            </a:outerShdw>
          </a:effectLst>
        </p:spPr>
      </p:pic>
      <p:pic>
        <p:nvPicPr>
          <p:cNvPr id="98" name="Graphic 25" descr="Graphic 25"/>
          <p:cNvPicPr>
            <a:picLocks noChangeAspect="1"/>
          </p:cNvPicPr>
          <p:nvPr/>
        </p:nvPicPr>
        <p:blipFill>
          <a:blip r:embed="rId3"/>
          <a:srcRect r="64494" b="1"/>
          <a:stretch>
            <a:fillRect/>
          </a:stretch>
        </p:blipFill>
        <p:spPr>
          <a:xfrm>
            <a:off x="11384415" y="1730381"/>
            <a:ext cx="807585" cy="2274460"/>
          </a:xfrm>
          <a:prstGeom prst="rect">
            <a:avLst/>
          </a:prstGeom>
          <a:ln w="12700">
            <a:miter lim="400000"/>
          </a:ln>
        </p:spPr>
      </p:pic>
      <p:pic>
        <p:nvPicPr>
          <p:cNvPr id="99" name="Graphic 10" descr="Graphic 10"/>
          <p:cNvPicPr>
            <a:picLocks noChangeAspect="1"/>
          </p:cNvPicPr>
          <p:nvPr/>
        </p:nvPicPr>
        <p:blipFill>
          <a:blip r:embed="rId4"/>
          <a:srcRect r="5257" b="12255"/>
          <a:stretch>
            <a:fillRect/>
          </a:stretch>
        </p:blipFill>
        <p:spPr>
          <a:xfrm>
            <a:off x="8606401" y="2233457"/>
            <a:ext cx="3585599" cy="4624545"/>
          </a:xfrm>
          <a:prstGeom prst="rect">
            <a:avLst/>
          </a:prstGeom>
          <a:ln w="12700">
            <a:miter lim="400000"/>
          </a:ln>
          <a:effectLst>
            <a:outerShdw blurRad="254000" dist="139700" dir="10800000" rotWithShape="0">
              <a:srgbClr val="000000">
                <a:alpha val="33000"/>
              </a:srgbClr>
            </a:outerShdw>
          </a:effectLst>
        </p:spPr>
      </p:pic>
      <p:pic>
        <p:nvPicPr>
          <p:cNvPr id="100" name="Graphic 4" descr="Graphic 4"/>
          <p:cNvPicPr>
            <a:picLocks noChangeAspect="1"/>
          </p:cNvPicPr>
          <p:nvPr/>
        </p:nvPicPr>
        <p:blipFill>
          <a:blip r:embed="rId3"/>
          <a:srcRect t="76569"/>
          <a:stretch>
            <a:fillRect/>
          </a:stretch>
        </p:blipFill>
        <p:spPr>
          <a:xfrm>
            <a:off x="1215603" y="-1"/>
            <a:ext cx="4318002" cy="1011736"/>
          </a:xfrm>
          <a:prstGeom prst="rect">
            <a:avLst/>
          </a:prstGeom>
          <a:ln w="12700">
            <a:miter lim="400000"/>
          </a:ln>
        </p:spPr>
      </p:pic>
      <p:pic>
        <p:nvPicPr>
          <p:cNvPr id="101" name="Picture 5" descr="Picture 5"/>
          <p:cNvPicPr>
            <a:picLocks noChangeAspect="1"/>
          </p:cNvPicPr>
          <p:nvPr/>
        </p:nvPicPr>
        <p:blipFill>
          <a:blip r:embed="rId5"/>
          <a:stretch>
            <a:fillRect/>
          </a:stretch>
        </p:blipFill>
        <p:spPr>
          <a:xfrm>
            <a:off x="9717923" y="0"/>
            <a:ext cx="2474077" cy="1798530"/>
          </a:xfrm>
          <a:prstGeom prst="rect">
            <a:avLst/>
          </a:prstGeom>
          <a:ln w="12700">
            <a:miter lim="400000"/>
          </a:ln>
        </p:spPr>
      </p:pic>
      <p:pic>
        <p:nvPicPr>
          <p:cNvPr id="102" name="Graphic 2" descr="Graphic 2"/>
          <p:cNvPicPr>
            <a:picLocks noChangeAspect="1"/>
          </p:cNvPicPr>
          <p:nvPr/>
        </p:nvPicPr>
        <p:blipFill>
          <a:blip r:embed="rId6"/>
          <a:srcRect t="64312"/>
          <a:stretch>
            <a:fillRect/>
          </a:stretch>
        </p:blipFill>
        <p:spPr>
          <a:xfrm>
            <a:off x="1842354" y="-1"/>
            <a:ext cx="2407593" cy="871271"/>
          </a:xfrm>
          <a:prstGeom prst="rect">
            <a:avLst/>
          </a:prstGeom>
          <a:ln w="12700">
            <a:miter lim="400000"/>
          </a:ln>
        </p:spPr>
      </p:pic>
      <p:pic>
        <p:nvPicPr>
          <p:cNvPr id="103" name="Graphic 24" descr="Graphic 24"/>
          <p:cNvPicPr>
            <a:picLocks noChangeAspect="1"/>
          </p:cNvPicPr>
          <p:nvPr/>
        </p:nvPicPr>
        <p:blipFill>
          <a:blip r:embed="rId7"/>
          <a:srcRect l="46954" b="41615"/>
          <a:stretch>
            <a:fillRect/>
          </a:stretch>
        </p:blipFill>
        <p:spPr>
          <a:xfrm>
            <a:off x="-1" y="4767088"/>
            <a:ext cx="1899786" cy="2090912"/>
          </a:xfrm>
          <a:prstGeom prst="rect">
            <a:avLst/>
          </a:prstGeom>
          <a:ln w="12700">
            <a:miter lim="400000"/>
          </a:ln>
        </p:spPr>
      </p:pic>
      <p:pic>
        <p:nvPicPr>
          <p:cNvPr id="104" name="Graphic 9" descr="Graphic 9"/>
          <p:cNvPicPr>
            <a:picLocks noChangeAspect="1"/>
          </p:cNvPicPr>
          <p:nvPr/>
        </p:nvPicPr>
        <p:blipFill>
          <a:blip r:embed="rId8"/>
          <a:srcRect b="77068"/>
          <a:stretch>
            <a:fillRect/>
          </a:stretch>
        </p:blipFill>
        <p:spPr>
          <a:xfrm>
            <a:off x="10215339" y="6517602"/>
            <a:ext cx="1572870" cy="365762"/>
          </a:xfrm>
          <a:prstGeom prst="rect">
            <a:avLst/>
          </a:prstGeom>
          <a:ln w="12700">
            <a:miter lim="400000"/>
          </a:ln>
        </p:spPr>
      </p:pic>
      <p:pic>
        <p:nvPicPr>
          <p:cNvPr id="105" name="Picture 3" descr="Picture 3"/>
          <p:cNvPicPr>
            <a:picLocks noChangeAspect="1"/>
          </p:cNvPicPr>
          <p:nvPr/>
        </p:nvPicPr>
        <p:blipFill>
          <a:blip r:embed="rId9"/>
          <a:srcRect b="23774"/>
          <a:stretch>
            <a:fillRect/>
          </a:stretch>
        </p:blipFill>
        <p:spPr>
          <a:xfrm>
            <a:off x="8504614" y="1630471"/>
            <a:ext cx="3599660" cy="5227528"/>
          </a:xfrm>
          <a:prstGeom prst="rect">
            <a:avLst/>
          </a:prstGeom>
          <a:ln w="12700">
            <a:miter lim="400000"/>
          </a:ln>
          <a:effectLst>
            <a:outerShdw blurRad="50800" dist="304800" dir="7800000" rotWithShape="0">
              <a:srgbClr val="000000">
                <a:alpha val="30000"/>
              </a:srgbClr>
            </a:outerShdw>
          </a:effectLst>
        </p:spPr>
      </p:pic>
      <p:sp>
        <p:nvSpPr>
          <p:cNvPr id="106" name="Text úrovne 1…"/>
          <p:cNvSpPr txBox="1">
            <a:spLocks noGrp="1"/>
          </p:cNvSpPr>
          <p:nvPr>
            <p:ph type="body" sz="quarter" idx="1" hasCustomPrompt="1"/>
          </p:nvPr>
        </p:nvSpPr>
        <p:spPr>
          <a:prstGeom prst="rect">
            <a:avLst/>
          </a:prstGeom>
        </p:spPr>
        <p:txBody>
          <a:bodyPr/>
          <a:lstStyle/>
          <a:p>
            <a:r>
              <a:t>ČASŤ s vyrezaným obrázkom</a:t>
            </a:r>
          </a:p>
          <a:p>
            <a:pPr lvl="1"/>
            <a:endParaRPr/>
          </a:p>
          <a:p>
            <a:pPr lvl="2"/>
            <a:endParaRPr/>
          </a:p>
          <a:p>
            <a:pPr lvl="3"/>
            <a:endParaRPr/>
          </a:p>
          <a:p>
            <a:pPr lvl="4"/>
            <a:endParaRPr/>
          </a:p>
        </p:txBody>
      </p:sp>
      <p:sp>
        <p:nvSpPr>
          <p:cNvPr id="107" name="Text Placeholder 15"/>
          <p:cNvSpPr>
            <a:spLocks noGrp="1"/>
          </p:cNvSpPr>
          <p:nvPr>
            <p:ph type="body" sz="quarter" idx="21" hasCustomPrompt="1"/>
          </p:nvPr>
        </p:nvSpPr>
        <p:spPr>
          <a:xfrm>
            <a:off x="695325" y="1916739"/>
            <a:ext cx="9872358" cy="1063627"/>
          </a:xfrm>
          <a:prstGeom prst="rect">
            <a:avLst/>
          </a:prstGeom>
        </p:spPr>
        <p:txBody>
          <a:bodyPr/>
          <a:lstStyle>
            <a:lvl1pPr>
              <a:defRPr sz="3000" cap="none">
                <a:solidFill>
                  <a:schemeClr val="accent3"/>
                </a:solidFill>
                <a:latin typeface="Tahoma"/>
                <a:ea typeface="Tahoma"/>
                <a:cs typeface="Tahoma"/>
                <a:sym typeface="Tahoma"/>
              </a:defRPr>
            </a:lvl1pPr>
          </a:lstStyle>
          <a:p>
            <a:r>
              <a:t>Podnadpis a doplnenie názvu</a:t>
            </a:r>
          </a:p>
        </p:txBody>
      </p:sp>
      <p:sp>
        <p:nvSpPr>
          <p:cNvPr id="108" name="Text Placeholder 20"/>
          <p:cNvSpPr>
            <a:spLocks noGrp="1"/>
          </p:cNvSpPr>
          <p:nvPr>
            <p:ph type="body" sz="half" idx="22" hasCustomPrompt="1"/>
          </p:nvPr>
        </p:nvSpPr>
        <p:spPr>
          <a:xfrm>
            <a:off x="2035731" y="3220446"/>
            <a:ext cx="6381160" cy="2902060"/>
          </a:xfrm>
          <a:prstGeom prst="rect">
            <a:avLst/>
          </a:prstGeom>
        </p:spPr>
        <p:txBody>
          <a:bodyPr/>
          <a:lstStyle>
            <a:lvl1pPr>
              <a:defRPr sz="1400" cap="none">
                <a:solidFill>
                  <a:srgbClr val="BFBFBF"/>
                </a:solidFill>
                <a:latin typeface="Tahoma"/>
                <a:ea typeface="Tahoma"/>
                <a:cs typeface="Tahoma"/>
                <a:sym typeface="Tahoma"/>
              </a:defRPr>
            </a:lvl1pPr>
          </a:lstStyle>
          <a:p>
            <a:r>
              <a:t>Natur, quatem. Sum doluptatur, con pa velest estrum imperspid estorep repelignam, ulluptatqui debis dolorem est, ut posam doluptatur, solorepel excerum is alit audandaes expla vendi blant ut quatam fugia consed ut a dolo coribus cvon pos sima volendande sunt quis min cuptat.
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
        <p:nvSpPr>
          <p:cNvPr id="109" name="Text Placeholder 22"/>
          <p:cNvSpPr>
            <a:spLocks noGrp="1"/>
          </p:cNvSpPr>
          <p:nvPr>
            <p:ph type="body" sz="quarter" idx="23" hasCustomPrompt="1"/>
          </p:nvPr>
        </p:nvSpPr>
        <p:spPr>
          <a:xfrm>
            <a:off x="5416825" y="219354"/>
            <a:ext cx="4455574" cy="334965"/>
          </a:xfrm>
          <a:prstGeom prst="rect">
            <a:avLst/>
          </a:prstGeom>
        </p:spPr>
        <p:txBody>
          <a:bodyPr/>
          <a:lstStyle>
            <a:lvl1pPr algn="r">
              <a:defRPr sz="1400" cap="none">
                <a:solidFill>
                  <a:schemeClr val="accent3"/>
                </a:solidFill>
                <a:latin typeface="Tahoma"/>
                <a:ea typeface="Tahoma"/>
                <a:cs typeface="Tahoma"/>
                <a:sym typeface="Tahoma"/>
              </a:defRPr>
            </a:lvl1pPr>
          </a:lstStyle>
          <a:p>
            <a:r>
              <a:t>Názov prezentácie</a:t>
            </a:r>
          </a:p>
        </p:txBody>
      </p:sp>
      <p:sp>
        <p:nvSpPr>
          <p:cNvPr id="110" name="Číslo snímky"/>
          <p:cNvSpPr txBox="1">
            <a:spLocks noGrp="1"/>
          </p:cNvSpPr>
          <p:nvPr>
            <p:ph type="sldNum" sz="quarter" idx="2"/>
          </p:nvPr>
        </p:nvSpPr>
        <p:spPr>
          <a:prstGeom prst="rect">
            <a:avLst/>
          </a:prstGeom>
          <a:solidFill>
            <a:schemeClr val="accent1">
              <a:alpha val="70000"/>
            </a:schemeClr>
          </a:solidFill>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5_Title Slide">
    <p:spTree>
      <p:nvGrpSpPr>
        <p:cNvPr id="1" name=""/>
        <p:cNvGrpSpPr/>
        <p:nvPr/>
      </p:nvGrpSpPr>
      <p:grpSpPr>
        <a:xfrm>
          <a:off x="0" y="0"/>
          <a:ext cx="0" cy="0"/>
          <a:chOff x="0" y="0"/>
          <a:chExt cx="0" cy="0"/>
        </a:xfrm>
      </p:grpSpPr>
      <p:pic>
        <p:nvPicPr>
          <p:cNvPr id="117" name="Graphic 14" descr="Graphic 14"/>
          <p:cNvPicPr>
            <a:picLocks noChangeAspect="1"/>
          </p:cNvPicPr>
          <p:nvPr/>
        </p:nvPicPr>
        <p:blipFill>
          <a:blip r:embed="rId2"/>
          <a:srcRect l="47245" t="7116" b="10202"/>
          <a:stretch>
            <a:fillRect/>
          </a:stretch>
        </p:blipFill>
        <p:spPr>
          <a:xfrm>
            <a:off x="-1" y="0"/>
            <a:ext cx="1570888" cy="6858000"/>
          </a:xfrm>
          <a:prstGeom prst="rect">
            <a:avLst/>
          </a:prstGeom>
          <a:ln w="12700">
            <a:miter lim="400000"/>
          </a:ln>
          <a:effectLst>
            <a:outerShdw blurRad="165100" dist="127000" rotWithShape="0">
              <a:srgbClr val="000000">
                <a:alpha val="29000"/>
              </a:srgbClr>
            </a:outerShdw>
          </a:effectLst>
        </p:spPr>
      </p:pic>
      <p:pic>
        <p:nvPicPr>
          <p:cNvPr id="118" name="Graphic 25" descr="Graphic 25"/>
          <p:cNvPicPr>
            <a:picLocks noChangeAspect="1"/>
          </p:cNvPicPr>
          <p:nvPr/>
        </p:nvPicPr>
        <p:blipFill>
          <a:blip r:embed="rId3"/>
          <a:srcRect r="64494" b="1"/>
          <a:stretch>
            <a:fillRect/>
          </a:stretch>
        </p:blipFill>
        <p:spPr>
          <a:xfrm>
            <a:off x="11384415" y="1730381"/>
            <a:ext cx="807585" cy="2274460"/>
          </a:xfrm>
          <a:prstGeom prst="rect">
            <a:avLst/>
          </a:prstGeom>
          <a:ln w="12700">
            <a:miter lim="400000"/>
          </a:ln>
        </p:spPr>
      </p:pic>
      <p:pic>
        <p:nvPicPr>
          <p:cNvPr id="119" name="Graphic 10" descr="Graphic 10"/>
          <p:cNvPicPr>
            <a:picLocks noChangeAspect="1"/>
          </p:cNvPicPr>
          <p:nvPr/>
        </p:nvPicPr>
        <p:blipFill>
          <a:blip r:embed="rId4"/>
          <a:srcRect r="5257" b="12255"/>
          <a:stretch>
            <a:fillRect/>
          </a:stretch>
        </p:blipFill>
        <p:spPr>
          <a:xfrm>
            <a:off x="8606401" y="2233457"/>
            <a:ext cx="3585599" cy="4624545"/>
          </a:xfrm>
          <a:prstGeom prst="rect">
            <a:avLst/>
          </a:prstGeom>
          <a:ln w="12700">
            <a:miter lim="400000"/>
          </a:ln>
          <a:effectLst>
            <a:outerShdw blurRad="254000" dist="139700" dir="10800000" rotWithShape="0">
              <a:srgbClr val="000000">
                <a:alpha val="33000"/>
              </a:srgbClr>
            </a:outerShdw>
          </a:effectLst>
        </p:spPr>
      </p:pic>
      <p:pic>
        <p:nvPicPr>
          <p:cNvPr id="120" name="Graphic 4" descr="Graphic 4"/>
          <p:cNvPicPr>
            <a:picLocks noChangeAspect="1"/>
          </p:cNvPicPr>
          <p:nvPr/>
        </p:nvPicPr>
        <p:blipFill>
          <a:blip r:embed="rId3"/>
          <a:srcRect t="76569"/>
          <a:stretch>
            <a:fillRect/>
          </a:stretch>
        </p:blipFill>
        <p:spPr>
          <a:xfrm>
            <a:off x="1215603" y="-1"/>
            <a:ext cx="4318002" cy="1011736"/>
          </a:xfrm>
          <a:prstGeom prst="rect">
            <a:avLst/>
          </a:prstGeom>
          <a:ln w="12700">
            <a:miter lim="400000"/>
          </a:ln>
        </p:spPr>
      </p:pic>
      <p:pic>
        <p:nvPicPr>
          <p:cNvPr id="121" name="Picture 5" descr="Picture 5"/>
          <p:cNvPicPr>
            <a:picLocks noChangeAspect="1"/>
          </p:cNvPicPr>
          <p:nvPr/>
        </p:nvPicPr>
        <p:blipFill>
          <a:blip r:embed="rId5"/>
          <a:stretch>
            <a:fillRect/>
          </a:stretch>
        </p:blipFill>
        <p:spPr>
          <a:xfrm>
            <a:off x="9717923" y="0"/>
            <a:ext cx="2474077" cy="1798530"/>
          </a:xfrm>
          <a:prstGeom prst="rect">
            <a:avLst/>
          </a:prstGeom>
          <a:ln w="12700">
            <a:miter lim="400000"/>
          </a:ln>
        </p:spPr>
      </p:pic>
      <p:pic>
        <p:nvPicPr>
          <p:cNvPr id="122" name="Graphic 2" descr="Graphic 2"/>
          <p:cNvPicPr>
            <a:picLocks noChangeAspect="1"/>
          </p:cNvPicPr>
          <p:nvPr/>
        </p:nvPicPr>
        <p:blipFill>
          <a:blip r:embed="rId6"/>
          <a:srcRect t="64312"/>
          <a:stretch>
            <a:fillRect/>
          </a:stretch>
        </p:blipFill>
        <p:spPr>
          <a:xfrm>
            <a:off x="1842354" y="-1"/>
            <a:ext cx="2407593" cy="871271"/>
          </a:xfrm>
          <a:prstGeom prst="rect">
            <a:avLst/>
          </a:prstGeom>
          <a:ln w="12700">
            <a:miter lim="400000"/>
          </a:ln>
        </p:spPr>
      </p:pic>
      <p:pic>
        <p:nvPicPr>
          <p:cNvPr id="123" name="Graphic 24" descr="Graphic 24"/>
          <p:cNvPicPr>
            <a:picLocks noChangeAspect="1"/>
          </p:cNvPicPr>
          <p:nvPr/>
        </p:nvPicPr>
        <p:blipFill>
          <a:blip r:embed="rId7"/>
          <a:srcRect l="46954" b="41615"/>
          <a:stretch>
            <a:fillRect/>
          </a:stretch>
        </p:blipFill>
        <p:spPr>
          <a:xfrm>
            <a:off x="-1" y="4767088"/>
            <a:ext cx="1899786" cy="2090912"/>
          </a:xfrm>
          <a:prstGeom prst="rect">
            <a:avLst/>
          </a:prstGeom>
          <a:ln w="12700">
            <a:miter lim="400000"/>
          </a:ln>
        </p:spPr>
      </p:pic>
      <p:pic>
        <p:nvPicPr>
          <p:cNvPr id="124" name="Graphic 9" descr="Graphic 9"/>
          <p:cNvPicPr>
            <a:picLocks noChangeAspect="1"/>
          </p:cNvPicPr>
          <p:nvPr/>
        </p:nvPicPr>
        <p:blipFill>
          <a:blip r:embed="rId8"/>
          <a:srcRect b="77068"/>
          <a:stretch>
            <a:fillRect/>
          </a:stretch>
        </p:blipFill>
        <p:spPr>
          <a:xfrm>
            <a:off x="10215339" y="6517602"/>
            <a:ext cx="1572870" cy="365762"/>
          </a:xfrm>
          <a:prstGeom prst="rect">
            <a:avLst/>
          </a:prstGeom>
          <a:ln w="12700">
            <a:miter lim="400000"/>
          </a:ln>
        </p:spPr>
      </p:pic>
      <p:pic>
        <p:nvPicPr>
          <p:cNvPr id="125" name="Picture 3" descr="Picture 3"/>
          <p:cNvPicPr>
            <a:picLocks noChangeAspect="1"/>
          </p:cNvPicPr>
          <p:nvPr/>
        </p:nvPicPr>
        <p:blipFill>
          <a:blip r:embed="rId9"/>
          <a:srcRect b="41811"/>
          <a:stretch>
            <a:fillRect/>
          </a:stretch>
        </p:blipFill>
        <p:spPr>
          <a:xfrm>
            <a:off x="464900" y="2591293"/>
            <a:ext cx="3848704" cy="4266707"/>
          </a:xfrm>
          <a:prstGeom prst="rect">
            <a:avLst/>
          </a:prstGeom>
          <a:ln w="12700">
            <a:miter lim="400000"/>
          </a:ln>
          <a:effectLst>
            <a:outerShdw blurRad="50800" dist="304800" dir="7800000" rotWithShape="0">
              <a:srgbClr val="000000">
                <a:alpha val="30000"/>
              </a:srgbClr>
            </a:outerShdw>
          </a:effectLst>
        </p:spPr>
      </p:pic>
      <p:sp>
        <p:nvSpPr>
          <p:cNvPr id="126" name="Text úrovne 1…"/>
          <p:cNvSpPr txBox="1">
            <a:spLocks noGrp="1"/>
          </p:cNvSpPr>
          <p:nvPr>
            <p:ph type="body" sz="quarter" idx="1" hasCustomPrompt="1"/>
          </p:nvPr>
        </p:nvSpPr>
        <p:spPr>
          <a:prstGeom prst="rect">
            <a:avLst/>
          </a:prstGeom>
        </p:spPr>
        <p:txBody>
          <a:bodyPr/>
          <a:lstStyle/>
          <a:p>
            <a:r>
              <a:t>ČASŤ s vyrezaným obrázkom</a:t>
            </a:r>
          </a:p>
          <a:p>
            <a:pPr lvl="1"/>
            <a:endParaRPr/>
          </a:p>
          <a:p>
            <a:pPr lvl="2"/>
            <a:endParaRPr/>
          </a:p>
          <a:p>
            <a:pPr lvl="3"/>
            <a:endParaRPr/>
          </a:p>
          <a:p>
            <a:pPr lvl="4"/>
            <a:endParaRPr/>
          </a:p>
        </p:txBody>
      </p:sp>
      <p:sp>
        <p:nvSpPr>
          <p:cNvPr id="127" name="Text Placeholder 15"/>
          <p:cNvSpPr>
            <a:spLocks noGrp="1"/>
          </p:cNvSpPr>
          <p:nvPr>
            <p:ph type="body" sz="quarter" idx="21" hasCustomPrompt="1"/>
          </p:nvPr>
        </p:nvSpPr>
        <p:spPr>
          <a:xfrm>
            <a:off x="695325" y="1916739"/>
            <a:ext cx="9872358" cy="1063627"/>
          </a:xfrm>
          <a:prstGeom prst="rect">
            <a:avLst/>
          </a:prstGeom>
        </p:spPr>
        <p:txBody>
          <a:bodyPr/>
          <a:lstStyle>
            <a:lvl1pPr>
              <a:defRPr sz="3000" cap="none">
                <a:solidFill>
                  <a:schemeClr val="accent3"/>
                </a:solidFill>
                <a:latin typeface="Tahoma"/>
                <a:ea typeface="Tahoma"/>
                <a:cs typeface="Tahoma"/>
                <a:sym typeface="Tahoma"/>
              </a:defRPr>
            </a:lvl1pPr>
          </a:lstStyle>
          <a:p>
            <a:r>
              <a:t>Podnadpis a doplnenie názvu</a:t>
            </a:r>
          </a:p>
        </p:txBody>
      </p:sp>
      <p:sp>
        <p:nvSpPr>
          <p:cNvPr id="128" name="Text Placeholder 20"/>
          <p:cNvSpPr>
            <a:spLocks noGrp="1"/>
          </p:cNvSpPr>
          <p:nvPr>
            <p:ph type="body" sz="half" idx="22" hasCustomPrompt="1"/>
          </p:nvPr>
        </p:nvSpPr>
        <p:spPr>
          <a:xfrm>
            <a:off x="4454031" y="3220447"/>
            <a:ext cx="6381160" cy="3184858"/>
          </a:xfrm>
          <a:prstGeom prst="rect">
            <a:avLst/>
          </a:prstGeom>
        </p:spPr>
        <p:txBody>
          <a:bodyPr/>
          <a:lstStyle>
            <a:lvl1pPr>
              <a:defRPr sz="1400" cap="none">
                <a:solidFill>
                  <a:srgbClr val="BFBFBF"/>
                </a:solidFill>
                <a:latin typeface="Tahoma"/>
                <a:ea typeface="Tahoma"/>
                <a:cs typeface="Tahoma"/>
                <a:sym typeface="Tahoma"/>
              </a:defRPr>
            </a:lvl1pPr>
          </a:lstStyle>
          <a:p>
            <a:r>
              <a:t>Natur, quatem. Sum doluptatur, con pa velest estrum imperspid estorep repelignam, ulluptatqui debis dolorem est, ut posam doluptatur, solorepel excerum is alit audandaes expla vendi blant ut quatam fugia consed ut a dolo coribus cvon pos sima volendande sunt quis min cuptat.
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
        <p:nvSpPr>
          <p:cNvPr id="129" name="Text Placeholder 22"/>
          <p:cNvSpPr>
            <a:spLocks noGrp="1"/>
          </p:cNvSpPr>
          <p:nvPr>
            <p:ph type="body" sz="quarter" idx="23" hasCustomPrompt="1"/>
          </p:nvPr>
        </p:nvSpPr>
        <p:spPr>
          <a:xfrm>
            <a:off x="5416825" y="219354"/>
            <a:ext cx="4455574" cy="334965"/>
          </a:xfrm>
          <a:prstGeom prst="rect">
            <a:avLst/>
          </a:prstGeom>
        </p:spPr>
        <p:txBody>
          <a:bodyPr/>
          <a:lstStyle>
            <a:lvl1pPr algn="r">
              <a:defRPr sz="1400" cap="none">
                <a:solidFill>
                  <a:schemeClr val="accent3"/>
                </a:solidFill>
                <a:latin typeface="Tahoma"/>
                <a:ea typeface="Tahoma"/>
                <a:cs typeface="Tahoma"/>
                <a:sym typeface="Tahoma"/>
              </a:defRPr>
            </a:lvl1pPr>
          </a:lstStyle>
          <a:p>
            <a:r>
              <a:t>Názov prezentácie</a:t>
            </a:r>
          </a:p>
        </p:txBody>
      </p:sp>
      <p:sp>
        <p:nvSpPr>
          <p:cNvPr id="130" name="Číslo snímky"/>
          <p:cNvSpPr txBox="1">
            <a:spLocks noGrp="1"/>
          </p:cNvSpPr>
          <p:nvPr>
            <p:ph type="sldNum" sz="quarter" idx="2"/>
          </p:nvPr>
        </p:nvSpPr>
        <p:spPr>
          <a:prstGeom prst="rect">
            <a:avLst/>
          </a:prstGeom>
          <a:solidFill>
            <a:schemeClr val="accent1">
              <a:alpha val="70000"/>
            </a:schemeClr>
          </a:solidFill>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8_Title Slide">
    <p:bg>
      <p:bgPr>
        <a:solidFill>
          <a:schemeClr val="accent3"/>
        </a:solidFill>
        <a:effectLst/>
      </p:bgPr>
    </p:bg>
    <p:spTree>
      <p:nvGrpSpPr>
        <p:cNvPr id="1" name=""/>
        <p:cNvGrpSpPr/>
        <p:nvPr/>
      </p:nvGrpSpPr>
      <p:grpSpPr>
        <a:xfrm>
          <a:off x="0" y="0"/>
          <a:ext cx="0" cy="0"/>
          <a:chOff x="0" y="0"/>
          <a:chExt cx="0" cy="0"/>
        </a:xfrm>
      </p:grpSpPr>
      <p:pic>
        <p:nvPicPr>
          <p:cNvPr id="157" name="Graphic 25" descr="Graphic 25"/>
          <p:cNvPicPr>
            <a:picLocks noChangeAspect="1"/>
          </p:cNvPicPr>
          <p:nvPr/>
        </p:nvPicPr>
        <p:blipFill>
          <a:blip r:embed="rId2"/>
          <a:srcRect r="64494" b="1"/>
          <a:stretch>
            <a:fillRect/>
          </a:stretch>
        </p:blipFill>
        <p:spPr>
          <a:xfrm>
            <a:off x="11384415" y="3641376"/>
            <a:ext cx="807585" cy="2274460"/>
          </a:xfrm>
          <a:prstGeom prst="rect">
            <a:avLst/>
          </a:prstGeom>
          <a:ln w="12700">
            <a:miter lim="400000"/>
          </a:ln>
        </p:spPr>
      </p:pic>
      <p:pic>
        <p:nvPicPr>
          <p:cNvPr id="158" name="Graphic 9" descr="Graphic 9"/>
          <p:cNvPicPr>
            <a:picLocks noChangeAspect="1"/>
          </p:cNvPicPr>
          <p:nvPr/>
        </p:nvPicPr>
        <p:blipFill>
          <a:blip r:embed="rId3"/>
          <a:srcRect r="45981" b="37926"/>
          <a:stretch>
            <a:fillRect/>
          </a:stretch>
        </p:blipFill>
        <p:spPr>
          <a:xfrm>
            <a:off x="9672869" y="3922597"/>
            <a:ext cx="2519134" cy="2935404"/>
          </a:xfrm>
          <a:prstGeom prst="rect">
            <a:avLst/>
          </a:prstGeom>
          <a:ln w="12700">
            <a:miter lim="400000"/>
          </a:ln>
        </p:spPr>
      </p:pic>
      <p:pic>
        <p:nvPicPr>
          <p:cNvPr id="159" name="Graphic 14" descr="Graphic 14"/>
          <p:cNvPicPr>
            <a:picLocks noChangeAspect="1"/>
          </p:cNvPicPr>
          <p:nvPr/>
        </p:nvPicPr>
        <p:blipFill>
          <a:blip r:embed="rId4"/>
          <a:srcRect l="47245" t="7116" b="10202"/>
          <a:stretch>
            <a:fillRect/>
          </a:stretch>
        </p:blipFill>
        <p:spPr>
          <a:xfrm>
            <a:off x="-1" y="0"/>
            <a:ext cx="1570888" cy="6858000"/>
          </a:xfrm>
          <a:prstGeom prst="rect">
            <a:avLst/>
          </a:prstGeom>
          <a:ln w="12700">
            <a:miter lim="400000"/>
          </a:ln>
          <a:effectLst>
            <a:outerShdw blurRad="165100" dist="127000" rotWithShape="0">
              <a:srgbClr val="000000">
                <a:alpha val="29000"/>
              </a:srgbClr>
            </a:outerShdw>
          </a:effectLst>
        </p:spPr>
      </p:pic>
      <p:pic>
        <p:nvPicPr>
          <p:cNvPr id="160" name="Graphic 4" descr="Graphic 4"/>
          <p:cNvPicPr>
            <a:picLocks noChangeAspect="1"/>
          </p:cNvPicPr>
          <p:nvPr/>
        </p:nvPicPr>
        <p:blipFill>
          <a:blip r:embed="rId5"/>
          <a:srcRect t="76569"/>
          <a:stretch>
            <a:fillRect/>
          </a:stretch>
        </p:blipFill>
        <p:spPr>
          <a:xfrm>
            <a:off x="1215603" y="-1"/>
            <a:ext cx="4318002" cy="1011736"/>
          </a:xfrm>
          <a:prstGeom prst="rect">
            <a:avLst/>
          </a:prstGeom>
          <a:ln w="12700">
            <a:miter lim="400000"/>
          </a:ln>
        </p:spPr>
      </p:pic>
      <p:pic>
        <p:nvPicPr>
          <p:cNvPr id="161" name="Picture 5" descr="Picture 5"/>
          <p:cNvPicPr>
            <a:picLocks noChangeAspect="1"/>
          </p:cNvPicPr>
          <p:nvPr/>
        </p:nvPicPr>
        <p:blipFill>
          <a:blip r:embed="rId6"/>
          <a:stretch>
            <a:fillRect/>
          </a:stretch>
        </p:blipFill>
        <p:spPr>
          <a:xfrm>
            <a:off x="9717923" y="0"/>
            <a:ext cx="2474077" cy="1798530"/>
          </a:xfrm>
          <a:prstGeom prst="rect">
            <a:avLst/>
          </a:prstGeom>
          <a:ln w="12700">
            <a:miter lim="400000"/>
          </a:ln>
        </p:spPr>
      </p:pic>
      <p:pic>
        <p:nvPicPr>
          <p:cNvPr id="162" name="Graphic 2" descr="Graphic 2"/>
          <p:cNvPicPr>
            <a:picLocks noChangeAspect="1"/>
          </p:cNvPicPr>
          <p:nvPr/>
        </p:nvPicPr>
        <p:blipFill>
          <a:blip r:embed="rId7"/>
          <a:srcRect t="64312"/>
          <a:stretch>
            <a:fillRect/>
          </a:stretch>
        </p:blipFill>
        <p:spPr>
          <a:xfrm>
            <a:off x="1842354" y="-1"/>
            <a:ext cx="2407593" cy="871271"/>
          </a:xfrm>
          <a:prstGeom prst="rect">
            <a:avLst/>
          </a:prstGeom>
          <a:ln w="12700">
            <a:miter lim="400000"/>
          </a:ln>
        </p:spPr>
      </p:pic>
      <p:pic>
        <p:nvPicPr>
          <p:cNvPr id="163" name="Graphic 24" descr="Graphic 24"/>
          <p:cNvPicPr>
            <a:picLocks noChangeAspect="1"/>
          </p:cNvPicPr>
          <p:nvPr/>
        </p:nvPicPr>
        <p:blipFill>
          <a:blip r:embed="rId8"/>
          <a:srcRect l="80998" b="46991"/>
          <a:stretch>
            <a:fillRect/>
          </a:stretch>
        </p:blipFill>
        <p:spPr>
          <a:xfrm>
            <a:off x="-1" y="4959586"/>
            <a:ext cx="680548" cy="1898415"/>
          </a:xfrm>
          <a:prstGeom prst="rect">
            <a:avLst/>
          </a:prstGeom>
          <a:ln w="12700">
            <a:miter lim="400000"/>
          </a:ln>
        </p:spPr>
      </p:pic>
      <p:sp>
        <p:nvSpPr>
          <p:cNvPr id="164" name="Picture Placeholder 6"/>
          <p:cNvSpPr>
            <a:spLocks noGrp="1"/>
          </p:cNvSpPr>
          <p:nvPr>
            <p:ph type="pic" sz="quarter" idx="21"/>
          </p:nvPr>
        </p:nvSpPr>
        <p:spPr>
          <a:xfrm>
            <a:off x="6464300" y="2705100"/>
            <a:ext cx="2044700" cy="2882900"/>
          </a:xfrm>
          <a:prstGeom prst="rect">
            <a:avLst/>
          </a:prstGeom>
        </p:spPr>
        <p:txBody>
          <a:bodyPr lIns="91439" tIns="45719" rIns="91439" bIns="45719">
            <a:noAutofit/>
          </a:bodyPr>
          <a:lstStyle/>
          <a:p>
            <a:endParaRPr/>
          </a:p>
        </p:txBody>
      </p:sp>
      <p:sp>
        <p:nvSpPr>
          <p:cNvPr id="165" name="Picture Placeholder 6"/>
          <p:cNvSpPr>
            <a:spLocks noGrp="1"/>
          </p:cNvSpPr>
          <p:nvPr>
            <p:ph type="pic" sz="quarter" idx="22"/>
          </p:nvPr>
        </p:nvSpPr>
        <p:spPr>
          <a:xfrm>
            <a:off x="8699500" y="2717800"/>
            <a:ext cx="3213100" cy="2882900"/>
          </a:xfrm>
          <a:prstGeom prst="rect">
            <a:avLst/>
          </a:prstGeom>
        </p:spPr>
        <p:txBody>
          <a:bodyPr lIns="91439" tIns="45719" rIns="91439" bIns="45719">
            <a:noAutofit/>
          </a:bodyPr>
          <a:lstStyle/>
          <a:p>
            <a:endParaRPr/>
          </a:p>
        </p:txBody>
      </p:sp>
      <p:sp>
        <p:nvSpPr>
          <p:cNvPr id="166" name="Text úrovne 1…"/>
          <p:cNvSpPr txBox="1">
            <a:spLocks noGrp="1"/>
          </p:cNvSpPr>
          <p:nvPr>
            <p:ph type="body" sz="quarter" idx="1" hasCustomPrompt="1"/>
          </p:nvPr>
        </p:nvSpPr>
        <p:spPr>
          <a:prstGeom prst="rect">
            <a:avLst/>
          </a:prstGeo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r>
              <a:t>ČASŤ s textom a fotkami</a:t>
            </a:r>
          </a:p>
          <a:p>
            <a:pPr lvl="1"/>
            <a:endParaRPr/>
          </a:p>
          <a:p>
            <a:pPr lvl="2"/>
            <a:endParaRPr/>
          </a:p>
          <a:p>
            <a:pPr lvl="3"/>
            <a:endParaRPr/>
          </a:p>
          <a:p>
            <a:pPr lvl="4"/>
            <a:endParaRPr/>
          </a:p>
        </p:txBody>
      </p:sp>
      <p:sp>
        <p:nvSpPr>
          <p:cNvPr id="167" name="Text Placeholder 15"/>
          <p:cNvSpPr>
            <a:spLocks noGrp="1"/>
          </p:cNvSpPr>
          <p:nvPr>
            <p:ph type="body" sz="quarter" idx="23" hasCustomPrompt="1"/>
          </p:nvPr>
        </p:nvSpPr>
        <p:spPr>
          <a:xfrm>
            <a:off x="695325" y="1916739"/>
            <a:ext cx="9872358" cy="1063627"/>
          </a:xfrm>
          <a:prstGeom prst="rect">
            <a:avLst/>
          </a:prstGeom>
        </p:spPr>
        <p:txBody>
          <a:bodyPr/>
          <a:lstStyle>
            <a:lvl1pPr>
              <a:defRPr sz="3000" cap="none">
                <a:solidFill>
                  <a:srgbClr val="2F2E72"/>
                </a:solidFill>
                <a:latin typeface="Tahoma"/>
                <a:ea typeface="Tahoma"/>
                <a:cs typeface="Tahoma"/>
                <a:sym typeface="Tahoma"/>
              </a:defRPr>
            </a:lvl1pPr>
          </a:lstStyle>
          <a:p>
            <a:r>
              <a:t>Podnadpis a doplnenie názvu</a:t>
            </a:r>
          </a:p>
        </p:txBody>
      </p:sp>
      <p:sp>
        <p:nvSpPr>
          <p:cNvPr id="168" name="Text Placeholder 20"/>
          <p:cNvSpPr>
            <a:spLocks noGrp="1"/>
          </p:cNvSpPr>
          <p:nvPr>
            <p:ph type="body" sz="quarter" idx="24" hasCustomPrompt="1"/>
          </p:nvPr>
        </p:nvSpPr>
        <p:spPr>
          <a:xfrm>
            <a:off x="1761386" y="3220447"/>
            <a:ext cx="4512416" cy="3320398"/>
          </a:xfrm>
          <a:prstGeom prst="rect">
            <a:avLst/>
          </a:prstGeom>
        </p:spPr>
        <p:txBody>
          <a:bodyPr/>
          <a:lstStyle>
            <a:lvl1pPr>
              <a:defRPr sz="1400" cap="none">
                <a:solidFill>
                  <a:srgbClr val="D9D9D9"/>
                </a:solidFill>
                <a:latin typeface="Tahoma"/>
                <a:ea typeface="Tahoma"/>
                <a:cs typeface="Tahoma"/>
                <a:sym typeface="Tahoma"/>
              </a:defRPr>
            </a:lvl1pPr>
          </a:lstStyle>
          <a:p>
            <a:r>
              <a:t>Natur, quatem. Sum doluptatur, con pa velest estrum imperspid estorep repelignam, ulluptatqui debis dolorem est, ut posam doluptatur, solorepel excerum is alit audandaes expla vendi blant ut quatam fugia consed ut a dolo coribus cvon pos sima volendande sunt quis min cuptat.
Everchillam, sundandebis adia dis moditem iscient eum unt ut pellat vellit od unt pa sunt, neceaquo quid quiscil listibus, od quatior sediae volorumetum que volecte ctatempore num vellate esequuntibus il modicium et exerchi ctusam que porehentis ex est, quas nonsequi rem. </a:t>
            </a:r>
          </a:p>
        </p:txBody>
      </p:sp>
      <p:sp>
        <p:nvSpPr>
          <p:cNvPr id="169" name="Text Placeholder 22"/>
          <p:cNvSpPr>
            <a:spLocks noGrp="1"/>
          </p:cNvSpPr>
          <p:nvPr>
            <p:ph type="body" sz="quarter" idx="25" hasCustomPrompt="1"/>
          </p:nvPr>
        </p:nvSpPr>
        <p:spPr>
          <a:xfrm>
            <a:off x="5416825" y="219354"/>
            <a:ext cx="4455574" cy="334965"/>
          </a:xfrm>
          <a:prstGeom prst="rect">
            <a:avLst/>
          </a:prstGeom>
        </p:spPr>
        <p:txBody>
          <a:bodyPr/>
          <a:lstStyle>
            <a:lvl1pPr algn="r">
              <a:defRPr sz="1400" cap="none">
                <a:solidFill>
                  <a:srgbClr val="2F2E72"/>
                </a:solidFill>
                <a:latin typeface="Tahoma"/>
                <a:ea typeface="Tahoma"/>
                <a:cs typeface="Tahoma"/>
                <a:sym typeface="Tahoma"/>
              </a:defRPr>
            </a:lvl1pPr>
          </a:lstStyle>
          <a:p>
            <a:r>
              <a:t>Názov prezentácie</a:t>
            </a:r>
          </a:p>
        </p:txBody>
      </p:sp>
      <p:sp>
        <p:nvSpPr>
          <p:cNvPr id="170" name="Číslo snímky"/>
          <p:cNvSpPr txBox="1">
            <a:spLocks noGrp="1"/>
          </p:cNvSpPr>
          <p:nvPr>
            <p:ph type="sldNum" sz="quarter" idx="2"/>
          </p:nvPr>
        </p:nvSpPr>
        <p:spPr>
          <a:prstGeom prst="rect">
            <a:avLst/>
          </a:prstGeom>
          <a:solidFill>
            <a:schemeClr val="accent1">
              <a:alpha val="70000"/>
            </a:schemeClr>
          </a:solidFill>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7_Title Slide">
    <p:bg>
      <p:bgPr>
        <a:solidFill>
          <a:schemeClr val="accent2"/>
        </a:solidFill>
        <a:effectLst/>
      </p:bgPr>
    </p:bg>
    <p:spTree>
      <p:nvGrpSpPr>
        <p:cNvPr id="1" name=""/>
        <p:cNvGrpSpPr/>
        <p:nvPr/>
      </p:nvGrpSpPr>
      <p:grpSpPr>
        <a:xfrm>
          <a:off x="0" y="0"/>
          <a:ext cx="0" cy="0"/>
          <a:chOff x="0" y="0"/>
          <a:chExt cx="0" cy="0"/>
        </a:xfrm>
      </p:grpSpPr>
      <p:pic>
        <p:nvPicPr>
          <p:cNvPr id="177" name="Graphic 25" descr="Graphic 25"/>
          <p:cNvPicPr>
            <a:picLocks noChangeAspect="1"/>
          </p:cNvPicPr>
          <p:nvPr/>
        </p:nvPicPr>
        <p:blipFill>
          <a:blip r:embed="rId2"/>
          <a:srcRect r="64494" b="1"/>
          <a:stretch>
            <a:fillRect/>
          </a:stretch>
        </p:blipFill>
        <p:spPr>
          <a:xfrm>
            <a:off x="11384415" y="3641376"/>
            <a:ext cx="807585" cy="2274460"/>
          </a:xfrm>
          <a:prstGeom prst="rect">
            <a:avLst/>
          </a:prstGeom>
          <a:ln w="12700">
            <a:miter lim="400000"/>
          </a:ln>
        </p:spPr>
      </p:pic>
      <p:pic>
        <p:nvPicPr>
          <p:cNvPr id="178" name="Graphic 9" descr="Graphic 9"/>
          <p:cNvPicPr>
            <a:picLocks noChangeAspect="1"/>
          </p:cNvPicPr>
          <p:nvPr/>
        </p:nvPicPr>
        <p:blipFill>
          <a:blip r:embed="rId3"/>
          <a:srcRect r="45981" b="37926"/>
          <a:stretch>
            <a:fillRect/>
          </a:stretch>
        </p:blipFill>
        <p:spPr>
          <a:xfrm>
            <a:off x="9672869" y="3922597"/>
            <a:ext cx="2519134" cy="2935404"/>
          </a:xfrm>
          <a:prstGeom prst="rect">
            <a:avLst/>
          </a:prstGeom>
          <a:ln w="12700">
            <a:miter lim="400000"/>
          </a:ln>
        </p:spPr>
      </p:pic>
      <p:pic>
        <p:nvPicPr>
          <p:cNvPr id="179" name="Graphic 14" descr="Graphic 14"/>
          <p:cNvPicPr>
            <a:picLocks noChangeAspect="1"/>
          </p:cNvPicPr>
          <p:nvPr/>
        </p:nvPicPr>
        <p:blipFill>
          <a:blip r:embed="rId4"/>
          <a:srcRect l="47245" t="7116" b="10202"/>
          <a:stretch>
            <a:fillRect/>
          </a:stretch>
        </p:blipFill>
        <p:spPr>
          <a:xfrm>
            <a:off x="-1" y="0"/>
            <a:ext cx="1570888" cy="6858000"/>
          </a:xfrm>
          <a:prstGeom prst="rect">
            <a:avLst/>
          </a:prstGeom>
          <a:ln w="12700">
            <a:miter lim="400000"/>
          </a:ln>
          <a:effectLst>
            <a:outerShdw blurRad="165100" dist="127000" rotWithShape="0">
              <a:srgbClr val="000000">
                <a:alpha val="29000"/>
              </a:srgbClr>
            </a:outerShdw>
          </a:effectLst>
        </p:spPr>
      </p:pic>
      <p:pic>
        <p:nvPicPr>
          <p:cNvPr id="180" name="Graphic 4" descr="Graphic 4"/>
          <p:cNvPicPr>
            <a:picLocks noChangeAspect="1"/>
          </p:cNvPicPr>
          <p:nvPr/>
        </p:nvPicPr>
        <p:blipFill>
          <a:blip r:embed="rId2"/>
          <a:srcRect t="76569"/>
          <a:stretch>
            <a:fillRect/>
          </a:stretch>
        </p:blipFill>
        <p:spPr>
          <a:xfrm>
            <a:off x="1215603" y="-1"/>
            <a:ext cx="4318002" cy="1011736"/>
          </a:xfrm>
          <a:prstGeom prst="rect">
            <a:avLst/>
          </a:prstGeom>
          <a:ln w="12700">
            <a:miter lim="400000"/>
          </a:ln>
        </p:spPr>
      </p:pic>
      <p:pic>
        <p:nvPicPr>
          <p:cNvPr id="181" name="Picture 5" descr="Picture 5"/>
          <p:cNvPicPr>
            <a:picLocks noChangeAspect="1"/>
          </p:cNvPicPr>
          <p:nvPr/>
        </p:nvPicPr>
        <p:blipFill>
          <a:blip r:embed="rId5"/>
          <a:stretch>
            <a:fillRect/>
          </a:stretch>
        </p:blipFill>
        <p:spPr>
          <a:xfrm>
            <a:off x="9717923" y="0"/>
            <a:ext cx="2474077" cy="1798530"/>
          </a:xfrm>
          <a:prstGeom prst="rect">
            <a:avLst/>
          </a:prstGeom>
          <a:ln w="12700">
            <a:miter lim="400000"/>
          </a:ln>
        </p:spPr>
      </p:pic>
      <p:pic>
        <p:nvPicPr>
          <p:cNvPr id="182" name="Graphic 2" descr="Graphic 2"/>
          <p:cNvPicPr>
            <a:picLocks noChangeAspect="1"/>
          </p:cNvPicPr>
          <p:nvPr/>
        </p:nvPicPr>
        <p:blipFill>
          <a:blip r:embed="rId6"/>
          <a:srcRect t="64312"/>
          <a:stretch>
            <a:fillRect/>
          </a:stretch>
        </p:blipFill>
        <p:spPr>
          <a:xfrm>
            <a:off x="1842354" y="-1"/>
            <a:ext cx="2407593" cy="871271"/>
          </a:xfrm>
          <a:prstGeom prst="rect">
            <a:avLst/>
          </a:prstGeom>
          <a:ln w="12700">
            <a:miter lim="400000"/>
          </a:ln>
        </p:spPr>
      </p:pic>
      <p:pic>
        <p:nvPicPr>
          <p:cNvPr id="183" name="Graphic 24" descr="Graphic 24"/>
          <p:cNvPicPr>
            <a:picLocks noChangeAspect="1"/>
          </p:cNvPicPr>
          <p:nvPr/>
        </p:nvPicPr>
        <p:blipFill>
          <a:blip r:embed="rId7"/>
          <a:srcRect l="80998" b="46991"/>
          <a:stretch>
            <a:fillRect/>
          </a:stretch>
        </p:blipFill>
        <p:spPr>
          <a:xfrm>
            <a:off x="-1" y="4959586"/>
            <a:ext cx="680548" cy="1898415"/>
          </a:xfrm>
          <a:prstGeom prst="rect">
            <a:avLst/>
          </a:prstGeom>
          <a:ln w="12700">
            <a:miter lim="400000"/>
          </a:ln>
        </p:spPr>
      </p:pic>
      <p:sp>
        <p:nvSpPr>
          <p:cNvPr id="184" name="Picture Placeholder 6"/>
          <p:cNvSpPr>
            <a:spLocks noGrp="1"/>
          </p:cNvSpPr>
          <p:nvPr>
            <p:ph type="pic" sz="quarter" idx="21"/>
          </p:nvPr>
        </p:nvSpPr>
        <p:spPr>
          <a:xfrm>
            <a:off x="6464300" y="2705100"/>
            <a:ext cx="2044700" cy="2882900"/>
          </a:xfrm>
          <a:prstGeom prst="rect">
            <a:avLst/>
          </a:prstGeom>
        </p:spPr>
        <p:txBody>
          <a:bodyPr lIns="91439" tIns="45719" rIns="91439" bIns="45719">
            <a:noAutofit/>
          </a:bodyPr>
          <a:lstStyle/>
          <a:p>
            <a:endParaRPr/>
          </a:p>
        </p:txBody>
      </p:sp>
      <p:sp>
        <p:nvSpPr>
          <p:cNvPr id="185" name="Picture Placeholder 6"/>
          <p:cNvSpPr>
            <a:spLocks noGrp="1"/>
          </p:cNvSpPr>
          <p:nvPr>
            <p:ph type="pic" sz="quarter" idx="22"/>
          </p:nvPr>
        </p:nvSpPr>
        <p:spPr>
          <a:xfrm>
            <a:off x="8699500" y="2717800"/>
            <a:ext cx="3213100" cy="2882900"/>
          </a:xfrm>
          <a:prstGeom prst="rect">
            <a:avLst/>
          </a:prstGeom>
        </p:spPr>
        <p:txBody>
          <a:bodyPr lIns="91439" tIns="45719" rIns="91439" bIns="45719">
            <a:noAutofit/>
          </a:bodyPr>
          <a:lstStyle/>
          <a:p>
            <a:endParaRPr/>
          </a:p>
        </p:txBody>
      </p:sp>
      <p:sp>
        <p:nvSpPr>
          <p:cNvPr id="186" name="Text úrovne 1…"/>
          <p:cNvSpPr txBox="1">
            <a:spLocks noGrp="1"/>
          </p:cNvSpPr>
          <p:nvPr>
            <p:ph type="body" sz="quarter" idx="1" hasCustomPrompt="1"/>
          </p:nvPr>
        </p:nvSpPr>
        <p:spPr>
          <a:prstGeom prst="rect">
            <a:avLst/>
          </a:prstGeom>
        </p:spPr>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r>
              <a:t>ČASŤ s textom a fotkami</a:t>
            </a:r>
          </a:p>
          <a:p>
            <a:pPr lvl="1"/>
            <a:endParaRPr/>
          </a:p>
          <a:p>
            <a:pPr lvl="2"/>
            <a:endParaRPr/>
          </a:p>
          <a:p>
            <a:pPr lvl="3"/>
            <a:endParaRPr/>
          </a:p>
          <a:p>
            <a:pPr lvl="4"/>
            <a:endParaRPr/>
          </a:p>
        </p:txBody>
      </p:sp>
      <p:sp>
        <p:nvSpPr>
          <p:cNvPr id="187" name="Text Placeholder 15"/>
          <p:cNvSpPr>
            <a:spLocks noGrp="1"/>
          </p:cNvSpPr>
          <p:nvPr>
            <p:ph type="body" sz="quarter" idx="23" hasCustomPrompt="1"/>
          </p:nvPr>
        </p:nvSpPr>
        <p:spPr>
          <a:xfrm>
            <a:off x="695325" y="1916739"/>
            <a:ext cx="9872358" cy="1063627"/>
          </a:xfrm>
          <a:prstGeom prst="rect">
            <a:avLst/>
          </a:prstGeom>
        </p:spPr>
        <p:txBody>
          <a:bodyPr/>
          <a:lstStyle>
            <a:lvl1pPr>
              <a:defRPr sz="3000" cap="none">
                <a:solidFill>
                  <a:schemeClr val="accent3"/>
                </a:solidFill>
                <a:latin typeface="Tahoma"/>
                <a:ea typeface="Tahoma"/>
                <a:cs typeface="Tahoma"/>
                <a:sym typeface="Tahoma"/>
              </a:defRPr>
            </a:lvl1pPr>
          </a:lstStyle>
          <a:p>
            <a:r>
              <a:t>Podnadpis a doplnenie názvu</a:t>
            </a:r>
          </a:p>
        </p:txBody>
      </p:sp>
      <p:sp>
        <p:nvSpPr>
          <p:cNvPr id="188" name="Text Placeholder 20"/>
          <p:cNvSpPr>
            <a:spLocks noGrp="1"/>
          </p:cNvSpPr>
          <p:nvPr>
            <p:ph type="body" sz="quarter" idx="24" hasCustomPrompt="1"/>
          </p:nvPr>
        </p:nvSpPr>
        <p:spPr>
          <a:xfrm>
            <a:off x="1761386" y="3220447"/>
            <a:ext cx="4512416" cy="3320398"/>
          </a:xfrm>
          <a:prstGeom prst="rect">
            <a:avLst/>
          </a:prstGeom>
        </p:spPr>
        <p:txBody>
          <a:bodyPr/>
          <a:lstStyle>
            <a:lvl1pPr>
              <a:defRPr sz="1400" cap="none">
                <a:solidFill>
                  <a:srgbClr val="DFAB2C"/>
                </a:solidFill>
                <a:latin typeface="Tahoma"/>
                <a:ea typeface="Tahoma"/>
                <a:cs typeface="Tahoma"/>
                <a:sym typeface="Tahoma"/>
              </a:defRPr>
            </a:lvl1pPr>
          </a:lstStyle>
          <a:p>
            <a:r>
              <a:t>Natur, quatem. Sum doluptatur, con pa velest estrum imperspid estorep repelignam, ulluptatqui debis dolorem est, ut posam doluptatur, solorepel excerum is alit audandaes expla vendi blant ut quatam fugia consed ut a dolo coribus cvon pos sima volendande sunt quis min cuptat.
Everchillam, sundandebis adia dis moditem iscient eum unt ut pellat vellit od unt pa sunt, neceaquo quid quiscil listibus, od quatior sediae volorumetum que volecte ctatempore num vellate esequuntibus il modicium et exerchi ctusam que porehentis ex est, quas nonsequi rem. </a:t>
            </a:r>
          </a:p>
        </p:txBody>
      </p:sp>
      <p:sp>
        <p:nvSpPr>
          <p:cNvPr id="189" name="Text Placeholder 22"/>
          <p:cNvSpPr>
            <a:spLocks noGrp="1"/>
          </p:cNvSpPr>
          <p:nvPr>
            <p:ph type="body" sz="quarter" idx="25" hasCustomPrompt="1"/>
          </p:nvPr>
        </p:nvSpPr>
        <p:spPr>
          <a:xfrm>
            <a:off x="5416825" y="219354"/>
            <a:ext cx="4455574" cy="334965"/>
          </a:xfrm>
          <a:prstGeom prst="rect">
            <a:avLst/>
          </a:prstGeom>
        </p:spPr>
        <p:txBody>
          <a:bodyPr/>
          <a:lstStyle>
            <a:lvl1pPr algn="r">
              <a:defRPr sz="1400" cap="none">
                <a:solidFill>
                  <a:schemeClr val="accent3"/>
                </a:solidFill>
                <a:latin typeface="Tahoma"/>
                <a:ea typeface="Tahoma"/>
                <a:cs typeface="Tahoma"/>
                <a:sym typeface="Tahoma"/>
              </a:defRPr>
            </a:lvl1pPr>
          </a:lstStyle>
          <a:p>
            <a:r>
              <a:t>Názov prezentácie</a:t>
            </a:r>
          </a:p>
        </p:txBody>
      </p:sp>
      <p:sp>
        <p:nvSpPr>
          <p:cNvPr id="190" name="Číslo snímky"/>
          <p:cNvSpPr txBox="1">
            <a:spLocks noGrp="1"/>
          </p:cNvSpPr>
          <p:nvPr>
            <p:ph type="sldNum" sz="quarter" idx="2"/>
          </p:nvPr>
        </p:nvSpPr>
        <p:spPr>
          <a:prstGeom prst="rect">
            <a:avLst/>
          </a:prstGeom>
          <a:solidFill>
            <a:schemeClr val="accent1">
              <a:alpha val="70000"/>
            </a:schemeClr>
          </a:solidFill>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9_Title Slide">
    <p:spTree>
      <p:nvGrpSpPr>
        <p:cNvPr id="1" name=""/>
        <p:cNvGrpSpPr/>
        <p:nvPr/>
      </p:nvGrpSpPr>
      <p:grpSpPr>
        <a:xfrm>
          <a:off x="0" y="0"/>
          <a:ext cx="0" cy="0"/>
          <a:chOff x="0" y="0"/>
          <a:chExt cx="0" cy="0"/>
        </a:xfrm>
      </p:grpSpPr>
      <p:pic>
        <p:nvPicPr>
          <p:cNvPr id="197" name="Graphic 23" descr="Graphic 23"/>
          <p:cNvPicPr>
            <a:picLocks noChangeAspect="1"/>
          </p:cNvPicPr>
          <p:nvPr/>
        </p:nvPicPr>
        <p:blipFill>
          <a:blip r:embed="rId2"/>
          <a:srcRect l="42762" t="10576"/>
          <a:stretch>
            <a:fillRect/>
          </a:stretch>
        </p:blipFill>
        <p:spPr>
          <a:xfrm>
            <a:off x="0" y="-88901"/>
            <a:ext cx="3228446" cy="5110119"/>
          </a:xfrm>
          <a:prstGeom prst="rect">
            <a:avLst/>
          </a:prstGeom>
          <a:ln w="12700">
            <a:miter lim="400000"/>
          </a:ln>
        </p:spPr>
      </p:pic>
      <p:pic>
        <p:nvPicPr>
          <p:cNvPr id="198" name="Graphic 9" descr="Graphic 9"/>
          <p:cNvPicPr>
            <a:picLocks noChangeAspect="1"/>
          </p:cNvPicPr>
          <p:nvPr/>
        </p:nvPicPr>
        <p:blipFill>
          <a:blip r:embed="rId2"/>
          <a:srcRect r="45981" b="37926"/>
          <a:stretch>
            <a:fillRect/>
          </a:stretch>
        </p:blipFill>
        <p:spPr>
          <a:xfrm>
            <a:off x="9672869" y="3922597"/>
            <a:ext cx="2519134" cy="2935404"/>
          </a:xfrm>
          <a:prstGeom prst="rect">
            <a:avLst/>
          </a:prstGeom>
          <a:ln w="12700">
            <a:miter lim="400000"/>
          </a:ln>
        </p:spPr>
      </p:pic>
      <p:pic>
        <p:nvPicPr>
          <p:cNvPr id="199" name="Graphic 4" descr="Graphic 4"/>
          <p:cNvPicPr>
            <a:picLocks noChangeAspect="1"/>
          </p:cNvPicPr>
          <p:nvPr/>
        </p:nvPicPr>
        <p:blipFill>
          <a:blip r:embed="rId3"/>
          <a:srcRect t="81585"/>
          <a:stretch>
            <a:fillRect/>
          </a:stretch>
        </p:blipFill>
        <p:spPr>
          <a:xfrm>
            <a:off x="3590761" y="0"/>
            <a:ext cx="4318002" cy="795143"/>
          </a:xfrm>
          <a:prstGeom prst="rect">
            <a:avLst/>
          </a:prstGeom>
          <a:ln w="12700">
            <a:miter lim="400000"/>
          </a:ln>
        </p:spPr>
      </p:pic>
      <p:pic>
        <p:nvPicPr>
          <p:cNvPr id="200" name="Picture 5" descr="Picture 5"/>
          <p:cNvPicPr>
            <a:picLocks noChangeAspect="1"/>
          </p:cNvPicPr>
          <p:nvPr/>
        </p:nvPicPr>
        <p:blipFill>
          <a:blip r:embed="rId4"/>
          <a:stretch>
            <a:fillRect/>
          </a:stretch>
        </p:blipFill>
        <p:spPr>
          <a:xfrm>
            <a:off x="9717923" y="0"/>
            <a:ext cx="2474077" cy="1798530"/>
          </a:xfrm>
          <a:prstGeom prst="rect">
            <a:avLst/>
          </a:prstGeom>
          <a:ln w="12700">
            <a:miter lim="400000"/>
          </a:ln>
        </p:spPr>
      </p:pic>
      <p:pic>
        <p:nvPicPr>
          <p:cNvPr id="201" name="Graphic 2" descr="Graphic 2"/>
          <p:cNvPicPr>
            <a:picLocks noChangeAspect="1"/>
          </p:cNvPicPr>
          <p:nvPr/>
        </p:nvPicPr>
        <p:blipFill>
          <a:blip r:embed="rId5"/>
          <a:srcRect t="64312"/>
          <a:stretch>
            <a:fillRect/>
          </a:stretch>
        </p:blipFill>
        <p:spPr>
          <a:xfrm>
            <a:off x="5189211" y="16437"/>
            <a:ext cx="2407593" cy="871271"/>
          </a:xfrm>
          <a:prstGeom prst="rect">
            <a:avLst/>
          </a:prstGeom>
          <a:ln w="12700">
            <a:miter lim="400000"/>
          </a:ln>
        </p:spPr>
      </p:pic>
      <p:pic>
        <p:nvPicPr>
          <p:cNvPr id="202" name="Graphic 24" descr="Graphic 24"/>
          <p:cNvPicPr>
            <a:picLocks noChangeAspect="1"/>
          </p:cNvPicPr>
          <p:nvPr/>
        </p:nvPicPr>
        <p:blipFill>
          <a:blip r:embed="rId6"/>
          <a:srcRect l="80998" b="46991"/>
          <a:stretch>
            <a:fillRect/>
          </a:stretch>
        </p:blipFill>
        <p:spPr>
          <a:xfrm>
            <a:off x="-1" y="4959586"/>
            <a:ext cx="680548" cy="1898415"/>
          </a:xfrm>
          <a:prstGeom prst="rect">
            <a:avLst/>
          </a:prstGeom>
          <a:ln w="12700">
            <a:miter lim="400000"/>
          </a:ln>
        </p:spPr>
      </p:pic>
      <p:sp>
        <p:nvSpPr>
          <p:cNvPr id="203" name="Picture Placeholder 6"/>
          <p:cNvSpPr>
            <a:spLocks noGrp="1"/>
          </p:cNvSpPr>
          <p:nvPr>
            <p:ph type="pic" sz="half" idx="21"/>
          </p:nvPr>
        </p:nvSpPr>
        <p:spPr>
          <a:xfrm>
            <a:off x="839787" y="2174182"/>
            <a:ext cx="4513999" cy="3957436"/>
          </a:xfrm>
          <a:prstGeom prst="rect">
            <a:avLst/>
          </a:prstGeom>
        </p:spPr>
        <p:txBody>
          <a:bodyPr lIns="91439" tIns="45719" rIns="91439" bIns="45719">
            <a:noAutofit/>
          </a:bodyPr>
          <a:lstStyle/>
          <a:p>
            <a:endParaRPr/>
          </a:p>
        </p:txBody>
      </p:sp>
      <p:sp>
        <p:nvSpPr>
          <p:cNvPr id="204" name="Picture Placeholder 6"/>
          <p:cNvSpPr>
            <a:spLocks noGrp="1"/>
          </p:cNvSpPr>
          <p:nvPr>
            <p:ph type="pic" sz="quarter" idx="22"/>
          </p:nvPr>
        </p:nvSpPr>
        <p:spPr>
          <a:xfrm>
            <a:off x="5452843" y="2163966"/>
            <a:ext cx="3213102" cy="1988934"/>
          </a:xfrm>
          <a:prstGeom prst="rect">
            <a:avLst/>
          </a:prstGeom>
        </p:spPr>
        <p:txBody>
          <a:bodyPr lIns="91439" tIns="45719" rIns="91439" bIns="45719">
            <a:noAutofit/>
          </a:bodyPr>
          <a:lstStyle/>
          <a:p>
            <a:endParaRPr/>
          </a:p>
        </p:txBody>
      </p:sp>
      <p:sp>
        <p:nvSpPr>
          <p:cNvPr id="205" name="Picture Placeholder 6"/>
          <p:cNvSpPr>
            <a:spLocks noGrp="1"/>
          </p:cNvSpPr>
          <p:nvPr>
            <p:ph type="pic" sz="quarter" idx="23"/>
          </p:nvPr>
        </p:nvSpPr>
        <p:spPr>
          <a:xfrm>
            <a:off x="5452843" y="4299277"/>
            <a:ext cx="3213102" cy="1822123"/>
          </a:xfrm>
          <a:prstGeom prst="rect">
            <a:avLst/>
          </a:prstGeom>
        </p:spPr>
        <p:txBody>
          <a:bodyPr lIns="91439" tIns="45719" rIns="91439" bIns="45719">
            <a:noAutofit/>
          </a:bodyPr>
          <a:lstStyle/>
          <a:p>
            <a:endParaRPr/>
          </a:p>
        </p:txBody>
      </p:sp>
      <p:sp>
        <p:nvSpPr>
          <p:cNvPr id="206" name="Picture Placeholder 6"/>
          <p:cNvSpPr>
            <a:spLocks noGrp="1"/>
          </p:cNvSpPr>
          <p:nvPr>
            <p:ph type="pic" sz="quarter" idx="24"/>
          </p:nvPr>
        </p:nvSpPr>
        <p:spPr>
          <a:xfrm>
            <a:off x="8784787" y="2174182"/>
            <a:ext cx="2932351" cy="3957436"/>
          </a:xfrm>
          <a:prstGeom prst="rect">
            <a:avLst/>
          </a:prstGeom>
        </p:spPr>
        <p:txBody>
          <a:bodyPr lIns="91439" tIns="45719" rIns="91439" bIns="45719">
            <a:noAutofit/>
          </a:bodyPr>
          <a:lstStyle/>
          <a:p>
            <a:endParaRPr/>
          </a:p>
        </p:txBody>
      </p:sp>
      <p:sp>
        <p:nvSpPr>
          <p:cNvPr id="207" name="Text úrovne 1…"/>
          <p:cNvSpPr txBox="1">
            <a:spLocks noGrp="1"/>
          </p:cNvSpPr>
          <p:nvPr>
            <p:ph type="body" sz="quarter" idx="1" hasCustomPrompt="1"/>
          </p:nvPr>
        </p:nvSpPr>
        <p:spPr>
          <a:prstGeom prst="rect">
            <a:avLst/>
          </a:prstGeom>
        </p:spPr>
        <p:txBody>
          <a:bodyPr/>
          <a:lstStyle/>
          <a:p>
            <a:r>
              <a:t>ČASŤ iba s fotkami</a:t>
            </a:r>
          </a:p>
          <a:p>
            <a:pPr lvl="1"/>
            <a:endParaRPr/>
          </a:p>
          <a:p>
            <a:pPr lvl="2"/>
            <a:endParaRPr/>
          </a:p>
          <a:p>
            <a:pPr lvl="3"/>
            <a:endParaRPr/>
          </a:p>
          <a:p>
            <a:pPr lvl="4"/>
            <a:endParaRPr/>
          </a:p>
        </p:txBody>
      </p:sp>
      <p:sp>
        <p:nvSpPr>
          <p:cNvPr id="208" name="Text Placeholder 22"/>
          <p:cNvSpPr>
            <a:spLocks noGrp="1"/>
          </p:cNvSpPr>
          <p:nvPr>
            <p:ph type="body" sz="quarter" idx="25" hasCustomPrompt="1"/>
          </p:nvPr>
        </p:nvSpPr>
        <p:spPr>
          <a:xfrm>
            <a:off x="5416825" y="219354"/>
            <a:ext cx="4455574" cy="334965"/>
          </a:xfrm>
          <a:prstGeom prst="rect">
            <a:avLst/>
          </a:prstGeom>
        </p:spPr>
        <p:txBody>
          <a:bodyPr/>
          <a:lstStyle>
            <a:lvl1pPr algn="r">
              <a:defRPr sz="1400" cap="none">
                <a:solidFill>
                  <a:schemeClr val="accent3"/>
                </a:solidFill>
                <a:latin typeface="Tahoma"/>
                <a:ea typeface="Tahoma"/>
                <a:cs typeface="Tahoma"/>
                <a:sym typeface="Tahoma"/>
              </a:defRPr>
            </a:lvl1pPr>
          </a:lstStyle>
          <a:p>
            <a:r>
              <a:t>Názov prezentácie</a:t>
            </a:r>
          </a:p>
        </p:txBody>
      </p:sp>
      <p:sp>
        <p:nvSpPr>
          <p:cNvPr id="209" name="Číslo snímky"/>
          <p:cNvSpPr txBox="1">
            <a:spLocks noGrp="1"/>
          </p:cNvSpPr>
          <p:nvPr>
            <p:ph type="sldNum" sz="quarter" idx="2"/>
          </p:nvPr>
        </p:nvSpPr>
        <p:spPr>
          <a:prstGeom prst="rect">
            <a:avLst/>
          </a:prstGeom>
          <a:solidFill>
            <a:schemeClr val="accent1">
              <a:alpha val="70000"/>
            </a:schemeClr>
          </a:solidFill>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10_Title Slide">
    <p:bg>
      <p:bgPr>
        <a:solidFill>
          <a:schemeClr val="accent3"/>
        </a:solidFill>
        <a:effectLst/>
      </p:bgPr>
    </p:bg>
    <p:spTree>
      <p:nvGrpSpPr>
        <p:cNvPr id="1" name=""/>
        <p:cNvGrpSpPr/>
        <p:nvPr/>
      </p:nvGrpSpPr>
      <p:grpSpPr>
        <a:xfrm>
          <a:off x="0" y="0"/>
          <a:ext cx="0" cy="0"/>
          <a:chOff x="0" y="0"/>
          <a:chExt cx="0" cy="0"/>
        </a:xfrm>
      </p:grpSpPr>
      <p:pic>
        <p:nvPicPr>
          <p:cNvPr id="216" name="Graphic 23" descr="Graphic 23"/>
          <p:cNvPicPr>
            <a:picLocks noChangeAspect="1"/>
          </p:cNvPicPr>
          <p:nvPr/>
        </p:nvPicPr>
        <p:blipFill>
          <a:blip r:embed="rId2"/>
          <a:srcRect l="42762" t="10576"/>
          <a:stretch>
            <a:fillRect/>
          </a:stretch>
        </p:blipFill>
        <p:spPr>
          <a:xfrm>
            <a:off x="0" y="-88901"/>
            <a:ext cx="3228446" cy="5110119"/>
          </a:xfrm>
          <a:prstGeom prst="rect">
            <a:avLst/>
          </a:prstGeom>
          <a:ln w="12700">
            <a:miter lim="400000"/>
          </a:ln>
        </p:spPr>
      </p:pic>
      <p:pic>
        <p:nvPicPr>
          <p:cNvPr id="217" name="Graphic 9" descr="Graphic 9"/>
          <p:cNvPicPr>
            <a:picLocks noChangeAspect="1"/>
          </p:cNvPicPr>
          <p:nvPr/>
        </p:nvPicPr>
        <p:blipFill>
          <a:blip r:embed="rId2"/>
          <a:srcRect r="45981" b="37926"/>
          <a:stretch>
            <a:fillRect/>
          </a:stretch>
        </p:blipFill>
        <p:spPr>
          <a:xfrm>
            <a:off x="9717923" y="3935279"/>
            <a:ext cx="2519135" cy="2935404"/>
          </a:xfrm>
          <a:prstGeom prst="rect">
            <a:avLst/>
          </a:prstGeom>
          <a:ln w="12700">
            <a:miter lim="400000"/>
          </a:ln>
        </p:spPr>
      </p:pic>
      <p:pic>
        <p:nvPicPr>
          <p:cNvPr id="218" name="Graphic 4" descr="Graphic 4"/>
          <p:cNvPicPr>
            <a:picLocks noChangeAspect="1"/>
          </p:cNvPicPr>
          <p:nvPr/>
        </p:nvPicPr>
        <p:blipFill>
          <a:blip r:embed="rId3"/>
          <a:srcRect t="81585"/>
          <a:stretch>
            <a:fillRect/>
          </a:stretch>
        </p:blipFill>
        <p:spPr>
          <a:xfrm>
            <a:off x="3590761" y="0"/>
            <a:ext cx="4318002" cy="795143"/>
          </a:xfrm>
          <a:prstGeom prst="rect">
            <a:avLst/>
          </a:prstGeom>
          <a:ln w="12700">
            <a:miter lim="400000"/>
          </a:ln>
        </p:spPr>
      </p:pic>
      <p:pic>
        <p:nvPicPr>
          <p:cNvPr id="219" name="Picture 5" descr="Picture 5"/>
          <p:cNvPicPr>
            <a:picLocks noChangeAspect="1"/>
          </p:cNvPicPr>
          <p:nvPr/>
        </p:nvPicPr>
        <p:blipFill>
          <a:blip r:embed="rId4"/>
          <a:stretch>
            <a:fillRect/>
          </a:stretch>
        </p:blipFill>
        <p:spPr>
          <a:xfrm>
            <a:off x="9717923" y="0"/>
            <a:ext cx="2474077" cy="1798530"/>
          </a:xfrm>
          <a:prstGeom prst="rect">
            <a:avLst/>
          </a:prstGeom>
          <a:ln w="12700">
            <a:miter lim="400000"/>
          </a:ln>
        </p:spPr>
      </p:pic>
      <p:pic>
        <p:nvPicPr>
          <p:cNvPr id="220" name="Graphic 2" descr="Graphic 2"/>
          <p:cNvPicPr>
            <a:picLocks noChangeAspect="1"/>
          </p:cNvPicPr>
          <p:nvPr/>
        </p:nvPicPr>
        <p:blipFill>
          <a:blip r:embed="rId5"/>
          <a:srcRect t="73526"/>
          <a:stretch>
            <a:fillRect/>
          </a:stretch>
        </p:blipFill>
        <p:spPr>
          <a:xfrm>
            <a:off x="3364727" y="-18282"/>
            <a:ext cx="2407593" cy="646334"/>
          </a:xfrm>
          <a:prstGeom prst="rect">
            <a:avLst/>
          </a:prstGeom>
          <a:ln w="12700">
            <a:miter lim="400000"/>
          </a:ln>
        </p:spPr>
      </p:pic>
      <p:pic>
        <p:nvPicPr>
          <p:cNvPr id="221" name="Graphic 24" descr="Graphic 24"/>
          <p:cNvPicPr>
            <a:picLocks noChangeAspect="1"/>
          </p:cNvPicPr>
          <p:nvPr/>
        </p:nvPicPr>
        <p:blipFill>
          <a:blip r:embed="rId6"/>
          <a:srcRect l="80998" b="46991"/>
          <a:stretch>
            <a:fillRect/>
          </a:stretch>
        </p:blipFill>
        <p:spPr>
          <a:xfrm>
            <a:off x="-1" y="4959586"/>
            <a:ext cx="680548" cy="1898415"/>
          </a:xfrm>
          <a:prstGeom prst="rect">
            <a:avLst/>
          </a:prstGeom>
          <a:ln w="12700">
            <a:miter lim="400000"/>
          </a:ln>
        </p:spPr>
      </p:pic>
      <p:sp>
        <p:nvSpPr>
          <p:cNvPr id="222" name="Picture Placeholder 6"/>
          <p:cNvSpPr>
            <a:spLocks noGrp="1"/>
          </p:cNvSpPr>
          <p:nvPr>
            <p:ph type="pic" sz="half" idx="21"/>
          </p:nvPr>
        </p:nvSpPr>
        <p:spPr>
          <a:xfrm>
            <a:off x="820004" y="2163966"/>
            <a:ext cx="7549296" cy="3957434"/>
          </a:xfrm>
          <a:prstGeom prst="rect">
            <a:avLst/>
          </a:prstGeom>
        </p:spPr>
        <p:txBody>
          <a:bodyPr lIns="91439" tIns="45719" rIns="91439" bIns="45719">
            <a:noAutofit/>
          </a:bodyPr>
          <a:lstStyle/>
          <a:p>
            <a:endParaRPr/>
          </a:p>
        </p:txBody>
      </p:sp>
      <p:sp>
        <p:nvSpPr>
          <p:cNvPr id="223" name="Picture Placeholder 6"/>
          <p:cNvSpPr>
            <a:spLocks noGrp="1"/>
          </p:cNvSpPr>
          <p:nvPr>
            <p:ph type="pic" sz="quarter" idx="22"/>
          </p:nvPr>
        </p:nvSpPr>
        <p:spPr>
          <a:xfrm>
            <a:off x="8504035" y="2163966"/>
            <a:ext cx="3213102" cy="1988934"/>
          </a:xfrm>
          <a:prstGeom prst="rect">
            <a:avLst/>
          </a:prstGeom>
        </p:spPr>
        <p:txBody>
          <a:bodyPr lIns="91439" tIns="45719" rIns="91439" bIns="45719">
            <a:noAutofit/>
          </a:bodyPr>
          <a:lstStyle/>
          <a:p>
            <a:endParaRPr/>
          </a:p>
        </p:txBody>
      </p:sp>
      <p:sp>
        <p:nvSpPr>
          <p:cNvPr id="224" name="Picture Placeholder 6"/>
          <p:cNvSpPr>
            <a:spLocks noGrp="1"/>
          </p:cNvSpPr>
          <p:nvPr>
            <p:ph type="pic" sz="quarter" idx="23"/>
          </p:nvPr>
        </p:nvSpPr>
        <p:spPr>
          <a:xfrm>
            <a:off x="8504035" y="4299277"/>
            <a:ext cx="3213102" cy="1822124"/>
          </a:xfrm>
          <a:prstGeom prst="rect">
            <a:avLst/>
          </a:prstGeom>
        </p:spPr>
        <p:txBody>
          <a:bodyPr lIns="91439" tIns="45719" rIns="91439" bIns="45719">
            <a:noAutofit/>
          </a:bodyPr>
          <a:lstStyle/>
          <a:p>
            <a:endParaRPr/>
          </a:p>
        </p:txBody>
      </p:sp>
      <p:sp>
        <p:nvSpPr>
          <p:cNvPr id="225" name="Text úrovne 1…"/>
          <p:cNvSpPr txBox="1">
            <a:spLocks noGrp="1"/>
          </p:cNvSpPr>
          <p:nvPr>
            <p:ph type="body" sz="quarter" idx="1" hasCustomPrompt="1"/>
          </p:nvPr>
        </p:nvSpPr>
        <p:spPr>
          <a:prstGeom prst="rect">
            <a:avLst/>
          </a:prstGeom>
        </p:spPr>
        <p:txBody>
          <a:bodyPr/>
          <a:lstStyle/>
          <a:p>
            <a:r>
              <a:t>ČASŤ iba s fotkami</a:t>
            </a:r>
          </a:p>
          <a:p>
            <a:pPr lvl="1"/>
            <a:endParaRPr/>
          </a:p>
          <a:p>
            <a:pPr lvl="2"/>
            <a:endParaRPr/>
          </a:p>
          <a:p>
            <a:pPr lvl="3"/>
            <a:endParaRPr/>
          </a:p>
          <a:p>
            <a:pPr lvl="4"/>
            <a:endParaRPr/>
          </a:p>
        </p:txBody>
      </p:sp>
      <p:sp>
        <p:nvSpPr>
          <p:cNvPr id="226" name="Text Placeholder 22"/>
          <p:cNvSpPr>
            <a:spLocks noGrp="1"/>
          </p:cNvSpPr>
          <p:nvPr>
            <p:ph type="body" sz="quarter" idx="24" hasCustomPrompt="1"/>
          </p:nvPr>
        </p:nvSpPr>
        <p:spPr>
          <a:xfrm>
            <a:off x="5416825" y="219354"/>
            <a:ext cx="4455574" cy="334965"/>
          </a:xfrm>
          <a:prstGeom prst="rect">
            <a:avLst/>
          </a:prstGeom>
        </p:spPr>
        <p:txBody>
          <a:bodyPr/>
          <a:lstStyle>
            <a:lvl1pPr algn="r">
              <a:defRPr sz="1400" cap="none">
                <a:latin typeface="Tahoma"/>
                <a:ea typeface="Tahoma"/>
                <a:cs typeface="Tahoma"/>
                <a:sym typeface="Tahoma"/>
              </a:defRPr>
            </a:lvl1pPr>
          </a:lstStyle>
          <a:p>
            <a:r>
              <a:t>Názov prezentácie</a:t>
            </a:r>
          </a:p>
        </p:txBody>
      </p:sp>
      <p:sp>
        <p:nvSpPr>
          <p:cNvPr id="227" name="Číslo snímky"/>
          <p:cNvSpPr txBox="1">
            <a:spLocks noGrp="1"/>
          </p:cNvSpPr>
          <p:nvPr>
            <p:ph type="sldNum" sz="quarter" idx="2"/>
          </p:nvPr>
        </p:nvSpPr>
        <p:spPr>
          <a:prstGeom prst="rect">
            <a:avLst/>
          </a:prstGeom>
          <a:solidFill>
            <a:schemeClr val="accent1">
              <a:alpha val="70000"/>
            </a:schemeClr>
          </a:solidFill>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11_Title Slide">
    <p:bg>
      <p:bgPr>
        <a:solidFill>
          <a:schemeClr val="accent5"/>
        </a:solidFill>
        <a:effectLst/>
      </p:bgPr>
    </p:bg>
    <p:spTree>
      <p:nvGrpSpPr>
        <p:cNvPr id="1" name=""/>
        <p:cNvGrpSpPr/>
        <p:nvPr/>
      </p:nvGrpSpPr>
      <p:grpSpPr>
        <a:xfrm>
          <a:off x="0" y="0"/>
          <a:ext cx="0" cy="0"/>
          <a:chOff x="0" y="0"/>
          <a:chExt cx="0" cy="0"/>
        </a:xfrm>
      </p:grpSpPr>
      <p:pic>
        <p:nvPicPr>
          <p:cNvPr id="234" name="Graphic 23" descr="Graphic 23"/>
          <p:cNvPicPr>
            <a:picLocks noChangeAspect="1"/>
          </p:cNvPicPr>
          <p:nvPr/>
        </p:nvPicPr>
        <p:blipFill>
          <a:blip r:embed="rId2"/>
          <a:srcRect l="42762" t="10576"/>
          <a:stretch>
            <a:fillRect/>
          </a:stretch>
        </p:blipFill>
        <p:spPr>
          <a:xfrm>
            <a:off x="0" y="-1"/>
            <a:ext cx="3228446" cy="5110119"/>
          </a:xfrm>
          <a:prstGeom prst="rect">
            <a:avLst/>
          </a:prstGeom>
          <a:ln w="12700">
            <a:miter lim="400000"/>
          </a:ln>
        </p:spPr>
      </p:pic>
      <p:pic>
        <p:nvPicPr>
          <p:cNvPr id="235" name="Graphic 9" descr="Graphic 9"/>
          <p:cNvPicPr>
            <a:picLocks noChangeAspect="1"/>
          </p:cNvPicPr>
          <p:nvPr/>
        </p:nvPicPr>
        <p:blipFill>
          <a:blip r:embed="rId3"/>
          <a:srcRect r="45981" b="37926"/>
          <a:stretch>
            <a:fillRect/>
          </a:stretch>
        </p:blipFill>
        <p:spPr>
          <a:xfrm>
            <a:off x="9717923" y="3935279"/>
            <a:ext cx="2519135" cy="2935404"/>
          </a:xfrm>
          <a:prstGeom prst="rect">
            <a:avLst/>
          </a:prstGeom>
          <a:ln w="12700">
            <a:miter lim="400000"/>
          </a:ln>
        </p:spPr>
      </p:pic>
      <p:pic>
        <p:nvPicPr>
          <p:cNvPr id="236" name="Graphic 4" descr="Graphic 4"/>
          <p:cNvPicPr>
            <a:picLocks noChangeAspect="1"/>
          </p:cNvPicPr>
          <p:nvPr/>
        </p:nvPicPr>
        <p:blipFill>
          <a:blip r:embed="rId4"/>
          <a:srcRect t="81585"/>
          <a:stretch>
            <a:fillRect/>
          </a:stretch>
        </p:blipFill>
        <p:spPr>
          <a:xfrm>
            <a:off x="3590761" y="0"/>
            <a:ext cx="4318002" cy="795143"/>
          </a:xfrm>
          <a:prstGeom prst="rect">
            <a:avLst/>
          </a:prstGeom>
          <a:ln w="12700">
            <a:miter lim="400000"/>
          </a:ln>
        </p:spPr>
      </p:pic>
      <p:pic>
        <p:nvPicPr>
          <p:cNvPr id="237" name="Picture 5" descr="Picture 5"/>
          <p:cNvPicPr>
            <a:picLocks noChangeAspect="1"/>
          </p:cNvPicPr>
          <p:nvPr/>
        </p:nvPicPr>
        <p:blipFill>
          <a:blip r:embed="rId5"/>
          <a:stretch>
            <a:fillRect/>
          </a:stretch>
        </p:blipFill>
        <p:spPr>
          <a:xfrm>
            <a:off x="9717923" y="0"/>
            <a:ext cx="2474077" cy="1798530"/>
          </a:xfrm>
          <a:prstGeom prst="rect">
            <a:avLst/>
          </a:prstGeom>
          <a:ln w="12700">
            <a:miter lim="400000"/>
          </a:ln>
        </p:spPr>
      </p:pic>
      <p:pic>
        <p:nvPicPr>
          <p:cNvPr id="238" name="Graphic 2" descr="Graphic 2"/>
          <p:cNvPicPr>
            <a:picLocks noChangeAspect="1"/>
          </p:cNvPicPr>
          <p:nvPr/>
        </p:nvPicPr>
        <p:blipFill>
          <a:blip r:embed="rId6"/>
          <a:srcRect t="73526"/>
          <a:stretch>
            <a:fillRect/>
          </a:stretch>
        </p:blipFill>
        <p:spPr>
          <a:xfrm>
            <a:off x="3364727" y="-18282"/>
            <a:ext cx="2407593" cy="646334"/>
          </a:xfrm>
          <a:prstGeom prst="rect">
            <a:avLst/>
          </a:prstGeom>
          <a:ln w="12700">
            <a:miter lim="400000"/>
          </a:ln>
        </p:spPr>
      </p:pic>
      <p:pic>
        <p:nvPicPr>
          <p:cNvPr id="239" name="Graphic 24" descr="Graphic 24"/>
          <p:cNvPicPr>
            <a:picLocks noChangeAspect="1"/>
          </p:cNvPicPr>
          <p:nvPr/>
        </p:nvPicPr>
        <p:blipFill>
          <a:blip r:embed="rId7"/>
          <a:srcRect l="80998" b="46991"/>
          <a:stretch>
            <a:fillRect/>
          </a:stretch>
        </p:blipFill>
        <p:spPr>
          <a:xfrm>
            <a:off x="-1" y="4959586"/>
            <a:ext cx="680548" cy="1898415"/>
          </a:xfrm>
          <a:prstGeom prst="rect">
            <a:avLst/>
          </a:prstGeom>
          <a:ln w="12700">
            <a:miter lim="400000"/>
          </a:ln>
        </p:spPr>
      </p:pic>
      <p:sp>
        <p:nvSpPr>
          <p:cNvPr id="240" name="Picture Placeholder 6"/>
          <p:cNvSpPr>
            <a:spLocks noGrp="1"/>
          </p:cNvSpPr>
          <p:nvPr>
            <p:ph type="pic" sz="half" idx="21"/>
          </p:nvPr>
        </p:nvSpPr>
        <p:spPr>
          <a:xfrm>
            <a:off x="4167840" y="2163966"/>
            <a:ext cx="7549298" cy="3957434"/>
          </a:xfrm>
          <a:prstGeom prst="rect">
            <a:avLst/>
          </a:prstGeom>
        </p:spPr>
        <p:txBody>
          <a:bodyPr lIns="91439" tIns="45719" rIns="91439" bIns="45719">
            <a:noAutofit/>
          </a:bodyPr>
          <a:lstStyle/>
          <a:p>
            <a:endParaRPr/>
          </a:p>
        </p:txBody>
      </p:sp>
      <p:sp>
        <p:nvSpPr>
          <p:cNvPr id="241" name="Picture Placeholder 6"/>
          <p:cNvSpPr>
            <a:spLocks noGrp="1"/>
          </p:cNvSpPr>
          <p:nvPr>
            <p:ph type="pic" sz="quarter" idx="22"/>
          </p:nvPr>
        </p:nvSpPr>
        <p:spPr>
          <a:xfrm>
            <a:off x="839787" y="2163966"/>
            <a:ext cx="3213101" cy="1988934"/>
          </a:xfrm>
          <a:prstGeom prst="rect">
            <a:avLst/>
          </a:prstGeom>
        </p:spPr>
        <p:txBody>
          <a:bodyPr lIns="91439" tIns="45719" rIns="91439" bIns="45719">
            <a:noAutofit/>
          </a:bodyPr>
          <a:lstStyle/>
          <a:p>
            <a:endParaRPr/>
          </a:p>
        </p:txBody>
      </p:sp>
      <p:sp>
        <p:nvSpPr>
          <p:cNvPr id="242" name="Picture Placeholder 6"/>
          <p:cNvSpPr>
            <a:spLocks noGrp="1"/>
          </p:cNvSpPr>
          <p:nvPr>
            <p:ph type="pic" sz="quarter" idx="23"/>
          </p:nvPr>
        </p:nvSpPr>
        <p:spPr>
          <a:xfrm>
            <a:off x="839787" y="4299277"/>
            <a:ext cx="3213101" cy="1822124"/>
          </a:xfrm>
          <a:prstGeom prst="rect">
            <a:avLst/>
          </a:prstGeom>
        </p:spPr>
        <p:txBody>
          <a:bodyPr lIns="91439" tIns="45719" rIns="91439" bIns="45719">
            <a:noAutofit/>
          </a:bodyPr>
          <a:lstStyle/>
          <a:p>
            <a:endParaRPr/>
          </a:p>
        </p:txBody>
      </p:sp>
      <p:sp>
        <p:nvSpPr>
          <p:cNvPr id="243" name="Text úrovne 1…"/>
          <p:cNvSpPr txBox="1">
            <a:spLocks noGrp="1"/>
          </p:cNvSpPr>
          <p:nvPr>
            <p:ph type="body" sz="quarter" idx="1" hasCustomPrompt="1"/>
          </p:nvPr>
        </p:nvSpPr>
        <p:spPr>
          <a:prstGeom prst="rect">
            <a:avLst/>
          </a:prstGeom>
        </p:spPr>
        <p:txBody>
          <a:bodyPr/>
          <a:lstStyle/>
          <a:p>
            <a:r>
              <a:t>ČASŤ iba s fotkami</a:t>
            </a:r>
          </a:p>
          <a:p>
            <a:pPr lvl="1"/>
            <a:endParaRPr/>
          </a:p>
          <a:p>
            <a:pPr lvl="2"/>
            <a:endParaRPr/>
          </a:p>
          <a:p>
            <a:pPr lvl="3"/>
            <a:endParaRPr/>
          </a:p>
          <a:p>
            <a:pPr lvl="4"/>
            <a:endParaRPr/>
          </a:p>
        </p:txBody>
      </p:sp>
      <p:sp>
        <p:nvSpPr>
          <p:cNvPr id="244" name="Text Placeholder 22"/>
          <p:cNvSpPr>
            <a:spLocks noGrp="1"/>
          </p:cNvSpPr>
          <p:nvPr>
            <p:ph type="body" sz="quarter" idx="24" hasCustomPrompt="1"/>
          </p:nvPr>
        </p:nvSpPr>
        <p:spPr>
          <a:xfrm>
            <a:off x="5416825" y="219354"/>
            <a:ext cx="4455574" cy="334965"/>
          </a:xfrm>
          <a:prstGeom prst="rect">
            <a:avLst/>
          </a:prstGeom>
        </p:spPr>
        <p:txBody>
          <a:bodyPr/>
          <a:lstStyle>
            <a:lvl1pPr algn="r">
              <a:defRPr sz="1400" cap="none">
                <a:latin typeface="Tahoma"/>
                <a:ea typeface="Tahoma"/>
                <a:cs typeface="Tahoma"/>
                <a:sym typeface="Tahoma"/>
              </a:defRPr>
            </a:lvl1pPr>
          </a:lstStyle>
          <a:p>
            <a:r>
              <a:t>Názov prezentácie</a:t>
            </a:r>
          </a:p>
        </p:txBody>
      </p:sp>
      <p:sp>
        <p:nvSpPr>
          <p:cNvPr id="245" name="Číslo snímky"/>
          <p:cNvSpPr txBox="1">
            <a:spLocks noGrp="1"/>
          </p:cNvSpPr>
          <p:nvPr>
            <p:ph type="sldNum" sz="quarter" idx="2"/>
          </p:nvPr>
        </p:nvSpPr>
        <p:spPr>
          <a:prstGeom prst="rect">
            <a:avLst/>
          </a:prstGeom>
          <a:solidFill>
            <a:schemeClr val="accent1">
              <a:alpha val="70000"/>
            </a:schemeClr>
          </a:solidFill>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12_Title Slide">
    <p:bg>
      <p:bgPr>
        <a:solidFill>
          <a:schemeClr val="accent2"/>
        </a:solidFill>
        <a:effectLst/>
      </p:bgPr>
    </p:bg>
    <p:spTree>
      <p:nvGrpSpPr>
        <p:cNvPr id="1" name=""/>
        <p:cNvGrpSpPr/>
        <p:nvPr/>
      </p:nvGrpSpPr>
      <p:grpSpPr>
        <a:xfrm>
          <a:off x="0" y="0"/>
          <a:ext cx="0" cy="0"/>
          <a:chOff x="0" y="0"/>
          <a:chExt cx="0" cy="0"/>
        </a:xfrm>
      </p:grpSpPr>
      <p:pic>
        <p:nvPicPr>
          <p:cNvPr id="252" name="Graphic 14" descr="Graphic 14"/>
          <p:cNvPicPr>
            <a:picLocks noChangeAspect="1"/>
          </p:cNvPicPr>
          <p:nvPr/>
        </p:nvPicPr>
        <p:blipFill>
          <a:blip r:embed="rId2"/>
          <a:srcRect l="50000" b="1"/>
          <a:stretch>
            <a:fillRect/>
          </a:stretch>
        </p:blipFill>
        <p:spPr>
          <a:xfrm>
            <a:off x="0" y="4381306"/>
            <a:ext cx="1065615" cy="2131140"/>
          </a:xfrm>
          <a:prstGeom prst="rect">
            <a:avLst/>
          </a:prstGeom>
          <a:ln w="12700">
            <a:miter lim="400000"/>
          </a:ln>
        </p:spPr>
      </p:pic>
      <p:pic>
        <p:nvPicPr>
          <p:cNvPr id="253" name="Graphic 23" descr="Graphic 23"/>
          <p:cNvPicPr>
            <a:picLocks noChangeAspect="1"/>
          </p:cNvPicPr>
          <p:nvPr/>
        </p:nvPicPr>
        <p:blipFill>
          <a:blip r:embed="rId3"/>
          <a:srcRect l="42762" t="10576"/>
          <a:stretch>
            <a:fillRect/>
          </a:stretch>
        </p:blipFill>
        <p:spPr>
          <a:xfrm>
            <a:off x="0" y="-1"/>
            <a:ext cx="3228446" cy="5110119"/>
          </a:xfrm>
          <a:prstGeom prst="rect">
            <a:avLst/>
          </a:prstGeom>
          <a:ln w="12700">
            <a:miter lim="400000"/>
          </a:ln>
        </p:spPr>
      </p:pic>
      <p:pic>
        <p:nvPicPr>
          <p:cNvPr id="254" name="Graphic 9" descr="Graphic 9"/>
          <p:cNvPicPr>
            <a:picLocks noChangeAspect="1"/>
          </p:cNvPicPr>
          <p:nvPr/>
        </p:nvPicPr>
        <p:blipFill>
          <a:blip r:embed="rId4"/>
          <a:srcRect r="45981" b="37926"/>
          <a:stretch>
            <a:fillRect/>
          </a:stretch>
        </p:blipFill>
        <p:spPr>
          <a:xfrm>
            <a:off x="9717923" y="3935279"/>
            <a:ext cx="2519135" cy="2935404"/>
          </a:xfrm>
          <a:prstGeom prst="rect">
            <a:avLst/>
          </a:prstGeom>
          <a:ln w="12700">
            <a:miter lim="400000"/>
          </a:ln>
        </p:spPr>
      </p:pic>
      <p:pic>
        <p:nvPicPr>
          <p:cNvPr id="255" name="Graphic 4" descr="Graphic 4"/>
          <p:cNvPicPr>
            <a:picLocks noChangeAspect="1"/>
          </p:cNvPicPr>
          <p:nvPr/>
        </p:nvPicPr>
        <p:blipFill>
          <a:blip r:embed="rId5"/>
          <a:srcRect t="81585"/>
          <a:stretch>
            <a:fillRect/>
          </a:stretch>
        </p:blipFill>
        <p:spPr>
          <a:xfrm>
            <a:off x="3590761" y="0"/>
            <a:ext cx="4318002" cy="795143"/>
          </a:xfrm>
          <a:prstGeom prst="rect">
            <a:avLst/>
          </a:prstGeom>
          <a:ln w="12700">
            <a:miter lim="400000"/>
          </a:ln>
        </p:spPr>
      </p:pic>
      <p:pic>
        <p:nvPicPr>
          <p:cNvPr id="256" name="Picture 5" descr="Picture 5"/>
          <p:cNvPicPr>
            <a:picLocks noChangeAspect="1"/>
          </p:cNvPicPr>
          <p:nvPr/>
        </p:nvPicPr>
        <p:blipFill>
          <a:blip r:embed="rId6"/>
          <a:stretch>
            <a:fillRect/>
          </a:stretch>
        </p:blipFill>
        <p:spPr>
          <a:xfrm>
            <a:off x="9717923" y="0"/>
            <a:ext cx="2474077" cy="1798530"/>
          </a:xfrm>
          <a:prstGeom prst="rect">
            <a:avLst/>
          </a:prstGeom>
          <a:ln w="12700">
            <a:miter lim="400000"/>
          </a:ln>
        </p:spPr>
      </p:pic>
      <p:pic>
        <p:nvPicPr>
          <p:cNvPr id="257" name="Graphic 2" descr="Graphic 2"/>
          <p:cNvPicPr>
            <a:picLocks noChangeAspect="1"/>
          </p:cNvPicPr>
          <p:nvPr/>
        </p:nvPicPr>
        <p:blipFill>
          <a:blip r:embed="rId7"/>
          <a:srcRect t="73526"/>
          <a:stretch>
            <a:fillRect/>
          </a:stretch>
        </p:blipFill>
        <p:spPr>
          <a:xfrm>
            <a:off x="4167840" y="-2253"/>
            <a:ext cx="2407593" cy="646334"/>
          </a:xfrm>
          <a:prstGeom prst="rect">
            <a:avLst/>
          </a:prstGeom>
          <a:ln w="12700">
            <a:miter lim="400000"/>
          </a:ln>
        </p:spPr>
      </p:pic>
      <p:pic>
        <p:nvPicPr>
          <p:cNvPr id="258" name="Graphic 24" descr="Graphic 24"/>
          <p:cNvPicPr>
            <a:picLocks noChangeAspect="1"/>
          </p:cNvPicPr>
          <p:nvPr/>
        </p:nvPicPr>
        <p:blipFill>
          <a:blip r:embed="rId8"/>
          <a:srcRect l="80998" b="46991"/>
          <a:stretch>
            <a:fillRect/>
          </a:stretch>
        </p:blipFill>
        <p:spPr>
          <a:xfrm>
            <a:off x="-1" y="4959586"/>
            <a:ext cx="680548" cy="1898415"/>
          </a:xfrm>
          <a:prstGeom prst="rect">
            <a:avLst/>
          </a:prstGeom>
          <a:ln w="12700">
            <a:miter lim="400000"/>
          </a:ln>
        </p:spPr>
      </p:pic>
      <p:sp>
        <p:nvSpPr>
          <p:cNvPr id="259" name="Picture Placeholder 6"/>
          <p:cNvSpPr>
            <a:spLocks noGrp="1"/>
          </p:cNvSpPr>
          <p:nvPr>
            <p:ph type="pic" sz="half" idx="21"/>
          </p:nvPr>
        </p:nvSpPr>
        <p:spPr>
          <a:xfrm>
            <a:off x="4167840" y="2163966"/>
            <a:ext cx="7549298" cy="3957434"/>
          </a:xfrm>
          <a:prstGeom prst="rect">
            <a:avLst/>
          </a:prstGeom>
        </p:spPr>
        <p:txBody>
          <a:bodyPr lIns="91439" tIns="45719" rIns="91439" bIns="45719">
            <a:noAutofit/>
          </a:bodyPr>
          <a:lstStyle/>
          <a:p>
            <a:endParaRPr/>
          </a:p>
        </p:txBody>
      </p:sp>
      <p:sp>
        <p:nvSpPr>
          <p:cNvPr id="260" name="Picture Placeholder 6"/>
          <p:cNvSpPr>
            <a:spLocks noGrp="1"/>
          </p:cNvSpPr>
          <p:nvPr>
            <p:ph type="pic" sz="quarter" idx="22"/>
          </p:nvPr>
        </p:nvSpPr>
        <p:spPr>
          <a:xfrm>
            <a:off x="839787" y="2163966"/>
            <a:ext cx="3213101" cy="1988934"/>
          </a:xfrm>
          <a:prstGeom prst="rect">
            <a:avLst/>
          </a:prstGeom>
        </p:spPr>
        <p:txBody>
          <a:bodyPr lIns="91439" tIns="45719" rIns="91439" bIns="45719">
            <a:noAutofit/>
          </a:bodyPr>
          <a:lstStyle/>
          <a:p>
            <a:endParaRPr/>
          </a:p>
        </p:txBody>
      </p:sp>
      <p:sp>
        <p:nvSpPr>
          <p:cNvPr id="261" name="Picture Placeholder 6"/>
          <p:cNvSpPr>
            <a:spLocks noGrp="1"/>
          </p:cNvSpPr>
          <p:nvPr>
            <p:ph type="pic" sz="quarter" idx="23"/>
          </p:nvPr>
        </p:nvSpPr>
        <p:spPr>
          <a:xfrm>
            <a:off x="839787" y="4299277"/>
            <a:ext cx="3213101" cy="1822124"/>
          </a:xfrm>
          <a:prstGeom prst="rect">
            <a:avLst/>
          </a:prstGeom>
        </p:spPr>
        <p:txBody>
          <a:bodyPr lIns="91439" tIns="45719" rIns="91439" bIns="45719">
            <a:noAutofit/>
          </a:bodyPr>
          <a:lstStyle/>
          <a:p>
            <a:endParaRPr/>
          </a:p>
        </p:txBody>
      </p:sp>
      <p:sp>
        <p:nvSpPr>
          <p:cNvPr id="262" name="Text úrovne 1…"/>
          <p:cNvSpPr txBox="1">
            <a:spLocks noGrp="1"/>
          </p:cNvSpPr>
          <p:nvPr>
            <p:ph type="body" sz="quarter" idx="1" hasCustomPrompt="1"/>
          </p:nvPr>
        </p:nvSpPr>
        <p:spPr>
          <a:prstGeom prst="rect">
            <a:avLst/>
          </a:prstGeom>
        </p:spPr>
        <p:txBody>
          <a:bodyPr/>
          <a:lstStyle/>
          <a:p>
            <a:r>
              <a:t>ČASŤ iba s fotkami</a:t>
            </a:r>
          </a:p>
          <a:p>
            <a:pPr lvl="1"/>
            <a:endParaRPr/>
          </a:p>
          <a:p>
            <a:pPr lvl="2"/>
            <a:endParaRPr/>
          </a:p>
          <a:p>
            <a:pPr lvl="3"/>
            <a:endParaRPr/>
          </a:p>
          <a:p>
            <a:pPr lvl="4"/>
            <a:endParaRPr/>
          </a:p>
        </p:txBody>
      </p:sp>
      <p:sp>
        <p:nvSpPr>
          <p:cNvPr id="263" name="Text Placeholder 22"/>
          <p:cNvSpPr>
            <a:spLocks noGrp="1"/>
          </p:cNvSpPr>
          <p:nvPr>
            <p:ph type="body" sz="quarter" idx="24" hasCustomPrompt="1"/>
          </p:nvPr>
        </p:nvSpPr>
        <p:spPr>
          <a:xfrm>
            <a:off x="5416825" y="219354"/>
            <a:ext cx="4455574" cy="334965"/>
          </a:xfrm>
          <a:prstGeom prst="rect">
            <a:avLst/>
          </a:prstGeom>
        </p:spPr>
        <p:txBody>
          <a:bodyPr/>
          <a:lstStyle>
            <a:lvl1pPr algn="r">
              <a:defRPr sz="1400" cap="none">
                <a:latin typeface="Tahoma"/>
                <a:ea typeface="Tahoma"/>
                <a:cs typeface="Tahoma"/>
                <a:sym typeface="Tahoma"/>
              </a:defRPr>
            </a:lvl1pPr>
          </a:lstStyle>
          <a:p>
            <a:r>
              <a:t>Názov prezentácie</a:t>
            </a:r>
          </a:p>
        </p:txBody>
      </p:sp>
      <p:sp>
        <p:nvSpPr>
          <p:cNvPr id="264" name="Číslo snímky"/>
          <p:cNvSpPr txBox="1">
            <a:spLocks noGrp="1"/>
          </p:cNvSpPr>
          <p:nvPr>
            <p:ph type="sldNum" sz="quarter" idx="2"/>
          </p:nvPr>
        </p:nvSpPr>
        <p:spPr>
          <a:prstGeom prst="rect">
            <a:avLst/>
          </a:prstGeom>
          <a:solidFill>
            <a:srgbClr val="FFC000"/>
          </a:solidFill>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13_Title Slide">
    <p:bg>
      <p:bgPr>
        <a:solidFill>
          <a:srgbClr val="FFFFFF"/>
        </a:solidFill>
        <a:effectLst/>
      </p:bgPr>
    </p:bg>
    <p:spTree>
      <p:nvGrpSpPr>
        <p:cNvPr id="1" name=""/>
        <p:cNvGrpSpPr/>
        <p:nvPr/>
      </p:nvGrpSpPr>
      <p:grpSpPr>
        <a:xfrm>
          <a:off x="0" y="0"/>
          <a:ext cx="0" cy="0"/>
          <a:chOff x="0" y="0"/>
          <a:chExt cx="0" cy="0"/>
        </a:xfrm>
      </p:grpSpPr>
      <p:sp>
        <p:nvSpPr>
          <p:cNvPr id="271" name="Rectangle 15"/>
          <p:cNvSpPr/>
          <p:nvPr/>
        </p:nvSpPr>
        <p:spPr>
          <a:xfrm>
            <a:off x="-2" y="0"/>
            <a:ext cx="3352801" cy="368303"/>
          </a:xfrm>
          <a:prstGeom prst="rect">
            <a:avLst/>
          </a:prstGeom>
          <a:solidFill>
            <a:schemeClr val="accent3"/>
          </a:solidFill>
          <a:ln w="12700">
            <a:miter lim="400000"/>
          </a:ln>
        </p:spPr>
        <p:txBody>
          <a:bodyPr lIns="45718" tIns="45718" rIns="45718" bIns="45718" anchor="ctr"/>
          <a:lstStyle/>
          <a:p>
            <a:pPr algn="ctr">
              <a:defRPr>
                <a:solidFill>
                  <a:srgbClr val="FFFFFF"/>
                </a:solidFill>
                <a:latin typeface="Gill Sans MT"/>
                <a:ea typeface="Gill Sans MT"/>
                <a:cs typeface="Gill Sans MT"/>
                <a:sym typeface="Gill Sans MT"/>
              </a:defRPr>
            </a:pPr>
            <a:endParaRPr/>
          </a:p>
        </p:txBody>
      </p:sp>
      <p:sp>
        <p:nvSpPr>
          <p:cNvPr id="272" name="Rectangle 14"/>
          <p:cNvSpPr/>
          <p:nvPr/>
        </p:nvSpPr>
        <p:spPr>
          <a:xfrm>
            <a:off x="-2" y="6045200"/>
            <a:ext cx="12192003" cy="817887"/>
          </a:xfrm>
          <a:prstGeom prst="rect">
            <a:avLst/>
          </a:prstGeom>
          <a:solidFill>
            <a:schemeClr val="accent2"/>
          </a:solidFill>
          <a:ln w="12700">
            <a:miter lim="400000"/>
          </a:ln>
        </p:spPr>
        <p:txBody>
          <a:bodyPr lIns="45718" tIns="45718" rIns="45718" bIns="45718" anchor="ctr"/>
          <a:lstStyle/>
          <a:p>
            <a:pPr algn="ctr">
              <a:defRPr>
                <a:solidFill>
                  <a:srgbClr val="FFFFFF"/>
                </a:solidFill>
                <a:latin typeface="Gill Sans MT"/>
                <a:ea typeface="Gill Sans MT"/>
                <a:cs typeface="Gill Sans MT"/>
                <a:sym typeface="Gill Sans MT"/>
              </a:defRPr>
            </a:pPr>
            <a:endParaRPr/>
          </a:p>
        </p:txBody>
      </p:sp>
      <p:sp>
        <p:nvSpPr>
          <p:cNvPr id="273" name="Rectangle 1"/>
          <p:cNvSpPr/>
          <p:nvPr/>
        </p:nvSpPr>
        <p:spPr>
          <a:xfrm>
            <a:off x="3352800" y="0"/>
            <a:ext cx="8839200" cy="817887"/>
          </a:xfrm>
          <a:prstGeom prst="rect">
            <a:avLst/>
          </a:prstGeom>
          <a:solidFill>
            <a:schemeClr val="accent1"/>
          </a:solidFill>
          <a:ln w="12700">
            <a:solidFill>
              <a:srgbClr val="303075"/>
            </a:solidFill>
          </a:ln>
        </p:spPr>
        <p:txBody>
          <a:bodyPr lIns="45718" tIns="45718" rIns="45718" bIns="45718" anchor="ctr"/>
          <a:lstStyle/>
          <a:p>
            <a:pPr algn="ctr">
              <a:defRPr>
                <a:solidFill>
                  <a:srgbClr val="FFFFFF"/>
                </a:solidFill>
                <a:latin typeface="Gill Sans MT"/>
                <a:ea typeface="Gill Sans MT"/>
                <a:cs typeface="Gill Sans MT"/>
                <a:sym typeface="Gill Sans MT"/>
              </a:defRPr>
            </a:pPr>
            <a:endParaRPr/>
          </a:p>
        </p:txBody>
      </p:sp>
      <p:pic>
        <p:nvPicPr>
          <p:cNvPr id="274" name="Graphic 25" descr="Graphic 25"/>
          <p:cNvPicPr>
            <a:picLocks noChangeAspect="1"/>
          </p:cNvPicPr>
          <p:nvPr/>
        </p:nvPicPr>
        <p:blipFill>
          <a:blip r:embed="rId2"/>
          <a:srcRect r="78236" b="2"/>
          <a:stretch>
            <a:fillRect/>
          </a:stretch>
        </p:blipFill>
        <p:spPr>
          <a:xfrm>
            <a:off x="11600081" y="1202288"/>
            <a:ext cx="591919" cy="2719578"/>
          </a:xfrm>
          <a:prstGeom prst="rect">
            <a:avLst/>
          </a:prstGeom>
          <a:ln w="12700">
            <a:miter lim="400000"/>
          </a:ln>
        </p:spPr>
      </p:pic>
      <p:pic>
        <p:nvPicPr>
          <p:cNvPr id="275" name="Graphic 4" descr="Graphic 4"/>
          <p:cNvPicPr>
            <a:picLocks noChangeAspect="1"/>
          </p:cNvPicPr>
          <p:nvPr/>
        </p:nvPicPr>
        <p:blipFill>
          <a:blip r:embed="rId3"/>
          <a:srcRect t="76569"/>
          <a:stretch>
            <a:fillRect/>
          </a:stretch>
        </p:blipFill>
        <p:spPr>
          <a:xfrm>
            <a:off x="1411876" y="-30212"/>
            <a:ext cx="3925457" cy="919758"/>
          </a:xfrm>
          <a:prstGeom prst="rect">
            <a:avLst/>
          </a:prstGeom>
          <a:ln w="12700">
            <a:miter lim="400000"/>
          </a:ln>
        </p:spPr>
      </p:pic>
      <p:pic>
        <p:nvPicPr>
          <p:cNvPr id="276" name="Picture 5" descr="Picture 5"/>
          <p:cNvPicPr>
            <a:picLocks noChangeAspect="1"/>
          </p:cNvPicPr>
          <p:nvPr/>
        </p:nvPicPr>
        <p:blipFill>
          <a:blip r:embed="rId4"/>
          <a:stretch>
            <a:fillRect/>
          </a:stretch>
        </p:blipFill>
        <p:spPr>
          <a:xfrm>
            <a:off x="9717923" y="0"/>
            <a:ext cx="2474078" cy="1798530"/>
          </a:xfrm>
          <a:prstGeom prst="rect">
            <a:avLst/>
          </a:prstGeom>
          <a:ln w="12700">
            <a:miter lim="400000"/>
          </a:ln>
        </p:spPr>
      </p:pic>
      <p:pic>
        <p:nvPicPr>
          <p:cNvPr id="277" name="Picture 13" descr="Picture 13"/>
          <p:cNvPicPr>
            <a:picLocks noChangeAspect="1"/>
          </p:cNvPicPr>
          <p:nvPr/>
        </p:nvPicPr>
        <p:blipFill>
          <a:blip r:embed="rId5"/>
          <a:srcRect r="80501"/>
          <a:stretch>
            <a:fillRect/>
          </a:stretch>
        </p:blipFill>
        <p:spPr>
          <a:xfrm>
            <a:off x="11696934" y="476250"/>
            <a:ext cx="495069" cy="2538865"/>
          </a:xfrm>
          <a:prstGeom prst="rect">
            <a:avLst/>
          </a:prstGeom>
          <a:ln w="12700">
            <a:miter lim="400000"/>
          </a:ln>
        </p:spPr>
      </p:pic>
      <p:pic>
        <p:nvPicPr>
          <p:cNvPr id="278" name="Graphic 2" descr="Graphic 2"/>
          <p:cNvPicPr>
            <a:picLocks noChangeAspect="1"/>
          </p:cNvPicPr>
          <p:nvPr/>
        </p:nvPicPr>
        <p:blipFill>
          <a:blip r:embed="rId6"/>
          <a:srcRect t="71406"/>
          <a:stretch>
            <a:fillRect/>
          </a:stretch>
        </p:blipFill>
        <p:spPr>
          <a:xfrm>
            <a:off x="3067210" y="-37216"/>
            <a:ext cx="2407593" cy="698076"/>
          </a:xfrm>
          <a:prstGeom prst="rect">
            <a:avLst/>
          </a:prstGeom>
          <a:ln w="12700">
            <a:miter lim="400000"/>
          </a:ln>
        </p:spPr>
      </p:pic>
      <p:pic>
        <p:nvPicPr>
          <p:cNvPr id="279" name="Graphic 24" descr="Graphic 24"/>
          <p:cNvPicPr>
            <a:picLocks noChangeAspect="1"/>
          </p:cNvPicPr>
          <p:nvPr/>
        </p:nvPicPr>
        <p:blipFill>
          <a:blip r:embed="rId7"/>
          <a:srcRect l="46954" b="41615"/>
          <a:stretch>
            <a:fillRect/>
          </a:stretch>
        </p:blipFill>
        <p:spPr>
          <a:xfrm>
            <a:off x="-2" y="4779178"/>
            <a:ext cx="1899786" cy="2090913"/>
          </a:xfrm>
          <a:prstGeom prst="rect">
            <a:avLst/>
          </a:prstGeom>
          <a:ln w="12700">
            <a:miter lim="400000"/>
          </a:ln>
        </p:spPr>
      </p:pic>
      <p:pic>
        <p:nvPicPr>
          <p:cNvPr id="280" name="Picture 17" descr="Picture 17"/>
          <p:cNvPicPr>
            <a:picLocks noChangeAspect="1"/>
          </p:cNvPicPr>
          <p:nvPr/>
        </p:nvPicPr>
        <p:blipFill>
          <a:blip r:embed="rId5"/>
          <a:srcRect r="81772"/>
          <a:stretch>
            <a:fillRect/>
          </a:stretch>
        </p:blipFill>
        <p:spPr>
          <a:xfrm rot="5400000">
            <a:off x="3220237" y="4748572"/>
            <a:ext cx="650461" cy="3568399"/>
          </a:xfrm>
          <a:prstGeom prst="rect">
            <a:avLst/>
          </a:prstGeom>
          <a:ln w="12700">
            <a:miter lim="400000"/>
          </a:ln>
        </p:spPr>
      </p:pic>
      <p:sp>
        <p:nvSpPr>
          <p:cNvPr id="281" name="Text úrovne 1…"/>
          <p:cNvSpPr txBox="1">
            <a:spLocks noGrp="1"/>
          </p:cNvSpPr>
          <p:nvPr>
            <p:ph type="body" sz="quarter" idx="1" hasCustomPrompt="1"/>
          </p:nvPr>
        </p:nvSpPr>
        <p:spPr>
          <a:prstGeom prst="rect">
            <a:avLst/>
          </a:prstGeo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r>
              <a:t>ČASŤ ČISTO iba TEXTOVÁ</a:t>
            </a:r>
          </a:p>
          <a:p>
            <a:pPr lvl="1"/>
            <a:endParaRPr/>
          </a:p>
          <a:p>
            <a:pPr lvl="2"/>
            <a:endParaRPr/>
          </a:p>
          <a:p>
            <a:pPr lvl="3"/>
            <a:endParaRPr/>
          </a:p>
          <a:p>
            <a:pPr lvl="4"/>
            <a:endParaRPr/>
          </a:p>
        </p:txBody>
      </p:sp>
      <p:sp>
        <p:nvSpPr>
          <p:cNvPr id="282" name="Text Placeholder 15"/>
          <p:cNvSpPr>
            <a:spLocks noGrp="1"/>
          </p:cNvSpPr>
          <p:nvPr>
            <p:ph type="body" sz="quarter" idx="21" hasCustomPrompt="1"/>
          </p:nvPr>
        </p:nvSpPr>
        <p:spPr>
          <a:xfrm>
            <a:off x="695325" y="1916739"/>
            <a:ext cx="9872358" cy="1063627"/>
          </a:xfrm>
          <a:prstGeom prst="rect">
            <a:avLst/>
          </a:prstGeom>
        </p:spPr>
        <p:txBody>
          <a:bodyPr/>
          <a:lstStyle>
            <a:lvl1pPr>
              <a:defRPr sz="3000" cap="none">
                <a:solidFill>
                  <a:schemeClr val="accent3"/>
                </a:solidFill>
                <a:latin typeface="Tahoma"/>
                <a:ea typeface="Tahoma"/>
                <a:cs typeface="Tahoma"/>
                <a:sym typeface="Tahoma"/>
              </a:defRPr>
            </a:lvl1pPr>
          </a:lstStyle>
          <a:p>
            <a:r>
              <a:t>Podnadpis a doplnenie názvu</a:t>
            </a:r>
          </a:p>
        </p:txBody>
      </p:sp>
      <p:sp>
        <p:nvSpPr>
          <p:cNvPr id="283" name="Text Placeholder 22"/>
          <p:cNvSpPr>
            <a:spLocks noGrp="1"/>
          </p:cNvSpPr>
          <p:nvPr>
            <p:ph type="body" sz="quarter" idx="22" hasCustomPrompt="1"/>
          </p:nvPr>
        </p:nvSpPr>
        <p:spPr>
          <a:xfrm>
            <a:off x="5416825" y="219354"/>
            <a:ext cx="4455574" cy="334965"/>
          </a:xfrm>
          <a:prstGeom prst="rect">
            <a:avLst/>
          </a:prstGeom>
        </p:spPr>
        <p:txBody>
          <a:bodyPr/>
          <a:lstStyle>
            <a:lvl1pPr algn="r">
              <a:defRPr sz="1400" cap="none">
                <a:solidFill>
                  <a:schemeClr val="accent3"/>
                </a:solidFill>
                <a:latin typeface="Tahoma"/>
                <a:ea typeface="Tahoma"/>
                <a:cs typeface="Tahoma"/>
                <a:sym typeface="Tahoma"/>
              </a:defRPr>
            </a:lvl1pPr>
          </a:lstStyle>
          <a:p>
            <a:r>
              <a:t>Názov prezentácie</a:t>
            </a:r>
          </a:p>
        </p:txBody>
      </p:sp>
      <p:sp>
        <p:nvSpPr>
          <p:cNvPr id="284" name="Text Placeholder 20"/>
          <p:cNvSpPr>
            <a:spLocks noGrp="1"/>
          </p:cNvSpPr>
          <p:nvPr>
            <p:ph type="body" sz="half" idx="23" hasCustomPrompt="1"/>
          </p:nvPr>
        </p:nvSpPr>
        <p:spPr>
          <a:xfrm>
            <a:off x="2035731" y="3012881"/>
            <a:ext cx="8832293" cy="2902058"/>
          </a:xfrm>
          <a:prstGeom prst="rect">
            <a:avLst/>
          </a:prstGeom>
        </p:spPr>
        <p:txBody>
          <a:bodyPr numCol="2" spcCol="179999"/>
          <a:lstStyle>
            <a:lvl1pPr defTabSz="877822">
              <a:spcBef>
                <a:spcPts val="900"/>
              </a:spcBef>
              <a:defRPr sz="1300" cap="none">
                <a:solidFill>
                  <a:srgbClr val="808080"/>
                </a:solidFill>
                <a:latin typeface="Tahoma"/>
                <a:ea typeface="Tahoma"/>
                <a:cs typeface="Tahoma"/>
                <a:sym typeface="Tahoma"/>
              </a:defRPr>
            </a:lvl1pPr>
          </a:lstStyle>
          <a:p>
            <a:r>
              <a:t>Natur, quatem. Sum doluptatur, con pa velest estrum imperspid estorep repelignam, ulluptatqui debis dolorem est, ut posam doluptatur, solorepel excerum is alit audandaes expla vendi blant ut quatam fugia consed ut a dolo coribus cvon pos sima volendande sunt quis min cuptat.
Soles es et fugit, conse optat.
Ictam, secto quo eos et, qui blabo. Cus derisinvendi blam illigent.
El ipidem acestiossi dellabo restia quo vollorit ma prem ratur?
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
        <p:nvSpPr>
          <p:cNvPr id="285" name="Číslo snímky"/>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14_Title Slide">
    <p:bg>
      <p:bgPr>
        <a:solidFill>
          <a:srgbClr val="FFFFFF"/>
        </a:solidFill>
        <a:effectLst/>
      </p:bgPr>
    </p:bg>
    <p:spTree>
      <p:nvGrpSpPr>
        <p:cNvPr id="1" name=""/>
        <p:cNvGrpSpPr/>
        <p:nvPr/>
      </p:nvGrpSpPr>
      <p:grpSpPr>
        <a:xfrm>
          <a:off x="0" y="0"/>
          <a:ext cx="0" cy="0"/>
          <a:chOff x="0" y="0"/>
          <a:chExt cx="0" cy="0"/>
        </a:xfrm>
      </p:grpSpPr>
      <p:sp>
        <p:nvSpPr>
          <p:cNvPr id="292" name="Rectangle 15"/>
          <p:cNvSpPr/>
          <p:nvPr/>
        </p:nvSpPr>
        <p:spPr>
          <a:xfrm>
            <a:off x="-38101" y="0"/>
            <a:ext cx="3390901" cy="368303"/>
          </a:xfrm>
          <a:prstGeom prst="rect">
            <a:avLst/>
          </a:prstGeom>
          <a:solidFill>
            <a:schemeClr val="accent5"/>
          </a:solidFill>
          <a:ln w="12700">
            <a:miter lim="400000"/>
          </a:ln>
        </p:spPr>
        <p:txBody>
          <a:bodyPr lIns="45718" tIns="45718" rIns="45718" bIns="45718" anchor="ctr"/>
          <a:lstStyle/>
          <a:p>
            <a:pPr algn="ctr">
              <a:defRPr>
                <a:solidFill>
                  <a:srgbClr val="FFFFFF"/>
                </a:solidFill>
                <a:latin typeface="Gill Sans MT"/>
                <a:ea typeface="Gill Sans MT"/>
                <a:cs typeface="Gill Sans MT"/>
                <a:sym typeface="Gill Sans MT"/>
              </a:defRPr>
            </a:pPr>
            <a:endParaRPr/>
          </a:p>
        </p:txBody>
      </p:sp>
      <p:sp>
        <p:nvSpPr>
          <p:cNvPr id="293" name="Rectangle 14"/>
          <p:cNvSpPr/>
          <p:nvPr/>
        </p:nvSpPr>
        <p:spPr>
          <a:xfrm>
            <a:off x="-2" y="6045200"/>
            <a:ext cx="12192003" cy="817887"/>
          </a:xfrm>
          <a:prstGeom prst="rect">
            <a:avLst/>
          </a:prstGeom>
          <a:solidFill>
            <a:schemeClr val="accent5"/>
          </a:solidFill>
          <a:ln w="12700">
            <a:miter lim="400000"/>
          </a:ln>
        </p:spPr>
        <p:txBody>
          <a:bodyPr lIns="45718" tIns="45718" rIns="45718" bIns="45718" anchor="ctr"/>
          <a:lstStyle/>
          <a:p>
            <a:pPr algn="ctr">
              <a:defRPr>
                <a:solidFill>
                  <a:srgbClr val="FFFFFF"/>
                </a:solidFill>
                <a:latin typeface="Gill Sans MT"/>
                <a:ea typeface="Gill Sans MT"/>
                <a:cs typeface="Gill Sans MT"/>
                <a:sym typeface="Gill Sans MT"/>
              </a:defRPr>
            </a:pPr>
            <a:endParaRPr/>
          </a:p>
        </p:txBody>
      </p:sp>
      <p:sp>
        <p:nvSpPr>
          <p:cNvPr id="294" name="Rectangle 1"/>
          <p:cNvSpPr/>
          <p:nvPr/>
        </p:nvSpPr>
        <p:spPr>
          <a:xfrm>
            <a:off x="3352800" y="0"/>
            <a:ext cx="8839200" cy="817887"/>
          </a:xfrm>
          <a:prstGeom prst="rect">
            <a:avLst/>
          </a:prstGeom>
          <a:solidFill>
            <a:schemeClr val="accent3"/>
          </a:solidFill>
          <a:ln w="12700">
            <a:solidFill>
              <a:srgbClr val="303075"/>
            </a:solidFill>
          </a:ln>
        </p:spPr>
        <p:txBody>
          <a:bodyPr lIns="45718" tIns="45718" rIns="45718" bIns="45718" anchor="ctr"/>
          <a:lstStyle/>
          <a:p>
            <a:pPr algn="ctr">
              <a:defRPr>
                <a:solidFill>
                  <a:srgbClr val="FFFFFF"/>
                </a:solidFill>
                <a:latin typeface="Gill Sans MT"/>
                <a:ea typeface="Gill Sans MT"/>
                <a:cs typeface="Gill Sans MT"/>
                <a:sym typeface="Gill Sans MT"/>
              </a:defRPr>
            </a:pPr>
            <a:endParaRPr/>
          </a:p>
        </p:txBody>
      </p:sp>
      <p:pic>
        <p:nvPicPr>
          <p:cNvPr id="295" name="Graphic 25" descr="Graphic 25"/>
          <p:cNvPicPr>
            <a:picLocks noChangeAspect="1"/>
          </p:cNvPicPr>
          <p:nvPr/>
        </p:nvPicPr>
        <p:blipFill>
          <a:blip r:embed="rId2"/>
          <a:srcRect r="78236" b="2"/>
          <a:stretch>
            <a:fillRect/>
          </a:stretch>
        </p:blipFill>
        <p:spPr>
          <a:xfrm>
            <a:off x="11600081" y="1202288"/>
            <a:ext cx="591919" cy="2719578"/>
          </a:xfrm>
          <a:prstGeom prst="rect">
            <a:avLst/>
          </a:prstGeom>
          <a:ln w="12700">
            <a:miter lim="400000"/>
          </a:ln>
        </p:spPr>
      </p:pic>
      <p:pic>
        <p:nvPicPr>
          <p:cNvPr id="296" name="Graphic 4" descr="Graphic 4"/>
          <p:cNvPicPr>
            <a:picLocks noChangeAspect="1"/>
          </p:cNvPicPr>
          <p:nvPr/>
        </p:nvPicPr>
        <p:blipFill>
          <a:blip r:embed="rId3"/>
          <a:srcRect t="76569"/>
          <a:stretch>
            <a:fillRect/>
          </a:stretch>
        </p:blipFill>
        <p:spPr>
          <a:xfrm>
            <a:off x="1411876" y="-30212"/>
            <a:ext cx="3925457" cy="919758"/>
          </a:xfrm>
          <a:prstGeom prst="rect">
            <a:avLst/>
          </a:prstGeom>
          <a:ln w="12700">
            <a:miter lim="400000"/>
          </a:ln>
        </p:spPr>
      </p:pic>
      <p:pic>
        <p:nvPicPr>
          <p:cNvPr id="297" name="Picture 5" descr="Picture 5"/>
          <p:cNvPicPr>
            <a:picLocks noChangeAspect="1"/>
          </p:cNvPicPr>
          <p:nvPr/>
        </p:nvPicPr>
        <p:blipFill>
          <a:blip r:embed="rId4"/>
          <a:stretch>
            <a:fillRect/>
          </a:stretch>
        </p:blipFill>
        <p:spPr>
          <a:xfrm>
            <a:off x="9717923" y="0"/>
            <a:ext cx="2474078" cy="1798530"/>
          </a:xfrm>
          <a:prstGeom prst="rect">
            <a:avLst/>
          </a:prstGeom>
          <a:ln w="12700">
            <a:miter lim="400000"/>
          </a:ln>
        </p:spPr>
      </p:pic>
      <p:pic>
        <p:nvPicPr>
          <p:cNvPr id="298" name="Picture 13" descr="Picture 13"/>
          <p:cNvPicPr>
            <a:picLocks noChangeAspect="1"/>
          </p:cNvPicPr>
          <p:nvPr/>
        </p:nvPicPr>
        <p:blipFill>
          <a:blip r:embed="rId5"/>
          <a:srcRect r="80501"/>
          <a:stretch>
            <a:fillRect/>
          </a:stretch>
        </p:blipFill>
        <p:spPr>
          <a:xfrm>
            <a:off x="11696934" y="476250"/>
            <a:ext cx="495069" cy="2538865"/>
          </a:xfrm>
          <a:prstGeom prst="rect">
            <a:avLst/>
          </a:prstGeom>
          <a:ln w="12700">
            <a:miter lim="400000"/>
          </a:ln>
        </p:spPr>
      </p:pic>
      <p:pic>
        <p:nvPicPr>
          <p:cNvPr id="299" name="Graphic 2" descr="Graphic 2"/>
          <p:cNvPicPr>
            <a:picLocks noChangeAspect="1"/>
          </p:cNvPicPr>
          <p:nvPr/>
        </p:nvPicPr>
        <p:blipFill>
          <a:blip r:embed="rId6"/>
          <a:srcRect t="71406"/>
          <a:stretch>
            <a:fillRect/>
          </a:stretch>
        </p:blipFill>
        <p:spPr>
          <a:xfrm>
            <a:off x="3067210" y="-37216"/>
            <a:ext cx="2407593" cy="698076"/>
          </a:xfrm>
          <a:prstGeom prst="rect">
            <a:avLst/>
          </a:prstGeom>
          <a:ln w="12700">
            <a:miter lim="400000"/>
          </a:ln>
        </p:spPr>
      </p:pic>
      <p:pic>
        <p:nvPicPr>
          <p:cNvPr id="300" name="Graphic 24" descr="Graphic 24"/>
          <p:cNvPicPr>
            <a:picLocks noChangeAspect="1"/>
          </p:cNvPicPr>
          <p:nvPr/>
        </p:nvPicPr>
        <p:blipFill>
          <a:blip r:embed="rId7"/>
          <a:srcRect l="71265" b="41615"/>
          <a:stretch>
            <a:fillRect/>
          </a:stretch>
        </p:blipFill>
        <p:spPr>
          <a:xfrm>
            <a:off x="-38100" y="4767088"/>
            <a:ext cx="1029119" cy="2090912"/>
          </a:xfrm>
          <a:prstGeom prst="rect">
            <a:avLst/>
          </a:prstGeom>
          <a:ln w="12700">
            <a:miter lim="400000"/>
          </a:ln>
        </p:spPr>
      </p:pic>
      <p:pic>
        <p:nvPicPr>
          <p:cNvPr id="301" name="Picture 17" descr="Picture 17"/>
          <p:cNvPicPr>
            <a:picLocks noChangeAspect="1"/>
          </p:cNvPicPr>
          <p:nvPr/>
        </p:nvPicPr>
        <p:blipFill>
          <a:blip r:embed="rId5"/>
          <a:srcRect r="81772"/>
          <a:stretch>
            <a:fillRect/>
          </a:stretch>
        </p:blipFill>
        <p:spPr>
          <a:xfrm rot="5400000">
            <a:off x="3220237" y="4748572"/>
            <a:ext cx="650461" cy="3568399"/>
          </a:xfrm>
          <a:prstGeom prst="rect">
            <a:avLst/>
          </a:prstGeom>
          <a:ln w="12700">
            <a:miter lim="400000"/>
          </a:ln>
        </p:spPr>
      </p:pic>
      <p:sp>
        <p:nvSpPr>
          <p:cNvPr id="302" name="Text úrovne 1…"/>
          <p:cNvSpPr txBox="1">
            <a:spLocks noGrp="1"/>
          </p:cNvSpPr>
          <p:nvPr>
            <p:ph type="body" sz="quarter" idx="1" hasCustomPrompt="1"/>
          </p:nvPr>
        </p:nvSpPr>
        <p:spPr>
          <a:prstGeom prst="rect">
            <a:avLst/>
          </a:prstGeo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r>
              <a:t>ČASŤ ČISTO iba TEXTOVÁ</a:t>
            </a:r>
          </a:p>
          <a:p>
            <a:pPr lvl="1"/>
            <a:endParaRPr/>
          </a:p>
          <a:p>
            <a:pPr lvl="2"/>
            <a:endParaRPr/>
          </a:p>
          <a:p>
            <a:pPr lvl="3"/>
            <a:endParaRPr/>
          </a:p>
          <a:p>
            <a:pPr lvl="4"/>
            <a:endParaRPr/>
          </a:p>
        </p:txBody>
      </p:sp>
      <p:sp>
        <p:nvSpPr>
          <p:cNvPr id="303" name="Text Placeholder 15"/>
          <p:cNvSpPr>
            <a:spLocks noGrp="1"/>
          </p:cNvSpPr>
          <p:nvPr>
            <p:ph type="body" sz="quarter" idx="21" hasCustomPrompt="1"/>
          </p:nvPr>
        </p:nvSpPr>
        <p:spPr>
          <a:xfrm>
            <a:off x="695325" y="1916739"/>
            <a:ext cx="9872358" cy="1063627"/>
          </a:xfrm>
          <a:prstGeom prst="rect">
            <a:avLst/>
          </a:prstGeom>
        </p:spPr>
        <p:txBody>
          <a:bodyPr/>
          <a:lstStyle>
            <a:lvl1pPr>
              <a:defRPr sz="3000" cap="none">
                <a:solidFill>
                  <a:schemeClr val="accent3"/>
                </a:solidFill>
                <a:latin typeface="Tahoma"/>
                <a:ea typeface="Tahoma"/>
                <a:cs typeface="Tahoma"/>
                <a:sym typeface="Tahoma"/>
              </a:defRPr>
            </a:lvl1pPr>
          </a:lstStyle>
          <a:p>
            <a:r>
              <a:t>Podnadpis a doplnenie názvu</a:t>
            </a:r>
          </a:p>
        </p:txBody>
      </p:sp>
      <p:sp>
        <p:nvSpPr>
          <p:cNvPr id="304" name="Text Placeholder 22"/>
          <p:cNvSpPr>
            <a:spLocks noGrp="1"/>
          </p:cNvSpPr>
          <p:nvPr>
            <p:ph type="body" sz="quarter" idx="22" hasCustomPrompt="1"/>
          </p:nvPr>
        </p:nvSpPr>
        <p:spPr>
          <a:xfrm>
            <a:off x="5416825" y="219354"/>
            <a:ext cx="4455574" cy="334965"/>
          </a:xfrm>
          <a:prstGeom prst="rect">
            <a:avLst/>
          </a:prstGeom>
        </p:spPr>
        <p:txBody>
          <a:bodyPr/>
          <a:lstStyle>
            <a:lvl1pPr algn="r">
              <a:defRPr sz="1400" cap="none">
                <a:latin typeface="Tahoma"/>
                <a:ea typeface="Tahoma"/>
                <a:cs typeface="Tahoma"/>
                <a:sym typeface="Tahoma"/>
              </a:defRPr>
            </a:lvl1pPr>
          </a:lstStyle>
          <a:p>
            <a:r>
              <a:t>Názov prezentácie</a:t>
            </a:r>
          </a:p>
        </p:txBody>
      </p:sp>
      <p:sp>
        <p:nvSpPr>
          <p:cNvPr id="305" name="Text Placeholder 20"/>
          <p:cNvSpPr>
            <a:spLocks noGrp="1"/>
          </p:cNvSpPr>
          <p:nvPr>
            <p:ph type="body" sz="half" idx="23" hasCustomPrompt="1"/>
          </p:nvPr>
        </p:nvSpPr>
        <p:spPr>
          <a:xfrm>
            <a:off x="2035731" y="3012881"/>
            <a:ext cx="8832293" cy="2902058"/>
          </a:xfrm>
          <a:prstGeom prst="rect">
            <a:avLst/>
          </a:prstGeom>
        </p:spPr>
        <p:txBody>
          <a:bodyPr numCol="2" spcCol="179999"/>
          <a:lstStyle>
            <a:lvl1pPr defTabSz="877822">
              <a:spcBef>
                <a:spcPts val="900"/>
              </a:spcBef>
              <a:defRPr sz="1300" cap="none">
                <a:solidFill>
                  <a:srgbClr val="808080"/>
                </a:solidFill>
                <a:latin typeface="Tahoma"/>
                <a:ea typeface="Tahoma"/>
                <a:cs typeface="Tahoma"/>
                <a:sym typeface="Tahoma"/>
              </a:defRPr>
            </a:lvl1pPr>
          </a:lstStyle>
          <a:p>
            <a:r>
              <a:t>Natur, quatem. Sum doluptatur, con pa velest estrum imperspid estorep repelignam, ulluptatqui debis dolorem est, ut posam doluptatur, solorepel excerum is alit audandaes expla vendi blant ut quatam fugia consed ut a dolo coribus cvon pos sima volendande sunt quis min cuptat.
Soles es et fugit, conse optat.
Ictam, secto quo eos et, qui blabo. Cus derisinvendi blam illigent.
El ipidem acestiossi dellabo restia quo vollorit ma prem ratur?
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
        <p:nvSpPr>
          <p:cNvPr id="306" name="Číslo snímky"/>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15_Title Slide">
    <p:bg>
      <p:bgPr>
        <a:solidFill>
          <a:srgbClr val="FFFFFF"/>
        </a:solidFill>
        <a:effectLst/>
      </p:bgPr>
    </p:bg>
    <p:spTree>
      <p:nvGrpSpPr>
        <p:cNvPr id="1" name=""/>
        <p:cNvGrpSpPr/>
        <p:nvPr/>
      </p:nvGrpSpPr>
      <p:grpSpPr>
        <a:xfrm>
          <a:off x="0" y="0"/>
          <a:ext cx="0" cy="0"/>
          <a:chOff x="0" y="0"/>
          <a:chExt cx="0" cy="0"/>
        </a:xfrm>
      </p:grpSpPr>
      <p:sp>
        <p:nvSpPr>
          <p:cNvPr id="313" name="Rectangle 15"/>
          <p:cNvSpPr/>
          <p:nvPr/>
        </p:nvSpPr>
        <p:spPr>
          <a:xfrm>
            <a:off x="-38101" y="0"/>
            <a:ext cx="3390901" cy="368303"/>
          </a:xfrm>
          <a:prstGeom prst="rect">
            <a:avLst/>
          </a:prstGeom>
          <a:solidFill>
            <a:schemeClr val="accent6"/>
          </a:solidFill>
          <a:ln w="12700">
            <a:miter lim="400000"/>
          </a:ln>
        </p:spPr>
        <p:txBody>
          <a:bodyPr lIns="45718" tIns="45718" rIns="45718" bIns="45718" anchor="ctr"/>
          <a:lstStyle/>
          <a:p>
            <a:pPr algn="ctr">
              <a:defRPr>
                <a:solidFill>
                  <a:srgbClr val="FFFFFF"/>
                </a:solidFill>
                <a:latin typeface="Gill Sans MT"/>
                <a:ea typeface="Gill Sans MT"/>
                <a:cs typeface="Gill Sans MT"/>
                <a:sym typeface="Gill Sans MT"/>
              </a:defRPr>
            </a:pPr>
            <a:endParaRPr/>
          </a:p>
        </p:txBody>
      </p:sp>
      <p:sp>
        <p:nvSpPr>
          <p:cNvPr id="314" name="Rectangle 14"/>
          <p:cNvSpPr/>
          <p:nvPr/>
        </p:nvSpPr>
        <p:spPr>
          <a:xfrm>
            <a:off x="-2" y="6045200"/>
            <a:ext cx="12192003" cy="817887"/>
          </a:xfrm>
          <a:prstGeom prst="rect">
            <a:avLst/>
          </a:prstGeom>
          <a:solidFill>
            <a:schemeClr val="accent6"/>
          </a:solidFill>
          <a:ln w="12700">
            <a:miter lim="400000"/>
          </a:ln>
        </p:spPr>
        <p:txBody>
          <a:bodyPr lIns="45718" tIns="45718" rIns="45718" bIns="45718" anchor="ctr"/>
          <a:lstStyle/>
          <a:p>
            <a:pPr algn="ctr">
              <a:defRPr>
                <a:solidFill>
                  <a:srgbClr val="FFFFFF"/>
                </a:solidFill>
                <a:latin typeface="Gill Sans MT"/>
                <a:ea typeface="Gill Sans MT"/>
                <a:cs typeface="Gill Sans MT"/>
                <a:sym typeface="Gill Sans MT"/>
              </a:defRPr>
            </a:pPr>
            <a:endParaRPr/>
          </a:p>
        </p:txBody>
      </p:sp>
      <p:pic>
        <p:nvPicPr>
          <p:cNvPr id="315" name="Graphic 25" descr="Graphic 25"/>
          <p:cNvPicPr>
            <a:picLocks noChangeAspect="1"/>
          </p:cNvPicPr>
          <p:nvPr/>
        </p:nvPicPr>
        <p:blipFill>
          <a:blip r:embed="rId2"/>
          <a:srcRect r="78236" b="2"/>
          <a:stretch>
            <a:fillRect/>
          </a:stretch>
        </p:blipFill>
        <p:spPr>
          <a:xfrm>
            <a:off x="11600081" y="1202288"/>
            <a:ext cx="591919" cy="2719578"/>
          </a:xfrm>
          <a:prstGeom prst="rect">
            <a:avLst/>
          </a:prstGeom>
          <a:ln w="12700">
            <a:miter lim="400000"/>
          </a:ln>
        </p:spPr>
      </p:pic>
      <p:pic>
        <p:nvPicPr>
          <p:cNvPr id="316" name="Graphic 4" descr="Graphic 4"/>
          <p:cNvPicPr>
            <a:picLocks noChangeAspect="1"/>
          </p:cNvPicPr>
          <p:nvPr/>
        </p:nvPicPr>
        <p:blipFill>
          <a:blip r:embed="rId3"/>
          <a:srcRect t="76569"/>
          <a:stretch>
            <a:fillRect/>
          </a:stretch>
        </p:blipFill>
        <p:spPr>
          <a:xfrm>
            <a:off x="1411876" y="-30212"/>
            <a:ext cx="3925457" cy="919758"/>
          </a:xfrm>
          <a:prstGeom prst="rect">
            <a:avLst/>
          </a:prstGeom>
          <a:ln w="12700">
            <a:miter lim="400000"/>
          </a:ln>
        </p:spPr>
      </p:pic>
      <p:pic>
        <p:nvPicPr>
          <p:cNvPr id="317" name="Picture 5" descr="Picture 5"/>
          <p:cNvPicPr>
            <a:picLocks noChangeAspect="1"/>
          </p:cNvPicPr>
          <p:nvPr/>
        </p:nvPicPr>
        <p:blipFill>
          <a:blip r:embed="rId4"/>
          <a:stretch>
            <a:fillRect/>
          </a:stretch>
        </p:blipFill>
        <p:spPr>
          <a:xfrm>
            <a:off x="9717923" y="0"/>
            <a:ext cx="2474078" cy="1798530"/>
          </a:xfrm>
          <a:prstGeom prst="rect">
            <a:avLst/>
          </a:prstGeom>
          <a:ln w="12700">
            <a:miter lim="400000"/>
          </a:ln>
        </p:spPr>
      </p:pic>
      <p:pic>
        <p:nvPicPr>
          <p:cNvPr id="318" name="Picture 13" descr="Picture 13"/>
          <p:cNvPicPr>
            <a:picLocks noChangeAspect="1"/>
          </p:cNvPicPr>
          <p:nvPr/>
        </p:nvPicPr>
        <p:blipFill>
          <a:blip r:embed="rId5"/>
          <a:srcRect r="80501"/>
          <a:stretch>
            <a:fillRect/>
          </a:stretch>
        </p:blipFill>
        <p:spPr>
          <a:xfrm>
            <a:off x="11696934" y="476250"/>
            <a:ext cx="495069" cy="2538865"/>
          </a:xfrm>
          <a:prstGeom prst="rect">
            <a:avLst/>
          </a:prstGeom>
          <a:ln w="12700">
            <a:miter lim="400000"/>
          </a:ln>
        </p:spPr>
      </p:pic>
      <p:pic>
        <p:nvPicPr>
          <p:cNvPr id="319" name="Graphic 2" descr="Graphic 2"/>
          <p:cNvPicPr>
            <a:picLocks noChangeAspect="1"/>
          </p:cNvPicPr>
          <p:nvPr/>
        </p:nvPicPr>
        <p:blipFill>
          <a:blip r:embed="rId6"/>
          <a:srcRect t="71406"/>
          <a:stretch>
            <a:fillRect/>
          </a:stretch>
        </p:blipFill>
        <p:spPr>
          <a:xfrm>
            <a:off x="3067210" y="-37216"/>
            <a:ext cx="2407593" cy="698076"/>
          </a:xfrm>
          <a:prstGeom prst="rect">
            <a:avLst/>
          </a:prstGeom>
          <a:ln w="12700">
            <a:miter lim="400000"/>
          </a:ln>
        </p:spPr>
      </p:pic>
      <p:pic>
        <p:nvPicPr>
          <p:cNvPr id="320" name="Graphic 24" descr="Graphic 24"/>
          <p:cNvPicPr>
            <a:picLocks noChangeAspect="1"/>
          </p:cNvPicPr>
          <p:nvPr/>
        </p:nvPicPr>
        <p:blipFill>
          <a:blip r:embed="rId7"/>
          <a:srcRect l="71265" b="41615"/>
          <a:stretch>
            <a:fillRect/>
          </a:stretch>
        </p:blipFill>
        <p:spPr>
          <a:xfrm>
            <a:off x="-38100" y="4767088"/>
            <a:ext cx="1029119" cy="2090912"/>
          </a:xfrm>
          <a:prstGeom prst="rect">
            <a:avLst/>
          </a:prstGeom>
          <a:ln w="12700">
            <a:miter lim="400000"/>
          </a:ln>
        </p:spPr>
      </p:pic>
      <p:pic>
        <p:nvPicPr>
          <p:cNvPr id="321" name="Picture 17" descr="Picture 17"/>
          <p:cNvPicPr>
            <a:picLocks noChangeAspect="1"/>
          </p:cNvPicPr>
          <p:nvPr/>
        </p:nvPicPr>
        <p:blipFill>
          <a:blip r:embed="rId5"/>
          <a:srcRect r="81772"/>
          <a:stretch>
            <a:fillRect/>
          </a:stretch>
        </p:blipFill>
        <p:spPr>
          <a:xfrm rot="5400000">
            <a:off x="3220237" y="4748572"/>
            <a:ext cx="650461" cy="3568399"/>
          </a:xfrm>
          <a:prstGeom prst="rect">
            <a:avLst/>
          </a:prstGeom>
          <a:ln w="12700">
            <a:miter lim="400000"/>
          </a:ln>
        </p:spPr>
      </p:pic>
      <p:sp>
        <p:nvSpPr>
          <p:cNvPr id="322" name="Text úrovne 1…"/>
          <p:cNvSpPr txBox="1">
            <a:spLocks noGrp="1"/>
          </p:cNvSpPr>
          <p:nvPr>
            <p:ph type="body" sz="quarter" idx="1" hasCustomPrompt="1"/>
          </p:nvPr>
        </p:nvSpPr>
        <p:spPr>
          <a:prstGeom prst="rect">
            <a:avLst/>
          </a:prstGeo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r>
              <a:t>ČASŤ ČISTO iba TEXTOVÁ</a:t>
            </a:r>
          </a:p>
          <a:p>
            <a:pPr lvl="1"/>
            <a:endParaRPr/>
          </a:p>
          <a:p>
            <a:pPr lvl="2"/>
            <a:endParaRPr/>
          </a:p>
          <a:p>
            <a:pPr lvl="3"/>
            <a:endParaRPr/>
          </a:p>
          <a:p>
            <a:pPr lvl="4"/>
            <a:endParaRPr/>
          </a:p>
        </p:txBody>
      </p:sp>
      <p:sp>
        <p:nvSpPr>
          <p:cNvPr id="323" name="Text Placeholder 15"/>
          <p:cNvSpPr>
            <a:spLocks noGrp="1"/>
          </p:cNvSpPr>
          <p:nvPr>
            <p:ph type="body" sz="quarter" idx="21" hasCustomPrompt="1"/>
          </p:nvPr>
        </p:nvSpPr>
        <p:spPr>
          <a:xfrm>
            <a:off x="695325" y="1916739"/>
            <a:ext cx="9872358" cy="1063627"/>
          </a:xfrm>
          <a:prstGeom prst="rect">
            <a:avLst/>
          </a:prstGeom>
        </p:spPr>
        <p:txBody>
          <a:bodyPr/>
          <a:lstStyle>
            <a:lvl1pPr>
              <a:defRPr sz="3000" cap="none">
                <a:solidFill>
                  <a:schemeClr val="accent3"/>
                </a:solidFill>
                <a:latin typeface="Tahoma"/>
                <a:ea typeface="Tahoma"/>
                <a:cs typeface="Tahoma"/>
                <a:sym typeface="Tahoma"/>
              </a:defRPr>
            </a:lvl1pPr>
          </a:lstStyle>
          <a:p>
            <a:r>
              <a:t>Podnadpis a doplnenie názvu</a:t>
            </a:r>
          </a:p>
        </p:txBody>
      </p:sp>
      <p:sp>
        <p:nvSpPr>
          <p:cNvPr id="324" name="Text Placeholder 22"/>
          <p:cNvSpPr>
            <a:spLocks noGrp="1"/>
          </p:cNvSpPr>
          <p:nvPr>
            <p:ph type="body" sz="quarter" idx="22" hasCustomPrompt="1"/>
          </p:nvPr>
        </p:nvSpPr>
        <p:spPr>
          <a:xfrm>
            <a:off x="5474801" y="219354"/>
            <a:ext cx="4397598" cy="334965"/>
          </a:xfrm>
          <a:prstGeom prst="rect">
            <a:avLst/>
          </a:prstGeom>
        </p:spPr>
        <p:txBody>
          <a:bodyPr/>
          <a:lstStyle>
            <a:lvl1pPr algn="r">
              <a:defRPr sz="1400" cap="none">
                <a:solidFill>
                  <a:schemeClr val="accent3"/>
                </a:solidFill>
                <a:latin typeface="Tahoma"/>
                <a:ea typeface="Tahoma"/>
                <a:cs typeface="Tahoma"/>
                <a:sym typeface="Tahoma"/>
              </a:defRPr>
            </a:lvl1pPr>
          </a:lstStyle>
          <a:p>
            <a:r>
              <a:t>Názov prezentácie</a:t>
            </a:r>
          </a:p>
        </p:txBody>
      </p:sp>
      <p:sp>
        <p:nvSpPr>
          <p:cNvPr id="325" name="Text Placeholder 20"/>
          <p:cNvSpPr>
            <a:spLocks noGrp="1"/>
          </p:cNvSpPr>
          <p:nvPr>
            <p:ph type="body" sz="half" idx="23" hasCustomPrompt="1"/>
          </p:nvPr>
        </p:nvSpPr>
        <p:spPr>
          <a:xfrm>
            <a:off x="2035731" y="3012881"/>
            <a:ext cx="8832293" cy="2902058"/>
          </a:xfrm>
          <a:prstGeom prst="rect">
            <a:avLst/>
          </a:prstGeom>
        </p:spPr>
        <p:txBody>
          <a:bodyPr numCol="2" spcCol="179999"/>
          <a:lstStyle>
            <a:lvl1pPr defTabSz="877822">
              <a:spcBef>
                <a:spcPts val="900"/>
              </a:spcBef>
              <a:defRPr sz="1300" cap="none">
                <a:solidFill>
                  <a:srgbClr val="808080"/>
                </a:solidFill>
                <a:latin typeface="Tahoma"/>
                <a:ea typeface="Tahoma"/>
                <a:cs typeface="Tahoma"/>
                <a:sym typeface="Tahoma"/>
              </a:defRPr>
            </a:lvl1pPr>
          </a:lstStyle>
          <a:p>
            <a:r>
              <a:t>Natur, quatem. Sum doluptatur, con pa velest estrum imperspid estorep repelignam, ulluptatqui debis dolorem est, ut posam doluptatur, solorepel excerum is alit audandaes expla vendi blant ut quatam fugia consed ut a dolo coribus cvon pos sima volendande sunt quis min cuptat.
Soles es et fugit, conse optat.
Ictam, secto quo eos et, qui blabo. Cus derisinvendi blam illigent.
El ipidem acestiossi dellabo restia quo vollorit ma prem ratur?
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
        <p:nvSpPr>
          <p:cNvPr id="326" name="Číslo snímky"/>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16_Title Slide">
    <p:bg>
      <p:bgPr>
        <a:solidFill>
          <a:srgbClr val="FFFFFF"/>
        </a:solidFill>
        <a:effectLst/>
      </p:bgPr>
    </p:bg>
    <p:spTree>
      <p:nvGrpSpPr>
        <p:cNvPr id="1" name=""/>
        <p:cNvGrpSpPr/>
        <p:nvPr/>
      </p:nvGrpSpPr>
      <p:grpSpPr>
        <a:xfrm>
          <a:off x="0" y="0"/>
          <a:ext cx="0" cy="0"/>
          <a:chOff x="0" y="0"/>
          <a:chExt cx="0" cy="0"/>
        </a:xfrm>
      </p:grpSpPr>
      <p:sp>
        <p:nvSpPr>
          <p:cNvPr id="333" name="Rectangle 15"/>
          <p:cNvSpPr/>
          <p:nvPr/>
        </p:nvSpPr>
        <p:spPr>
          <a:xfrm>
            <a:off x="-2" y="0"/>
            <a:ext cx="3352801" cy="368303"/>
          </a:xfrm>
          <a:prstGeom prst="rect">
            <a:avLst/>
          </a:prstGeom>
          <a:solidFill>
            <a:schemeClr val="accent3"/>
          </a:solidFill>
          <a:ln w="12700">
            <a:miter lim="400000"/>
          </a:ln>
        </p:spPr>
        <p:txBody>
          <a:bodyPr lIns="45718" tIns="45718" rIns="45718" bIns="45718" anchor="ctr"/>
          <a:lstStyle/>
          <a:p>
            <a:pPr algn="ctr">
              <a:defRPr>
                <a:solidFill>
                  <a:srgbClr val="FFFFFF"/>
                </a:solidFill>
                <a:latin typeface="Gill Sans MT"/>
                <a:ea typeface="Gill Sans MT"/>
                <a:cs typeface="Gill Sans MT"/>
                <a:sym typeface="Gill Sans MT"/>
              </a:defRPr>
            </a:pPr>
            <a:endParaRPr/>
          </a:p>
        </p:txBody>
      </p:sp>
      <p:sp>
        <p:nvSpPr>
          <p:cNvPr id="334" name="Rectangle 14"/>
          <p:cNvSpPr/>
          <p:nvPr/>
        </p:nvSpPr>
        <p:spPr>
          <a:xfrm>
            <a:off x="-2" y="5384800"/>
            <a:ext cx="12192003" cy="1478287"/>
          </a:xfrm>
          <a:prstGeom prst="rect">
            <a:avLst/>
          </a:prstGeom>
          <a:solidFill>
            <a:schemeClr val="accent2"/>
          </a:solidFill>
          <a:ln w="12700">
            <a:miter lim="400000"/>
          </a:ln>
        </p:spPr>
        <p:txBody>
          <a:bodyPr lIns="45718" tIns="45718" rIns="45718" bIns="45718" anchor="ctr"/>
          <a:lstStyle/>
          <a:p>
            <a:pPr algn="ctr">
              <a:defRPr>
                <a:solidFill>
                  <a:srgbClr val="FFFFFF"/>
                </a:solidFill>
                <a:latin typeface="Gill Sans MT"/>
                <a:ea typeface="Gill Sans MT"/>
                <a:cs typeface="Gill Sans MT"/>
                <a:sym typeface="Gill Sans MT"/>
              </a:defRPr>
            </a:pPr>
            <a:endParaRPr/>
          </a:p>
        </p:txBody>
      </p:sp>
      <p:sp>
        <p:nvSpPr>
          <p:cNvPr id="335" name="Rectangle 1"/>
          <p:cNvSpPr/>
          <p:nvPr/>
        </p:nvSpPr>
        <p:spPr>
          <a:xfrm>
            <a:off x="3352800" y="0"/>
            <a:ext cx="8839200" cy="817887"/>
          </a:xfrm>
          <a:prstGeom prst="rect">
            <a:avLst/>
          </a:prstGeom>
          <a:solidFill>
            <a:schemeClr val="accent1"/>
          </a:solidFill>
          <a:ln w="12700">
            <a:solidFill>
              <a:srgbClr val="303075"/>
            </a:solidFill>
          </a:ln>
        </p:spPr>
        <p:txBody>
          <a:bodyPr lIns="45718" tIns="45718" rIns="45718" bIns="45718" anchor="ctr"/>
          <a:lstStyle/>
          <a:p>
            <a:pPr algn="ctr">
              <a:defRPr>
                <a:solidFill>
                  <a:srgbClr val="FFFFFF"/>
                </a:solidFill>
                <a:latin typeface="Gill Sans MT"/>
                <a:ea typeface="Gill Sans MT"/>
                <a:cs typeface="Gill Sans MT"/>
                <a:sym typeface="Gill Sans MT"/>
              </a:defRPr>
            </a:pPr>
            <a:endParaRPr/>
          </a:p>
        </p:txBody>
      </p:sp>
      <p:pic>
        <p:nvPicPr>
          <p:cNvPr id="336" name="Graphic 25" descr="Graphic 25"/>
          <p:cNvPicPr>
            <a:picLocks noChangeAspect="1"/>
          </p:cNvPicPr>
          <p:nvPr/>
        </p:nvPicPr>
        <p:blipFill>
          <a:blip r:embed="rId2"/>
          <a:srcRect r="78236" b="2"/>
          <a:stretch>
            <a:fillRect/>
          </a:stretch>
        </p:blipFill>
        <p:spPr>
          <a:xfrm>
            <a:off x="11600081" y="1202288"/>
            <a:ext cx="591919" cy="2719578"/>
          </a:xfrm>
          <a:prstGeom prst="rect">
            <a:avLst/>
          </a:prstGeom>
          <a:ln w="12700">
            <a:miter lim="400000"/>
          </a:ln>
        </p:spPr>
      </p:pic>
      <p:pic>
        <p:nvPicPr>
          <p:cNvPr id="337" name="Graphic 4" descr="Graphic 4"/>
          <p:cNvPicPr>
            <a:picLocks noChangeAspect="1"/>
          </p:cNvPicPr>
          <p:nvPr/>
        </p:nvPicPr>
        <p:blipFill>
          <a:blip r:embed="rId3"/>
          <a:srcRect t="76569"/>
          <a:stretch>
            <a:fillRect/>
          </a:stretch>
        </p:blipFill>
        <p:spPr>
          <a:xfrm>
            <a:off x="1411876" y="-30212"/>
            <a:ext cx="3925457" cy="919758"/>
          </a:xfrm>
          <a:prstGeom prst="rect">
            <a:avLst/>
          </a:prstGeom>
          <a:ln w="12700">
            <a:miter lim="400000"/>
          </a:ln>
        </p:spPr>
      </p:pic>
      <p:pic>
        <p:nvPicPr>
          <p:cNvPr id="338" name="Picture 5" descr="Picture 5"/>
          <p:cNvPicPr>
            <a:picLocks noChangeAspect="1"/>
          </p:cNvPicPr>
          <p:nvPr/>
        </p:nvPicPr>
        <p:blipFill>
          <a:blip r:embed="rId4"/>
          <a:stretch>
            <a:fillRect/>
          </a:stretch>
        </p:blipFill>
        <p:spPr>
          <a:xfrm>
            <a:off x="9717923" y="0"/>
            <a:ext cx="2474078" cy="1798530"/>
          </a:xfrm>
          <a:prstGeom prst="rect">
            <a:avLst/>
          </a:prstGeom>
          <a:ln w="12700">
            <a:miter lim="400000"/>
          </a:ln>
        </p:spPr>
      </p:pic>
      <p:pic>
        <p:nvPicPr>
          <p:cNvPr id="339" name="Picture 13" descr="Picture 13"/>
          <p:cNvPicPr>
            <a:picLocks noChangeAspect="1"/>
          </p:cNvPicPr>
          <p:nvPr/>
        </p:nvPicPr>
        <p:blipFill>
          <a:blip r:embed="rId5"/>
          <a:srcRect r="80501"/>
          <a:stretch>
            <a:fillRect/>
          </a:stretch>
        </p:blipFill>
        <p:spPr>
          <a:xfrm>
            <a:off x="11696934" y="476250"/>
            <a:ext cx="495069" cy="2538865"/>
          </a:xfrm>
          <a:prstGeom prst="rect">
            <a:avLst/>
          </a:prstGeom>
          <a:ln w="12700">
            <a:miter lim="400000"/>
          </a:ln>
        </p:spPr>
      </p:pic>
      <p:pic>
        <p:nvPicPr>
          <p:cNvPr id="340" name="Graphic 2" descr="Graphic 2"/>
          <p:cNvPicPr>
            <a:picLocks noChangeAspect="1"/>
          </p:cNvPicPr>
          <p:nvPr/>
        </p:nvPicPr>
        <p:blipFill>
          <a:blip r:embed="rId6"/>
          <a:srcRect t="71406"/>
          <a:stretch>
            <a:fillRect/>
          </a:stretch>
        </p:blipFill>
        <p:spPr>
          <a:xfrm>
            <a:off x="3067210" y="-37216"/>
            <a:ext cx="2407593" cy="698076"/>
          </a:xfrm>
          <a:prstGeom prst="rect">
            <a:avLst/>
          </a:prstGeom>
          <a:ln w="12700">
            <a:miter lim="400000"/>
          </a:ln>
        </p:spPr>
      </p:pic>
      <p:pic>
        <p:nvPicPr>
          <p:cNvPr id="341" name="Graphic 24" descr="Graphic 24"/>
          <p:cNvPicPr>
            <a:picLocks noChangeAspect="1"/>
          </p:cNvPicPr>
          <p:nvPr/>
        </p:nvPicPr>
        <p:blipFill>
          <a:blip r:embed="rId7"/>
          <a:srcRect l="46954" b="41615"/>
          <a:stretch>
            <a:fillRect/>
          </a:stretch>
        </p:blipFill>
        <p:spPr>
          <a:xfrm>
            <a:off x="-2" y="4779178"/>
            <a:ext cx="1899786" cy="2090913"/>
          </a:xfrm>
          <a:prstGeom prst="rect">
            <a:avLst/>
          </a:prstGeom>
          <a:ln w="12700">
            <a:miter lim="400000"/>
          </a:ln>
        </p:spPr>
      </p:pic>
      <p:pic>
        <p:nvPicPr>
          <p:cNvPr id="342" name="Picture 17" descr="Picture 17"/>
          <p:cNvPicPr>
            <a:picLocks noChangeAspect="1"/>
          </p:cNvPicPr>
          <p:nvPr/>
        </p:nvPicPr>
        <p:blipFill>
          <a:blip r:embed="rId5"/>
          <a:srcRect r="81772"/>
          <a:stretch>
            <a:fillRect/>
          </a:stretch>
        </p:blipFill>
        <p:spPr>
          <a:xfrm rot="5400000">
            <a:off x="3220237" y="4748572"/>
            <a:ext cx="650461" cy="3568399"/>
          </a:xfrm>
          <a:prstGeom prst="rect">
            <a:avLst/>
          </a:prstGeom>
          <a:ln w="12700">
            <a:miter lim="400000"/>
          </a:ln>
        </p:spPr>
      </p:pic>
      <p:sp>
        <p:nvSpPr>
          <p:cNvPr id="343" name="Picture Placeholder 6"/>
          <p:cNvSpPr>
            <a:spLocks noGrp="1"/>
          </p:cNvSpPr>
          <p:nvPr>
            <p:ph type="pic" sz="half" idx="21"/>
          </p:nvPr>
        </p:nvSpPr>
        <p:spPr>
          <a:xfrm>
            <a:off x="839787" y="2174182"/>
            <a:ext cx="4513999" cy="3957436"/>
          </a:xfrm>
          <a:prstGeom prst="rect">
            <a:avLst/>
          </a:prstGeom>
        </p:spPr>
        <p:txBody>
          <a:bodyPr lIns="91439" tIns="45719" rIns="91439" bIns="45719">
            <a:noAutofit/>
          </a:bodyPr>
          <a:lstStyle/>
          <a:p>
            <a:endParaRPr/>
          </a:p>
        </p:txBody>
      </p:sp>
      <p:sp>
        <p:nvSpPr>
          <p:cNvPr id="344" name="Picture Placeholder 6"/>
          <p:cNvSpPr>
            <a:spLocks noGrp="1"/>
          </p:cNvSpPr>
          <p:nvPr>
            <p:ph type="pic" sz="quarter" idx="22"/>
          </p:nvPr>
        </p:nvSpPr>
        <p:spPr>
          <a:xfrm>
            <a:off x="5452843" y="2163966"/>
            <a:ext cx="3213102" cy="1988934"/>
          </a:xfrm>
          <a:prstGeom prst="rect">
            <a:avLst/>
          </a:prstGeom>
        </p:spPr>
        <p:txBody>
          <a:bodyPr lIns="91439" tIns="45719" rIns="91439" bIns="45719">
            <a:noAutofit/>
          </a:bodyPr>
          <a:lstStyle/>
          <a:p>
            <a:endParaRPr/>
          </a:p>
        </p:txBody>
      </p:sp>
      <p:sp>
        <p:nvSpPr>
          <p:cNvPr id="345" name="Picture Placeholder 6"/>
          <p:cNvSpPr>
            <a:spLocks noGrp="1"/>
          </p:cNvSpPr>
          <p:nvPr>
            <p:ph type="pic" sz="quarter" idx="23"/>
          </p:nvPr>
        </p:nvSpPr>
        <p:spPr>
          <a:xfrm>
            <a:off x="5452843" y="4299277"/>
            <a:ext cx="3213102" cy="1822123"/>
          </a:xfrm>
          <a:prstGeom prst="rect">
            <a:avLst/>
          </a:prstGeom>
        </p:spPr>
        <p:txBody>
          <a:bodyPr lIns="91439" tIns="45719" rIns="91439" bIns="45719">
            <a:noAutofit/>
          </a:bodyPr>
          <a:lstStyle/>
          <a:p>
            <a:endParaRPr/>
          </a:p>
        </p:txBody>
      </p:sp>
      <p:sp>
        <p:nvSpPr>
          <p:cNvPr id="346" name="Picture Placeholder 6"/>
          <p:cNvSpPr>
            <a:spLocks noGrp="1"/>
          </p:cNvSpPr>
          <p:nvPr>
            <p:ph type="pic" sz="quarter" idx="24"/>
          </p:nvPr>
        </p:nvSpPr>
        <p:spPr>
          <a:xfrm>
            <a:off x="8784787" y="2174182"/>
            <a:ext cx="2932351" cy="3957436"/>
          </a:xfrm>
          <a:prstGeom prst="rect">
            <a:avLst/>
          </a:prstGeom>
        </p:spPr>
        <p:txBody>
          <a:bodyPr lIns="91439" tIns="45719" rIns="91439" bIns="45719">
            <a:noAutofit/>
          </a:bodyPr>
          <a:lstStyle/>
          <a:p>
            <a:endParaRPr/>
          </a:p>
        </p:txBody>
      </p:sp>
      <p:sp>
        <p:nvSpPr>
          <p:cNvPr id="347" name="Text úrovne 1…"/>
          <p:cNvSpPr txBox="1">
            <a:spLocks noGrp="1"/>
          </p:cNvSpPr>
          <p:nvPr>
            <p:ph type="body" sz="quarter" idx="1" hasCustomPrompt="1"/>
          </p:nvPr>
        </p:nvSpPr>
        <p:spPr>
          <a:prstGeom prst="rect">
            <a:avLst/>
          </a:prstGeo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r>
              <a:t>ČASŤ iba s fotkami</a:t>
            </a:r>
          </a:p>
          <a:p>
            <a:pPr lvl="1"/>
            <a:endParaRPr/>
          </a:p>
          <a:p>
            <a:pPr lvl="2"/>
            <a:endParaRPr/>
          </a:p>
          <a:p>
            <a:pPr lvl="3"/>
            <a:endParaRPr/>
          </a:p>
          <a:p>
            <a:pPr lvl="4"/>
            <a:endParaRPr/>
          </a:p>
        </p:txBody>
      </p:sp>
      <p:sp>
        <p:nvSpPr>
          <p:cNvPr id="348" name="Text Placeholder 22"/>
          <p:cNvSpPr>
            <a:spLocks noGrp="1"/>
          </p:cNvSpPr>
          <p:nvPr>
            <p:ph type="body" sz="quarter" idx="25" hasCustomPrompt="1"/>
          </p:nvPr>
        </p:nvSpPr>
        <p:spPr>
          <a:xfrm>
            <a:off x="5416825" y="219354"/>
            <a:ext cx="4455574" cy="334965"/>
          </a:xfrm>
          <a:prstGeom prst="rect">
            <a:avLst/>
          </a:prstGeom>
        </p:spPr>
        <p:txBody>
          <a:bodyPr/>
          <a:lstStyle>
            <a:lvl1pPr algn="r">
              <a:defRPr sz="1400" cap="none">
                <a:solidFill>
                  <a:schemeClr val="accent3"/>
                </a:solidFill>
                <a:latin typeface="Tahoma"/>
                <a:ea typeface="Tahoma"/>
                <a:cs typeface="Tahoma"/>
                <a:sym typeface="Tahoma"/>
              </a:defRPr>
            </a:lvl1pPr>
          </a:lstStyle>
          <a:p>
            <a:r>
              <a:t>Názov prezentácie</a:t>
            </a:r>
          </a:p>
        </p:txBody>
      </p:sp>
      <p:sp>
        <p:nvSpPr>
          <p:cNvPr id="349" name="Číslo snímky"/>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17_Title Slide">
    <p:bg>
      <p:bgPr>
        <a:solidFill>
          <a:srgbClr val="FFFFFF"/>
        </a:solidFill>
        <a:effectLst/>
      </p:bgPr>
    </p:bg>
    <p:spTree>
      <p:nvGrpSpPr>
        <p:cNvPr id="1" name=""/>
        <p:cNvGrpSpPr/>
        <p:nvPr/>
      </p:nvGrpSpPr>
      <p:grpSpPr>
        <a:xfrm>
          <a:off x="0" y="0"/>
          <a:ext cx="0" cy="0"/>
          <a:chOff x="0" y="0"/>
          <a:chExt cx="0" cy="0"/>
        </a:xfrm>
      </p:grpSpPr>
      <p:sp>
        <p:nvSpPr>
          <p:cNvPr id="356" name="Rectangle 15"/>
          <p:cNvSpPr/>
          <p:nvPr/>
        </p:nvSpPr>
        <p:spPr>
          <a:xfrm>
            <a:off x="-38101" y="0"/>
            <a:ext cx="3390901" cy="368303"/>
          </a:xfrm>
          <a:prstGeom prst="rect">
            <a:avLst/>
          </a:prstGeom>
          <a:solidFill>
            <a:schemeClr val="accent5"/>
          </a:solidFill>
          <a:ln w="12700">
            <a:miter lim="400000"/>
          </a:ln>
        </p:spPr>
        <p:txBody>
          <a:bodyPr lIns="45718" tIns="45718" rIns="45718" bIns="45718" anchor="ctr"/>
          <a:lstStyle/>
          <a:p>
            <a:pPr algn="ctr">
              <a:defRPr>
                <a:solidFill>
                  <a:srgbClr val="FFFFFF"/>
                </a:solidFill>
                <a:latin typeface="Gill Sans MT"/>
                <a:ea typeface="Gill Sans MT"/>
                <a:cs typeface="Gill Sans MT"/>
                <a:sym typeface="Gill Sans MT"/>
              </a:defRPr>
            </a:pPr>
            <a:endParaRPr/>
          </a:p>
        </p:txBody>
      </p:sp>
      <p:sp>
        <p:nvSpPr>
          <p:cNvPr id="357" name="Rectangle 14"/>
          <p:cNvSpPr/>
          <p:nvPr/>
        </p:nvSpPr>
        <p:spPr>
          <a:xfrm>
            <a:off x="-2" y="5040965"/>
            <a:ext cx="12192003" cy="1822122"/>
          </a:xfrm>
          <a:prstGeom prst="rect">
            <a:avLst/>
          </a:prstGeom>
          <a:solidFill>
            <a:schemeClr val="accent5"/>
          </a:solidFill>
          <a:ln w="12700">
            <a:miter lim="400000"/>
          </a:ln>
        </p:spPr>
        <p:txBody>
          <a:bodyPr lIns="45718" tIns="45718" rIns="45718" bIns="45718" anchor="ctr"/>
          <a:lstStyle/>
          <a:p>
            <a:pPr algn="ctr">
              <a:defRPr>
                <a:solidFill>
                  <a:srgbClr val="FFFFFF"/>
                </a:solidFill>
                <a:latin typeface="Gill Sans MT"/>
                <a:ea typeface="Gill Sans MT"/>
                <a:cs typeface="Gill Sans MT"/>
                <a:sym typeface="Gill Sans MT"/>
              </a:defRPr>
            </a:pPr>
            <a:endParaRPr/>
          </a:p>
        </p:txBody>
      </p:sp>
      <p:sp>
        <p:nvSpPr>
          <p:cNvPr id="358" name="Rectangle 1"/>
          <p:cNvSpPr/>
          <p:nvPr/>
        </p:nvSpPr>
        <p:spPr>
          <a:xfrm>
            <a:off x="3352800" y="0"/>
            <a:ext cx="8839200" cy="817887"/>
          </a:xfrm>
          <a:prstGeom prst="rect">
            <a:avLst/>
          </a:prstGeom>
          <a:solidFill>
            <a:schemeClr val="accent3"/>
          </a:solidFill>
          <a:ln w="12700">
            <a:solidFill>
              <a:srgbClr val="303075"/>
            </a:solidFill>
          </a:ln>
        </p:spPr>
        <p:txBody>
          <a:bodyPr lIns="45718" tIns="45718" rIns="45718" bIns="45718" anchor="ctr"/>
          <a:lstStyle/>
          <a:p>
            <a:pPr algn="ctr">
              <a:defRPr>
                <a:solidFill>
                  <a:srgbClr val="FFFFFF"/>
                </a:solidFill>
                <a:latin typeface="Gill Sans MT"/>
                <a:ea typeface="Gill Sans MT"/>
                <a:cs typeface="Gill Sans MT"/>
                <a:sym typeface="Gill Sans MT"/>
              </a:defRPr>
            </a:pPr>
            <a:endParaRPr/>
          </a:p>
        </p:txBody>
      </p:sp>
      <p:pic>
        <p:nvPicPr>
          <p:cNvPr id="359" name="Graphic 25" descr="Graphic 25"/>
          <p:cNvPicPr>
            <a:picLocks noChangeAspect="1"/>
          </p:cNvPicPr>
          <p:nvPr/>
        </p:nvPicPr>
        <p:blipFill>
          <a:blip r:embed="rId2"/>
          <a:srcRect r="78236" b="2"/>
          <a:stretch>
            <a:fillRect/>
          </a:stretch>
        </p:blipFill>
        <p:spPr>
          <a:xfrm>
            <a:off x="11600081" y="1202288"/>
            <a:ext cx="591919" cy="2719578"/>
          </a:xfrm>
          <a:prstGeom prst="rect">
            <a:avLst/>
          </a:prstGeom>
          <a:ln w="12700">
            <a:miter lim="400000"/>
          </a:ln>
        </p:spPr>
      </p:pic>
      <p:pic>
        <p:nvPicPr>
          <p:cNvPr id="360" name="Graphic 4" descr="Graphic 4"/>
          <p:cNvPicPr>
            <a:picLocks noChangeAspect="1"/>
          </p:cNvPicPr>
          <p:nvPr/>
        </p:nvPicPr>
        <p:blipFill>
          <a:blip r:embed="rId3"/>
          <a:srcRect t="76569"/>
          <a:stretch>
            <a:fillRect/>
          </a:stretch>
        </p:blipFill>
        <p:spPr>
          <a:xfrm>
            <a:off x="1411876" y="-30212"/>
            <a:ext cx="3925457" cy="919758"/>
          </a:xfrm>
          <a:prstGeom prst="rect">
            <a:avLst/>
          </a:prstGeom>
          <a:ln w="12700">
            <a:miter lim="400000"/>
          </a:ln>
        </p:spPr>
      </p:pic>
      <p:pic>
        <p:nvPicPr>
          <p:cNvPr id="361" name="Picture 5" descr="Picture 5"/>
          <p:cNvPicPr>
            <a:picLocks noChangeAspect="1"/>
          </p:cNvPicPr>
          <p:nvPr/>
        </p:nvPicPr>
        <p:blipFill>
          <a:blip r:embed="rId4"/>
          <a:stretch>
            <a:fillRect/>
          </a:stretch>
        </p:blipFill>
        <p:spPr>
          <a:xfrm>
            <a:off x="9717923" y="0"/>
            <a:ext cx="2474078" cy="1798530"/>
          </a:xfrm>
          <a:prstGeom prst="rect">
            <a:avLst/>
          </a:prstGeom>
          <a:ln w="12700">
            <a:miter lim="400000"/>
          </a:ln>
        </p:spPr>
      </p:pic>
      <p:pic>
        <p:nvPicPr>
          <p:cNvPr id="362" name="Picture 13" descr="Picture 13"/>
          <p:cNvPicPr>
            <a:picLocks noChangeAspect="1"/>
          </p:cNvPicPr>
          <p:nvPr/>
        </p:nvPicPr>
        <p:blipFill>
          <a:blip r:embed="rId5"/>
          <a:srcRect r="80501"/>
          <a:stretch>
            <a:fillRect/>
          </a:stretch>
        </p:blipFill>
        <p:spPr>
          <a:xfrm>
            <a:off x="11696934" y="476250"/>
            <a:ext cx="495069" cy="2538865"/>
          </a:xfrm>
          <a:prstGeom prst="rect">
            <a:avLst/>
          </a:prstGeom>
          <a:ln w="12700">
            <a:miter lim="400000"/>
          </a:ln>
        </p:spPr>
      </p:pic>
      <p:pic>
        <p:nvPicPr>
          <p:cNvPr id="363" name="Graphic 2" descr="Graphic 2"/>
          <p:cNvPicPr>
            <a:picLocks noChangeAspect="1"/>
          </p:cNvPicPr>
          <p:nvPr/>
        </p:nvPicPr>
        <p:blipFill>
          <a:blip r:embed="rId6"/>
          <a:srcRect t="71406"/>
          <a:stretch>
            <a:fillRect/>
          </a:stretch>
        </p:blipFill>
        <p:spPr>
          <a:xfrm>
            <a:off x="3067210" y="-37216"/>
            <a:ext cx="2407593" cy="698076"/>
          </a:xfrm>
          <a:prstGeom prst="rect">
            <a:avLst/>
          </a:prstGeom>
          <a:ln w="12700">
            <a:miter lim="400000"/>
          </a:ln>
        </p:spPr>
      </p:pic>
      <p:pic>
        <p:nvPicPr>
          <p:cNvPr id="364" name="Graphic 24" descr="Graphic 24"/>
          <p:cNvPicPr>
            <a:picLocks noChangeAspect="1"/>
          </p:cNvPicPr>
          <p:nvPr/>
        </p:nvPicPr>
        <p:blipFill>
          <a:blip r:embed="rId7"/>
          <a:srcRect l="71265" b="41615"/>
          <a:stretch>
            <a:fillRect/>
          </a:stretch>
        </p:blipFill>
        <p:spPr>
          <a:xfrm>
            <a:off x="-38100" y="4767088"/>
            <a:ext cx="1029119" cy="2090912"/>
          </a:xfrm>
          <a:prstGeom prst="rect">
            <a:avLst/>
          </a:prstGeom>
          <a:ln w="12700">
            <a:miter lim="400000"/>
          </a:ln>
        </p:spPr>
      </p:pic>
      <p:pic>
        <p:nvPicPr>
          <p:cNvPr id="365" name="Picture 17" descr="Picture 17"/>
          <p:cNvPicPr>
            <a:picLocks noChangeAspect="1"/>
          </p:cNvPicPr>
          <p:nvPr/>
        </p:nvPicPr>
        <p:blipFill>
          <a:blip r:embed="rId5"/>
          <a:srcRect r="81772"/>
          <a:stretch>
            <a:fillRect/>
          </a:stretch>
        </p:blipFill>
        <p:spPr>
          <a:xfrm rot="5400000">
            <a:off x="3220237" y="4748572"/>
            <a:ext cx="650461" cy="3568399"/>
          </a:xfrm>
          <a:prstGeom prst="rect">
            <a:avLst/>
          </a:prstGeom>
          <a:ln w="12700">
            <a:miter lim="400000"/>
          </a:ln>
        </p:spPr>
      </p:pic>
      <p:sp>
        <p:nvSpPr>
          <p:cNvPr id="366" name="Picture Placeholder 6"/>
          <p:cNvSpPr>
            <a:spLocks noGrp="1"/>
          </p:cNvSpPr>
          <p:nvPr>
            <p:ph type="pic" sz="half" idx="21"/>
          </p:nvPr>
        </p:nvSpPr>
        <p:spPr>
          <a:xfrm>
            <a:off x="839787" y="2174182"/>
            <a:ext cx="4513999" cy="3957436"/>
          </a:xfrm>
          <a:prstGeom prst="rect">
            <a:avLst/>
          </a:prstGeom>
        </p:spPr>
        <p:txBody>
          <a:bodyPr lIns="91439" tIns="45719" rIns="91439" bIns="45719">
            <a:noAutofit/>
          </a:bodyPr>
          <a:lstStyle/>
          <a:p>
            <a:endParaRPr/>
          </a:p>
        </p:txBody>
      </p:sp>
      <p:sp>
        <p:nvSpPr>
          <p:cNvPr id="367" name="Picture Placeholder 6"/>
          <p:cNvSpPr>
            <a:spLocks noGrp="1"/>
          </p:cNvSpPr>
          <p:nvPr>
            <p:ph type="pic" sz="quarter" idx="22"/>
          </p:nvPr>
        </p:nvSpPr>
        <p:spPr>
          <a:xfrm>
            <a:off x="5452843" y="2163966"/>
            <a:ext cx="3213102" cy="1988934"/>
          </a:xfrm>
          <a:prstGeom prst="rect">
            <a:avLst/>
          </a:prstGeom>
        </p:spPr>
        <p:txBody>
          <a:bodyPr lIns="91439" tIns="45719" rIns="91439" bIns="45719">
            <a:noAutofit/>
          </a:bodyPr>
          <a:lstStyle/>
          <a:p>
            <a:endParaRPr/>
          </a:p>
        </p:txBody>
      </p:sp>
      <p:sp>
        <p:nvSpPr>
          <p:cNvPr id="368" name="Picture Placeholder 6"/>
          <p:cNvSpPr>
            <a:spLocks noGrp="1"/>
          </p:cNvSpPr>
          <p:nvPr>
            <p:ph type="pic" sz="quarter" idx="23"/>
          </p:nvPr>
        </p:nvSpPr>
        <p:spPr>
          <a:xfrm>
            <a:off x="5452843" y="4299277"/>
            <a:ext cx="3213102" cy="1822123"/>
          </a:xfrm>
          <a:prstGeom prst="rect">
            <a:avLst/>
          </a:prstGeom>
        </p:spPr>
        <p:txBody>
          <a:bodyPr lIns="91439" tIns="45719" rIns="91439" bIns="45719">
            <a:noAutofit/>
          </a:bodyPr>
          <a:lstStyle/>
          <a:p>
            <a:endParaRPr/>
          </a:p>
        </p:txBody>
      </p:sp>
      <p:sp>
        <p:nvSpPr>
          <p:cNvPr id="369" name="Picture Placeholder 6"/>
          <p:cNvSpPr>
            <a:spLocks noGrp="1"/>
          </p:cNvSpPr>
          <p:nvPr>
            <p:ph type="pic" sz="quarter" idx="24"/>
          </p:nvPr>
        </p:nvSpPr>
        <p:spPr>
          <a:xfrm>
            <a:off x="8784787" y="2174182"/>
            <a:ext cx="2932351" cy="3957436"/>
          </a:xfrm>
          <a:prstGeom prst="rect">
            <a:avLst/>
          </a:prstGeom>
        </p:spPr>
        <p:txBody>
          <a:bodyPr lIns="91439" tIns="45719" rIns="91439" bIns="45719">
            <a:noAutofit/>
          </a:bodyPr>
          <a:lstStyle/>
          <a:p>
            <a:endParaRPr/>
          </a:p>
        </p:txBody>
      </p:sp>
      <p:sp>
        <p:nvSpPr>
          <p:cNvPr id="370" name="Text úrovne 1…"/>
          <p:cNvSpPr txBox="1">
            <a:spLocks noGrp="1"/>
          </p:cNvSpPr>
          <p:nvPr>
            <p:ph type="body" sz="quarter" idx="1" hasCustomPrompt="1"/>
          </p:nvPr>
        </p:nvSpPr>
        <p:spPr>
          <a:prstGeom prst="rect">
            <a:avLst/>
          </a:prstGeo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r>
              <a:t>ČASŤ iba s fotkami</a:t>
            </a:r>
          </a:p>
          <a:p>
            <a:pPr lvl="1"/>
            <a:endParaRPr/>
          </a:p>
          <a:p>
            <a:pPr lvl="2"/>
            <a:endParaRPr/>
          </a:p>
          <a:p>
            <a:pPr lvl="3"/>
            <a:endParaRPr/>
          </a:p>
          <a:p>
            <a:pPr lvl="4"/>
            <a:endParaRPr/>
          </a:p>
        </p:txBody>
      </p:sp>
      <p:sp>
        <p:nvSpPr>
          <p:cNvPr id="371" name="Text Placeholder 22"/>
          <p:cNvSpPr>
            <a:spLocks noGrp="1"/>
          </p:cNvSpPr>
          <p:nvPr>
            <p:ph type="body" sz="quarter" idx="25" hasCustomPrompt="1"/>
          </p:nvPr>
        </p:nvSpPr>
        <p:spPr>
          <a:xfrm>
            <a:off x="5416825" y="219354"/>
            <a:ext cx="4455574" cy="334965"/>
          </a:xfrm>
          <a:prstGeom prst="rect">
            <a:avLst/>
          </a:prstGeom>
        </p:spPr>
        <p:txBody>
          <a:bodyPr/>
          <a:lstStyle>
            <a:lvl1pPr algn="r">
              <a:defRPr sz="1400" cap="none">
                <a:latin typeface="Tahoma"/>
                <a:ea typeface="Tahoma"/>
                <a:cs typeface="Tahoma"/>
                <a:sym typeface="Tahoma"/>
              </a:defRPr>
            </a:lvl1pPr>
          </a:lstStyle>
          <a:p>
            <a:r>
              <a:t>Názov prezentácie</a:t>
            </a:r>
          </a:p>
        </p:txBody>
      </p:sp>
      <p:sp>
        <p:nvSpPr>
          <p:cNvPr id="372" name="Číslo snímky"/>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2" name="Graphic 25" descr="Graphic 25"/>
          <p:cNvPicPr>
            <a:picLocks noChangeAspect="1"/>
          </p:cNvPicPr>
          <p:nvPr/>
        </p:nvPicPr>
        <p:blipFill>
          <a:blip r:embed="rId18"/>
          <a:srcRect r="64494" b="2"/>
          <a:stretch>
            <a:fillRect/>
          </a:stretch>
        </p:blipFill>
        <p:spPr>
          <a:xfrm>
            <a:off x="11226369" y="1737419"/>
            <a:ext cx="965631" cy="2719578"/>
          </a:xfrm>
          <a:prstGeom prst="rect">
            <a:avLst/>
          </a:prstGeom>
          <a:ln w="12700">
            <a:miter lim="400000"/>
          </a:ln>
        </p:spPr>
      </p:pic>
      <p:pic>
        <p:nvPicPr>
          <p:cNvPr id="3" name="Graphic 4" descr="Graphic 4"/>
          <p:cNvPicPr>
            <a:picLocks noChangeAspect="1"/>
          </p:cNvPicPr>
          <p:nvPr/>
        </p:nvPicPr>
        <p:blipFill>
          <a:blip r:embed="rId18"/>
          <a:srcRect t="76569"/>
          <a:stretch>
            <a:fillRect/>
          </a:stretch>
        </p:blipFill>
        <p:spPr>
          <a:xfrm>
            <a:off x="1215603" y="-1"/>
            <a:ext cx="4318002" cy="1011736"/>
          </a:xfrm>
          <a:prstGeom prst="rect">
            <a:avLst/>
          </a:prstGeom>
          <a:ln w="12700">
            <a:miter lim="400000"/>
          </a:ln>
        </p:spPr>
      </p:pic>
      <p:pic>
        <p:nvPicPr>
          <p:cNvPr id="4" name="Picture 5" descr="Picture 5"/>
          <p:cNvPicPr>
            <a:picLocks noChangeAspect="1"/>
          </p:cNvPicPr>
          <p:nvPr/>
        </p:nvPicPr>
        <p:blipFill>
          <a:blip r:embed="rId19"/>
          <a:stretch>
            <a:fillRect/>
          </a:stretch>
        </p:blipFill>
        <p:spPr>
          <a:xfrm>
            <a:off x="9717923" y="0"/>
            <a:ext cx="2474077" cy="1798530"/>
          </a:xfrm>
          <a:prstGeom prst="rect">
            <a:avLst/>
          </a:prstGeom>
          <a:ln w="12700">
            <a:miter lim="400000"/>
          </a:ln>
        </p:spPr>
      </p:pic>
      <p:pic>
        <p:nvPicPr>
          <p:cNvPr id="5" name="Picture 13" descr="Picture 13"/>
          <p:cNvPicPr>
            <a:picLocks noChangeAspect="1"/>
          </p:cNvPicPr>
          <p:nvPr/>
        </p:nvPicPr>
        <p:blipFill>
          <a:blip r:embed="rId20"/>
          <a:srcRect r="59387"/>
          <a:stretch>
            <a:fillRect/>
          </a:stretch>
        </p:blipFill>
        <p:spPr>
          <a:xfrm>
            <a:off x="11160883" y="1371256"/>
            <a:ext cx="1031117" cy="2538866"/>
          </a:xfrm>
          <a:prstGeom prst="rect">
            <a:avLst/>
          </a:prstGeom>
          <a:ln w="12700">
            <a:miter lim="400000"/>
          </a:ln>
        </p:spPr>
      </p:pic>
      <p:pic>
        <p:nvPicPr>
          <p:cNvPr id="6" name="Graphic 2" descr="Graphic 2"/>
          <p:cNvPicPr>
            <a:picLocks noChangeAspect="1"/>
          </p:cNvPicPr>
          <p:nvPr/>
        </p:nvPicPr>
        <p:blipFill>
          <a:blip r:embed="rId21"/>
          <a:srcRect t="64312"/>
          <a:stretch>
            <a:fillRect/>
          </a:stretch>
        </p:blipFill>
        <p:spPr>
          <a:xfrm>
            <a:off x="1842354" y="-1"/>
            <a:ext cx="2407593" cy="871271"/>
          </a:xfrm>
          <a:prstGeom prst="rect">
            <a:avLst/>
          </a:prstGeom>
          <a:ln w="12700">
            <a:miter lim="400000"/>
          </a:ln>
        </p:spPr>
      </p:pic>
      <p:pic>
        <p:nvPicPr>
          <p:cNvPr id="7" name="Graphic 24" descr="Graphic 24"/>
          <p:cNvPicPr>
            <a:picLocks noChangeAspect="1"/>
          </p:cNvPicPr>
          <p:nvPr/>
        </p:nvPicPr>
        <p:blipFill>
          <a:blip r:embed="rId22"/>
          <a:srcRect l="46954" b="41615"/>
          <a:stretch>
            <a:fillRect/>
          </a:stretch>
        </p:blipFill>
        <p:spPr>
          <a:xfrm>
            <a:off x="-2" y="4767088"/>
            <a:ext cx="1899786" cy="2090913"/>
          </a:xfrm>
          <a:prstGeom prst="rect">
            <a:avLst/>
          </a:prstGeom>
          <a:ln w="12700">
            <a:miter lim="400000"/>
          </a:ln>
        </p:spPr>
      </p:pic>
      <p:sp>
        <p:nvSpPr>
          <p:cNvPr id="8" name="Text úrovne 1…"/>
          <p:cNvSpPr txBox="1">
            <a:spLocks noGrp="1"/>
          </p:cNvSpPr>
          <p:nvPr>
            <p:ph type="body" idx="1" hasCustomPrompt="1"/>
          </p:nvPr>
        </p:nvSpPr>
        <p:spPr>
          <a:xfrm>
            <a:off x="695325" y="1306771"/>
            <a:ext cx="9872359" cy="814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p>
            <a:r>
              <a:t>ČASŤ ČISTO iba TEXTOVÁ</a:t>
            </a:r>
          </a:p>
          <a:p>
            <a:pPr lvl="1"/>
            <a:endParaRPr/>
          </a:p>
          <a:p>
            <a:pPr lvl="2"/>
            <a:endParaRPr/>
          </a:p>
          <a:p>
            <a:pPr lvl="3"/>
            <a:endParaRPr/>
          </a:p>
          <a:p>
            <a:pPr lvl="4"/>
            <a:endParaRPr/>
          </a:p>
        </p:txBody>
      </p:sp>
      <p:sp>
        <p:nvSpPr>
          <p:cNvPr id="9" name="Text názvu"/>
          <p:cNvSpPr txBox="1">
            <a:spLocks noGrp="1"/>
          </p:cNvSpPr>
          <p:nvPr>
            <p:ph type="title"/>
          </p:nvPr>
        </p:nvSpPr>
        <p:spPr>
          <a:xfrm>
            <a:off x="1826683" y="1371600"/>
            <a:ext cx="9753601" cy="4651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lstStyle/>
          <a:p>
            <a:r>
              <a:t>Text názvu</a:t>
            </a:r>
          </a:p>
        </p:txBody>
      </p:sp>
      <p:sp>
        <p:nvSpPr>
          <p:cNvPr id="10" name="Číslo snímky"/>
          <p:cNvSpPr txBox="1">
            <a:spLocks noGrp="1"/>
          </p:cNvSpPr>
          <p:nvPr>
            <p:ph type="sldNum" sz="quarter" idx="2"/>
          </p:nvPr>
        </p:nvSpPr>
        <p:spPr>
          <a:xfrm>
            <a:off x="11717135" y="6411607"/>
            <a:ext cx="365762" cy="201677"/>
          </a:xfrm>
          <a:prstGeom prst="rect">
            <a:avLst/>
          </a:prstGeom>
          <a:solidFill>
            <a:srgbClr val="1D1D1D">
              <a:alpha val="70000"/>
            </a:srgbClr>
          </a:solidFill>
          <a:ln w="12700">
            <a:miter lim="400000"/>
          </a:ln>
        </p:spPr>
        <p:txBody>
          <a:bodyPr lIns="18288" tIns="18288" rIns="18288" bIns="18288" anchor="ctr">
            <a:spAutoFit/>
          </a:bodyPr>
          <a:lstStyle>
            <a:lvl1pPr algn="ctr">
              <a:defRPr sz="1100">
                <a:solidFill>
                  <a:schemeClr val="accent5"/>
                </a:solidFill>
                <a:latin typeface="Tahoma"/>
                <a:ea typeface="Tahoma"/>
                <a:cs typeface="Tahoma"/>
                <a:sym typeface="Tahoma"/>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 id="2147483667" r:id="rId16"/>
  </p:sldLayoutIdLst>
  <p:transition spd="med"/>
  <p:txStyles>
    <p:titleStyle>
      <a:lvl1pPr marL="0" marR="0" indent="0" algn="ctr" defTabSz="914400" rtl="0" latinLnBrk="0">
        <a:lnSpc>
          <a:spcPct val="90000"/>
        </a:lnSpc>
        <a:spcBef>
          <a:spcPts val="0"/>
        </a:spcBef>
        <a:spcAft>
          <a:spcPts val="0"/>
        </a:spcAft>
        <a:buClrTx/>
        <a:buSzTx/>
        <a:buFontTx/>
        <a:buNone/>
        <a:tabLst/>
        <a:defRPr sz="2800" b="0" i="0" u="none" strike="noStrike" cap="all" spc="200" baseline="0">
          <a:solidFill>
            <a:srgbClr val="262626"/>
          </a:solidFill>
          <a:uFillTx/>
          <a:latin typeface="Gill Sans MT"/>
          <a:ea typeface="Gill Sans MT"/>
          <a:cs typeface="Gill Sans MT"/>
          <a:sym typeface="Gill Sans MT"/>
        </a:defRPr>
      </a:lvl1pPr>
      <a:lvl2pPr marL="0" marR="0" indent="0" algn="ctr" defTabSz="914400" rtl="0" latinLnBrk="0">
        <a:lnSpc>
          <a:spcPct val="90000"/>
        </a:lnSpc>
        <a:spcBef>
          <a:spcPts val="0"/>
        </a:spcBef>
        <a:spcAft>
          <a:spcPts val="0"/>
        </a:spcAft>
        <a:buClrTx/>
        <a:buSzTx/>
        <a:buFontTx/>
        <a:buNone/>
        <a:tabLst/>
        <a:defRPr sz="2800" b="0" i="0" u="none" strike="noStrike" cap="all" spc="200" baseline="0">
          <a:solidFill>
            <a:srgbClr val="262626"/>
          </a:solidFill>
          <a:uFillTx/>
          <a:latin typeface="Gill Sans MT"/>
          <a:ea typeface="Gill Sans MT"/>
          <a:cs typeface="Gill Sans MT"/>
          <a:sym typeface="Gill Sans MT"/>
        </a:defRPr>
      </a:lvl2pPr>
      <a:lvl3pPr marL="0" marR="0" indent="0" algn="ctr" defTabSz="914400" rtl="0" latinLnBrk="0">
        <a:lnSpc>
          <a:spcPct val="90000"/>
        </a:lnSpc>
        <a:spcBef>
          <a:spcPts val="0"/>
        </a:spcBef>
        <a:spcAft>
          <a:spcPts val="0"/>
        </a:spcAft>
        <a:buClrTx/>
        <a:buSzTx/>
        <a:buFontTx/>
        <a:buNone/>
        <a:tabLst/>
        <a:defRPr sz="2800" b="0" i="0" u="none" strike="noStrike" cap="all" spc="200" baseline="0">
          <a:solidFill>
            <a:srgbClr val="262626"/>
          </a:solidFill>
          <a:uFillTx/>
          <a:latin typeface="Gill Sans MT"/>
          <a:ea typeface="Gill Sans MT"/>
          <a:cs typeface="Gill Sans MT"/>
          <a:sym typeface="Gill Sans MT"/>
        </a:defRPr>
      </a:lvl3pPr>
      <a:lvl4pPr marL="0" marR="0" indent="0" algn="ctr" defTabSz="914400" rtl="0" latinLnBrk="0">
        <a:lnSpc>
          <a:spcPct val="90000"/>
        </a:lnSpc>
        <a:spcBef>
          <a:spcPts val="0"/>
        </a:spcBef>
        <a:spcAft>
          <a:spcPts val="0"/>
        </a:spcAft>
        <a:buClrTx/>
        <a:buSzTx/>
        <a:buFontTx/>
        <a:buNone/>
        <a:tabLst/>
        <a:defRPr sz="2800" b="0" i="0" u="none" strike="noStrike" cap="all" spc="200" baseline="0">
          <a:solidFill>
            <a:srgbClr val="262626"/>
          </a:solidFill>
          <a:uFillTx/>
          <a:latin typeface="Gill Sans MT"/>
          <a:ea typeface="Gill Sans MT"/>
          <a:cs typeface="Gill Sans MT"/>
          <a:sym typeface="Gill Sans MT"/>
        </a:defRPr>
      </a:lvl4pPr>
      <a:lvl5pPr marL="0" marR="0" indent="0" algn="ctr" defTabSz="914400" rtl="0" latinLnBrk="0">
        <a:lnSpc>
          <a:spcPct val="90000"/>
        </a:lnSpc>
        <a:spcBef>
          <a:spcPts val="0"/>
        </a:spcBef>
        <a:spcAft>
          <a:spcPts val="0"/>
        </a:spcAft>
        <a:buClrTx/>
        <a:buSzTx/>
        <a:buFontTx/>
        <a:buNone/>
        <a:tabLst/>
        <a:defRPr sz="2800" b="0" i="0" u="none" strike="noStrike" cap="all" spc="200" baseline="0">
          <a:solidFill>
            <a:srgbClr val="262626"/>
          </a:solidFill>
          <a:uFillTx/>
          <a:latin typeface="Gill Sans MT"/>
          <a:ea typeface="Gill Sans MT"/>
          <a:cs typeface="Gill Sans MT"/>
          <a:sym typeface="Gill Sans MT"/>
        </a:defRPr>
      </a:lvl5pPr>
      <a:lvl6pPr marL="0" marR="0" indent="0" algn="ctr" defTabSz="914400" rtl="0" latinLnBrk="0">
        <a:lnSpc>
          <a:spcPct val="90000"/>
        </a:lnSpc>
        <a:spcBef>
          <a:spcPts val="0"/>
        </a:spcBef>
        <a:spcAft>
          <a:spcPts val="0"/>
        </a:spcAft>
        <a:buClrTx/>
        <a:buSzTx/>
        <a:buFontTx/>
        <a:buNone/>
        <a:tabLst/>
        <a:defRPr sz="2800" b="0" i="0" u="none" strike="noStrike" cap="all" spc="200" baseline="0">
          <a:solidFill>
            <a:srgbClr val="262626"/>
          </a:solidFill>
          <a:uFillTx/>
          <a:latin typeface="Gill Sans MT"/>
          <a:ea typeface="Gill Sans MT"/>
          <a:cs typeface="Gill Sans MT"/>
          <a:sym typeface="Gill Sans MT"/>
        </a:defRPr>
      </a:lvl6pPr>
      <a:lvl7pPr marL="0" marR="0" indent="0" algn="ctr" defTabSz="914400" rtl="0" latinLnBrk="0">
        <a:lnSpc>
          <a:spcPct val="90000"/>
        </a:lnSpc>
        <a:spcBef>
          <a:spcPts val="0"/>
        </a:spcBef>
        <a:spcAft>
          <a:spcPts val="0"/>
        </a:spcAft>
        <a:buClrTx/>
        <a:buSzTx/>
        <a:buFontTx/>
        <a:buNone/>
        <a:tabLst/>
        <a:defRPr sz="2800" b="0" i="0" u="none" strike="noStrike" cap="all" spc="200" baseline="0">
          <a:solidFill>
            <a:srgbClr val="262626"/>
          </a:solidFill>
          <a:uFillTx/>
          <a:latin typeface="Gill Sans MT"/>
          <a:ea typeface="Gill Sans MT"/>
          <a:cs typeface="Gill Sans MT"/>
          <a:sym typeface="Gill Sans MT"/>
        </a:defRPr>
      </a:lvl7pPr>
      <a:lvl8pPr marL="0" marR="0" indent="0" algn="ctr" defTabSz="914400" rtl="0" latinLnBrk="0">
        <a:lnSpc>
          <a:spcPct val="90000"/>
        </a:lnSpc>
        <a:spcBef>
          <a:spcPts val="0"/>
        </a:spcBef>
        <a:spcAft>
          <a:spcPts val="0"/>
        </a:spcAft>
        <a:buClrTx/>
        <a:buSzTx/>
        <a:buFontTx/>
        <a:buNone/>
        <a:tabLst/>
        <a:defRPr sz="2800" b="0" i="0" u="none" strike="noStrike" cap="all" spc="200" baseline="0">
          <a:solidFill>
            <a:srgbClr val="262626"/>
          </a:solidFill>
          <a:uFillTx/>
          <a:latin typeface="Gill Sans MT"/>
          <a:ea typeface="Gill Sans MT"/>
          <a:cs typeface="Gill Sans MT"/>
          <a:sym typeface="Gill Sans MT"/>
        </a:defRPr>
      </a:lvl8pPr>
      <a:lvl9pPr marL="0" marR="0" indent="0" algn="ctr" defTabSz="914400" rtl="0" latinLnBrk="0">
        <a:lnSpc>
          <a:spcPct val="90000"/>
        </a:lnSpc>
        <a:spcBef>
          <a:spcPts val="0"/>
        </a:spcBef>
        <a:spcAft>
          <a:spcPts val="0"/>
        </a:spcAft>
        <a:buClrTx/>
        <a:buSzTx/>
        <a:buFontTx/>
        <a:buNone/>
        <a:tabLst/>
        <a:defRPr sz="2800" b="0" i="0" u="none" strike="noStrike" cap="all" spc="200" baseline="0">
          <a:solidFill>
            <a:srgbClr val="262626"/>
          </a:solidFill>
          <a:uFillTx/>
          <a:latin typeface="Gill Sans MT"/>
          <a:ea typeface="Gill Sans MT"/>
          <a:cs typeface="Gill Sans MT"/>
          <a:sym typeface="Gill Sans MT"/>
        </a:defRPr>
      </a:lvl9pPr>
    </p:titleStyle>
    <p:bodyStyle>
      <a:lvl1pPr marL="0" marR="0" indent="0" algn="l" defTabSz="914400" rtl="0" latinLnBrk="0">
        <a:lnSpc>
          <a:spcPct val="100000"/>
        </a:lnSpc>
        <a:spcBef>
          <a:spcPts val="1000"/>
        </a:spcBef>
        <a:spcAft>
          <a:spcPts val="0"/>
        </a:spcAft>
        <a:buClrTx/>
        <a:buSzTx/>
        <a:buFontTx/>
        <a:buNone/>
        <a:tabLst/>
        <a:defRPr sz="4200" b="0" i="0" u="none" strike="noStrike" cap="all" spc="0" baseline="0">
          <a:solidFill>
            <a:srgbClr val="FFFFFF"/>
          </a:solidFill>
          <a:uFillTx/>
          <a:latin typeface="Circe"/>
          <a:ea typeface="Circe"/>
          <a:cs typeface="Circe"/>
          <a:sym typeface="Circe"/>
        </a:defRPr>
      </a:lvl1pPr>
      <a:lvl2pPr marL="8286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2pPr>
      <a:lvl3pPr marL="10572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3pPr>
      <a:lvl4pPr marL="12858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4pPr>
      <a:lvl5pPr marL="15144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5pPr>
      <a:lvl6pPr marL="1684336" marR="0" indent="-600074"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6pPr>
      <a:lvl7pPr marL="1855786" marR="0" indent="-600074"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7pPr>
      <a:lvl8pPr marL="202882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8pPr>
      <a:lvl9pPr marL="2254250"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9pPr>
    </p:bodyStyle>
    <p:otherStyle>
      <a:lvl1pPr marL="0" marR="0" indent="0" algn="ctr" defTabSz="457200" rtl="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Tahoma"/>
        </a:defRPr>
      </a:lvl1pPr>
      <a:lvl2pPr marL="0" marR="0" indent="0" algn="ctr" defTabSz="457200" rtl="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Tahoma"/>
        </a:defRPr>
      </a:lvl2pPr>
      <a:lvl3pPr marL="0" marR="0" indent="0" algn="ctr" defTabSz="457200" rtl="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Tahoma"/>
        </a:defRPr>
      </a:lvl3pPr>
      <a:lvl4pPr marL="0" marR="0" indent="0" algn="ctr" defTabSz="457200" rtl="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Tahoma"/>
        </a:defRPr>
      </a:lvl4pPr>
      <a:lvl5pPr marL="0" marR="0" indent="0" algn="ctr" defTabSz="457200" rtl="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Tahoma"/>
        </a:defRPr>
      </a:lvl5pPr>
      <a:lvl6pPr marL="0" marR="0" indent="0" algn="ctr" defTabSz="457200" rtl="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Tahoma"/>
        </a:defRPr>
      </a:lvl6pPr>
      <a:lvl7pPr marL="0" marR="0" indent="0" algn="ctr" defTabSz="457200" rtl="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Tahoma"/>
        </a:defRPr>
      </a:lvl7pPr>
      <a:lvl8pPr marL="0" marR="0" indent="0" algn="ctr" defTabSz="457200" rtl="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Tahoma"/>
        </a:defRPr>
      </a:lvl8pPr>
      <a:lvl9pPr marL="0" marR="0" indent="0" algn="ctr" defTabSz="457200" rtl="0" latinLnBrk="0">
        <a:lnSpc>
          <a:spcPct val="100000"/>
        </a:lnSpc>
        <a:spcBef>
          <a:spcPts val="0"/>
        </a:spcBef>
        <a:spcAft>
          <a:spcPts val="0"/>
        </a:spcAft>
        <a:buClrTx/>
        <a:buSzTx/>
        <a:buFontTx/>
        <a:buNone/>
        <a:tabLst/>
        <a:defRPr sz="1100" b="0" i="0" u="none" strike="noStrike" cap="none" spc="0" baseline="0">
          <a:solidFill>
            <a:schemeClr val="tx1"/>
          </a:solidFill>
          <a:uFillTx/>
          <a:latin typeface="+mn-lt"/>
          <a:ea typeface="+mn-ea"/>
          <a:cs typeface="+mn-cs"/>
          <a:sym typeface="Tahoma"/>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3.xml"/><Relationship Id="rId5" Type="http://schemas.openxmlformats.org/officeDocument/2006/relationships/image" Target="../media/image37.jpeg"/><Relationship Id="rId4" Type="http://schemas.openxmlformats.org/officeDocument/2006/relationships/image" Target="../media/image36.jpeg"/></Relationships>
</file>

<file path=ppt/slides/_rels/slide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hyperlink" Target="http://www.freya.live/cs/slu&#382;by/edukacni-pomucky/"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 name="Text Placeholder 6"/>
          <p:cNvSpPr txBox="1">
            <a:spLocks noGrp="1"/>
          </p:cNvSpPr>
          <p:nvPr>
            <p:ph type="body" sz="quarter" idx="1"/>
          </p:nvPr>
        </p:nvSpPr>
        <p:spPr>
          <a:xfrm>
            <a:off x="631289" y="1867425"/>
            <a:ext cx="10250629" cy="974726"/>
          </a:xfrm>
          <a:prstGeom prst="rect">
            <a:avLst/>
          </a:prstGeom>
        </p:spPr>
        <p:txBody>
          <a:bodyPr>
            <a:noAutofit/>
          </a:bodyPr>
          <a:lstStyle>
            <a:lvl1pPr algn="ctr" defTabSz="630936">
              <a:spcBef>
                <a:spcPts val="600"/>
              </a:spcBef>
              <a:defRPr sz="2800"/>
            </a:lvl1pPr>
          </a:lstStyle>
          <a:p>
            <a:r>
              <a:rPr lang="en-US" sz="4400" dirty="0" err="1"/>
              <a:t>ČAsŤ</a:t>
            </a:r>
            <a:r>
              <a:rPr lang="en-US" sz="4400" dirty="0"/>
              <a:t> 2.</a:t>
            </a:r>
          </a:p>
          <a:p>
            <a:endParaRPr lang="en-US" sz="1200" dirty="0"/>
          </a:p>
          <a:p>
            <a:r>
              <a:rPr lang="en-US" sz="4400" dirty="0" err="1"/>
              <a:t>sexuálnA</a:t>
            </a:r>
            <a:r>
              <a:rPr lang="en-US" sz="4400" dirty="0"/>
              <a:t> </a:t>
            </a:r>
            <a:r>
              <a:rPr lang="en-US" sz="4400" dirty="0" err="1"/>
              <a:t>výchovA</a:t>
            </a:r>
            <a:r>
              <a:rPr lang="en-US" sz="4400" dirty="0"/>
              <a:t> </a:t>
            </a:r>
            <a:endParaRPr sz="4400" dirty="0"/>
          </a:p>
        </p:txBody>
      </p:sp>
      <p:pic>
        <p:nvPicPr>
          <p:cNvPr id="382" name="logo_horizontalne.png" descr="logo_horizontalne.png"/>
          <p:cNvPicPr>
            <a:picLocks noChangeAspect="1"/>
          </p:cNvPicPr>
          <p:nvPr/>
        </p:nvPicPr>
        <p:blipFill>
          <a:blip r:embed="rId2"/>
          <a:stretch>
            <a:fillRect/>
          </a:stretch>
        </p:blipFill>
        <p:spPr>
          <a:xfrm>
            <a:off x="6022644" y="4335445"/>
            <a:ext cx="5795229" cy="2294644"/>
          </a:xfrm>
          <a:prstGeom prst="rect">
            <a:avLst/>
          </a:prstGeom>
          <a:ln w="12700">
            <a:miter lim="400000"/>
          </a:ln>
        </p:spPr>
      </p:pic>
    </p:spTree>
    <p:extLst>
      <p:ext uri="{BB962C8B-B14F-4D97-AF65-F5344CB8AC3E}">
        <p14:creationId xmlns:p14="http://schemas.microsoft.com/office/powerpoint/2010/main" val="429212723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 name="Text Placeholder 6"/>
          <p:cNvSpPr txBox="1">
            <a:spLocks noGrp="1"/>
          </p:cNvSpPr>
          <p:nvPr>
            <p:ph type="body" sz="quarter" idx="1"/>
          </p:nvPr>
        </p:nvSpPr>
        <p:spPr>
          <a:xfrm>
            <a:off x="649045" y="2941637"/>
            <a:ext cx="10250629" cy="974726"/>
          </a:xfrm>
          <a:prstGeom prst="rect">
            <a:avLst/>
          </a:prstGeom>
        </p:spPr>
        <p:txBody>
          <a:bodyPr>
            <a:noAutofit/>
          </a:bodyPr>
          <a:lstStyle>
            <a:lvl1pPr algn="ctr" defTabSz="630936">
              <a:spcBef>
                <a:spcPts val="600"/>
              </a:spcBef>
              <a:defRPr sz="2800"/>
            </a:lvl1pPr>
          </a:lstStyle>
          <a:p>
            <a:r>
              <a:rPr lang="en-US" sz="4400" dirty="0" err="1"/>
              <a:t>Sexualita</a:t>
            </a:r>
            <a:r>
              <a:rPr lang="en-US" sz="4400" dirty="0"/>
              <a:t> je </a:t>
            </a:r>
            <a:r>
              <a:rPr lang="en-US" sz="4400" dirty="0" err="1"/>
              <a:t>prÁvo</a:t>
            </a:r>
            <a:r>
              <a:rPr lang="en-US" sz="4400" dirty="0"/>
              <a:t> </a:t>
            </a:r>
            <a:r>
              <a:rPr lang="en-US" sz="4400" dirty="0" err="1"/>
              <a:t>každého</a:t>
            </a:r>
            <a:r>
              <a:rPr lang="en-US" sz="4400" dirty="0"/>
              <a:t> </a:t>
            </a:r>
            <a:r>
              <a:rPr lang="en-US" sz="4400" dirty="0" err="1"/>
              <a:t>človeka</a:t>
            </a:r>
            <a:endParaRPr sz="4400" dirty="0"/>
          </a:p>
        </p:txBody>
      </p:sp>
      <p:pic>
        <p:nvPicPr>
          <p:cNvPr id="382" name="logo_horizontalne.png" descr="logo_horizontalne.png"/>
          <p:cNvPicPr>
            <a:picLocks noChangeAspect="1"/>
          </p:cNvPicPr>
          <p:nvPr/>
        </p:nvPicPr>
        <p:blipFill>
          <a:blip r:embed="rId2"/>
          <a:stretch>
            <a:fillRect/>
          </a:stretch>
        </p:blipFill>
        <p:spPr>
          <a:xfrm>
            <a:off x="6022644" y="4335445"/>
            <a:ext cx="5795229" cy="2294644"/>
          </a:xfrm>
          <a:prstGeom prst="rect">
            <a:avLst/>
          </a:prstGeom>
          <a:ln w="12700">
            <a:miter lim="400000"/>
          </a:ln>
        </p:spPr>
      </p:pic>
    </p:spTree>
    <p:extLst>
      <p:ext uri="{BB962C8B-B14F-4D97-AF65-F5344CB8AC3E}">
        <p14:creationId xmlns:p14="http://schemas.microsoft.com/office/powerpoint/2010/main" val="1225755398"/>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ĺžnik">
            <a:extLst>
              <a:ext uri="{FF2B5EF4-FFF2-40B4-BE49-F238E27FC236}">
                <a16:creationId xmlns:a16="http://schemas.microsoft.com/office/drawing/2014/main" id="{E29697FC-9A2D-1D42-1C77-CD323A12921C}"/>
              </a:ext>
            </a:extLst>
          </p:cNvPr>
          <p:cNvSpPr/>
          <p:nvPr/>
        </p:nvSpPr>
        <p:spPr>
          <a:xfrm>
            <a:off x="2427625" y="2605889"/>
            <a:ext cx="3102294" cy="558002"/>
          </a:xfrm>
          <a:prstGeom prst="rect">
            <a:avLst/>
          </a:prstGeom>
          <a:solidFill>
            <a:srgbClr val="F2332D"/>
          </a:solidFill>
          <a:ln w="12700">
            <a:miter lim="400000"/>
          </a:ln>
        </p:spPr>
        <p:txBody>
          <a:bodyPr lIns="45718" tIns="45718" rIns="45718" bIns="45718" anchor="ctr"/>
          <a:lstStyle/>
          <a:p>
            <a:pPr>
              <a:defRPr sz="1200"/>
            </a:pPr>
            <a:endParaRPr/>
          </a:p>
        </p:txBody>
      </p:sp>
      <p:sp>
        <p:nvSpPr>
          <p:cNvPr id="406" name="Text Placeholder 15"/>
          <p:cNvSpPr txBox="1"/>
          <p:nvPr/>
        </p:nvSpPr>
        <p:spPr>
          <a:xfrm>
            <a:off x="2372943" y="794799"/>
            <a:ext cx="9872359" cy="10636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fontScale="92500" lnSpcReduction="20000"/>
          </a:bodyPr>
          <a:lstStyle>
            <a:lvl1pPr>
              <a:lnSpc>
                <a:spcPct val="200000"/>
              </a:lnSpc>
              <a:defRPr sz="4300">
                <a:solidFill>
                  <a:srgbClr val="00FDFF"/>
                </a:solidFill>
                <a:latin typeface="Tahoma"/>
                <a:ea typeface="Tahoma"/>
                <a:cs typeface="Tahoma"/>
                <a:sym typeface="Tahoma"/>
              </a:defRPr>
            </a:lvl1pPr>
          </a:lstStyle>
          <a:p>
            <a:endParaRPr dirty="0"/>
          </a:p>
        </p:txBody>
      </p:sp>
      <p:sp>
        <p:nvSpPr>
          <p:cNvPr id="408" name="Obdĺžnik"/>
          <p:cNvSpPr/>
          <p:nvPr/>
        </p:nvSpPr>
        <p:spPr>
          <a:xfrm>
            <a:off x="7309122" y="2591136"/>
            <a:ext cx="3077885" cy="558002"/>
          </a:xfrm>
          <a:prstGeom prst="rect">
            <a:avLst/>
          </a:prstGeom>
          <a:solidFill>
            <a:srgbClr val="2C8437"/>
          </a:solidFill>
          <a:ln w="12700">
            <a:miter lim="400000"/>
          </a:ln>
        </p:spPr>
        <p:txBody>
          <a:bodyPr lIns="45718" tIns="45718" rIns="45718" bIns="45718" anchor="ctr"/>
          <a:lstStyle/>
          <a:p>
            <a:pPr>
              <a:defRPr sz="1200"/>
            </a:pPr>
            <a:endParaRPr/>
          </a:p>
        </p:txBody>
      </p:sp>
      <p:sp>
        <p:nvSpPr>
          <p:cNvPr id="409" name="Kruh"/>
          <p:cNvSpPr/>
          <p:nvPr/>
        </p:nvSpPr>
        <p:spPr>
          <a:xfrm>
            <a:off x="3744784" y="2169909"/>
            <a:ext cx="467997" cy="467997"/>
          </a:xfrm>
          <a:prstGeom prst="ellipse">
            <a:avLst/>
          </a:prstGeom>
          <a:solidFill>
            <a:srgbClr val="F2332D"/>
          </a:solidFill>
          <a:ln w="12700">
            <a:miter lim="400000"/>
          </a:ln>
        </p:spPr>
        <p:txBody>
          <a:bodyPr lIns="45718" tIns="45718" rIns="45718" bIns="45718" anchor="ctr"/>
          <a:lstStyle/>
          <a:p>
            <a:pPr>
              <a:defRPr sz="1200"/>
            </a:pPr>
            <a:endParaRPr/>
          </a:p>
        </p:txBody>
      </p:sp>
      <p:sp>
        <p:nvSpPr>
          <p:cNvPr id="410" name="Elipsa"/>
          <p:cNvSpPr/>
          <p:nvPr/>
        </p:nvSpPr>
        <p:spPr>
          <a:xfrm>
            <a:off x="8614068" y="2182609"/>
            <a:ext cx="467997" cy="467997"/>
          </a:xfrm>
          <a:prstGeom prst="ellipse">
            <a:avLst/>
          </a:prstGeom>
          <a:solidFill>
            <a:srgbClr val="2C8437"/>
          </a:solidFill>
          <a:ln w="12700">
            <a:miter lim="400000"/>
          </a:ln>
        </p:spPr>
        <p:txBody>
          <a:bodyPr lIns="45718" tIns="45718" rIns="45718" bIns="45718" anchor="ctr"/>
          <a:lstStyle/>
          <a:p>
            <a:pPr>
              <a:defRPr sz="1200"/>
            </a:pPr>
            <a:endParaRPr/>
          </a:p>
        </p:txBody>
      </p:sp>
      <p:sp>
        <p:nvSpPr>
          <p:cNvPr id="411" name="Schválené"/>
          <p:cNvSpPr/>
          <p:nvPr/>
        </p:nvSpPr>
        <p:spPr>
          <a:xfrm>
            <a:off x="8620913" y="2176753"/>
            <a:ext cx="454307" cy="454307"/>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solidFill>
          <a:ln w="12700">
            <a:solidFill>
              <a:schemeClr val="accent1"/>
            </a:solidFill>
          </a:ln>
        </p:spPr>
        <p:txBody>
          <a:bodyPr lIns="45718" tIns="45718" rIns="45718" bIns="45718" anchor="ctr"/>
          <a:lstStyle/>
          <a:p>
            <a:pPr>
              <a:defRPr>
                <a:latin typeface="Gill Sans MT"/>
                <a:ea typeface="Gill Sans MT"/>
                <a:cs typeface="Gill Sans MT"/>
                <a:sym typeface="Gill Sans MT"/>
              </a:defRPr>
            </a:pPr>
            <a:endParaRPr/>
          </a:p>
        </p:txBody>
      </p:sp>
      <p:sp>
        <p:nvSpPr>
          <p:cNvPr id="412" name="Zrušiť"/>
          <p:cNvSpPr/>
          <p:nvPr/>
        </p:nvSpPr>
        <p:spPr>
          <a:xfrm>
            <a:off x="3751128" y="2163559"/>
            <a:ext cx="455288" cy="455291"/>
          </a:xfrm>
          <a:custGeom>
            <a:avLst/>
            <a:gdLst/>
            <a:ahLst/>
            <a:cxnLst>
              <a:cxn ang="0">
                <a:pos x="wd2" y="hd2"/>
              </a:cxn>
              <a:cxn ang="5400000">
                <a:pos x="wd2" y="hd2"/>
              </a:cxn>
              <a:cxn ang="10800000">
                <a:pos x="wd2" y="hd2"/>
              </a:cxn>
              <a:cxn ang="16200000">
                <a:pos x="wd2" y="hd2"/>
              </a:cxn>
            </a:cxnLst>
            <a:rect l="0" t="0" r="r" b="b"/>
            <a:pathLst>
              <a:path w="19679" h="20595" extrusionOk="0">
                <a:moveTo>
                  <a:pt x="9840" y="0"/>
                </a:moveTo>
                <a:cubicBezTo>
                  <a:pt x="7322" y="0"/>
                  <a:pt x="4804" y="1006"/>
                  <a:pt x="2882" y="3016"/>
                </a:cubicBezTo>
                <a:cubicBezTo>
                  <a:pt x="-960" y="7037"/>
                  <a:pt x="-960" y="13558"/>
                  <a:pt x="2882" y="17579"/>
                </a:cubicBezTo>
                <a:cubicBezTo>
                  <a:pt x="6725" y="21600"/>
                  <a:pt x="12955" y="21600"/>
                  <a:pt x="16798" y="17579"/>
                </a:cubicBezTo>
                <a:cubicBezTo>
                  <a:pt x="20640" y="13558"/>
                  <a:pt x="20640" y="7037"/>
                  <a:pt x="16798" y="3016"/>
                </a:cubicBezTo>
                <a:cubicBezTo>
                  <a:pt x="14876" y="1006"/>
                  <a:pt x="12358" y="0"/>
                  <a:pt x="9840" y="0"/>
                </a:cubicBezTo>
                <a:close/>
                <a:moveTo>
                  <a:pt x="6166" y="4684"/>
                </a:moveTo>
                <a:cubicBezTo>
                  <a:pt x="6181" y="4684"/>
                  <a:pt x="6195" y="4690"/>
                  <a:pt x="6206" y="4702"/>
                </a:cubicBezTo>
                <a:lnTo>
                  <a:pt x="9800" y="8462"/>
                </a:lnTo>
                <a:cubicBezTo>
                  <a:pt x="9823" y="8486"/>
                  <a:pt x="9859" y="8486"/>
                  <a:pt x="9882" y="8462"/>
                </a:cubicBezTo>
                <a:lnTo>
                  <a:pt x="13475" y="4702"/>
                </a:lnTo>
                <a:cubicBezTo>
                  <a:pt x="13498" y="4678"/>
                  <a:pt x="13534" y="4678"/>
                  <a:pt x="13557" y="4702"/>
                </a:cubicBezTo>
                <a:lnTo>
                  <a:pt x="15187" y="6408"/>
                </a:lnTo>
                <a:cubicBezTo>
                  <a:pt x="15210" y="6432"/>
                  <a:pt x="15210" y="6471"/>
                  <a:pt x="15187" y="6495"/>
                </a:cubicBezTo>
                <a:lnTo>
                  <a:pt x="11594" y="10254"/>
                </a:lnTo>
                <a:cubicBezTo>
                  <a:pt x="11571" y="10278"/>
                  <a:pt x="11571" y="10317"/>
                  <a:pt x="11594" y="10341"/>
                </a:cubicBezTo>
                <a:lnTo>
                  <a:pt x="15187" y="14100"/>
                </a:lnTo>
                <a:cubicBezTo>
                  <a:pt x="15210" y="14124"/>
                  <a:pt x="15210" y="14162"/>
                  <a:pt x="15187" y="14186"/>
                </a:cubicBezTo>
                <a:lnTo>
                  <a:pt x="13557" y="15892"/>
                </a:lnTo>
                <a:cubicBezTo>
                  <a:pt x="13534" y="15916"/>
                  <a:pt x="13498" y="15916"/>
                  <a:pt x="13475" y="15892"/>
                </a:cubicBezTo>
                <a:lnTo>
                  <a:pt x="9882" y="12133"/>
                </a:lnTo>
                <a:cubicBezTo>
                  <a:pt x="9859" y="12109"/>
                  <a:pt x="9823" y="12109"/>
                  <a:pt x="9800" y="12133"/>
                </a:cubicBezTo>
                <a:lnTo>
                  <a:pt x="6206" y="15892"/>
                </a:lnTo>
                <a:cubicBezTo>
                  <a:pt x="6184" y="15916"/>
                  <a:pt x="6148" y="15916"/>
                  <a:pt x="6125" y="15892"/>
                </a:cubicBezTo>
                <a:lnTo>
                  <a:pt x="4494" y="14186"/>
                </a:lnTo>
                <a:cubicBezTo>
                  <a:pt x="4472" y="14162"/>
                  <a:pt x="4472" y="14124"/>
                  <a:pt x="4494" y="14100"/>
                </a:cubicBezTo>
                <a:lnTo>
                  <a:pt x="8086" y="10341"/>
                </a:lnTo>
                <a:cubicBezTo>
                  <a:pt x="8109" y="10317"/>
                  <a:pt x="8109" y="10278"/>
                  <a:pt x="8086" y="10254"/>
                </a:cubicBezTo>
                <a:lnTo>
                  <a:pt x="4494" y="6495"/>
                </a:lnTo>
                <a:cubicBezTo>
                  <a:pt x="4472" y="6471"/>
                  <a:pt x="4472" y="6432"/>
                  <a:pt x="4494" y="6408"/>
                </a:cubicBezTo>
                <a:lnTo>
                  <a:pt x="6125" y="4702"/>
                </a:lnTo>
                <a:cubicBezTo>
                  <a:pt x="6136" y="4690"/>
                  <a:pt x="6152" y="4684"/>
                  <a:pt x="6166" y="4684"/>
                </a:cubicBezTo>
                <a:close/>
              </a:path>
            </a:pathLst>
          </a:custGeom>
          <a:solidFill>
            <a:srgbClr val="FFFFFF"/>
          </a:solidFill>
          <a:ln w="12700">
            <a:solidFill>
              <a:schemeClr val="accent1"/>
            </a:solidFill>
          </a:ln>
        </p:spPr>
        <p:txBody>
          <a:bodyPr lIns="45718" tIns="45718" rIns="45718" bIns="45718" anchor="ctr"/>
          <a:lstStyle/>
          <a:p>
            <a:pPr>
              <a:defRPr>
                <a:latin typeface="Gill Sans MT"/>
                <a:ea typeface="Gill Sans MT"/>
                <a:cs typeface="Gill Sans MT"/>
                <a:sym typeface="Gill Sans MT"/>
              </a:defRPr>
            </a:pPr>
            <a:endParaRPr/>
          </a:p>
        </p:txBody>
      </p:sp>
      <p:sp>
        <p:nvSpPr>
          <p:cNvPr id="413" name="MÝTY"/>
          <p:cNvSpPr txBox="1"/>
          <p:nvPr/>
        </p:nvSpPr>
        <p:spPr>
          <a:xfrm>
            <a:off x="3500598" y="2644256"/>
            <a:ext cx="956348" cy="3693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b="1">
                <a:solidFill>
                  <a:srgbClr val="FFFFFF"/>
                </a:solidFill>
                <a:latin typeface="Gill Sans MT"/>
                <a:ea typeface="Gill Sans MT"/>
                <a:cs typeface="Gill Sans MT"/>
                <a:sym typeface="Gill Sans MT"/>
              </a:defRPr>
            </a:lvl1pPr>
          </a:lstStyle>
          <a:p>
            <a:r>
              <a:rPr dirty="0"/>
              <a:t>MÝT</a:t>
            </a:r>
            <a:r>
              <a:rPr lang="en-US" dirty="0"/>
              <a:t>US</a:t>
            </a:r>
            <a:endParaRPr dirty="0"/>
          </a:p>
        </p:txBody>
      </p:sp>
      <p:sp>
        <p:nvSpPr>
          <p:cNvPr id="414" name="FAKTY"/>
          <p:cNvSpPr txBox="1"/>
          <p:nvPr/>
        </p:nvSpPr>
        <p:spPr>
          <a:xfrm>
            <a:off x="8421282" y="2643654"/>
            <a:ext cx="853563" cy="3708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b="1">
                <a:solidFill>
                  <a:srgbClr val="FFFFFF"/>
                </a:solidFill>
                <a:latin typeface="Gill Sans MT"/>
                <a:ea typeface="Gill Sans MT"/>
                <a:cs typeface="Gill Sans MT"/>
                <a:sym typeface="Gill Sans MT"/>
              </a:defRPr>
            </a:lvl1pPr>
          </a:lstStyle>
          <a:p>
            <a:r>
              <a:rPr dirty="0"/>
              <a:t>FAKTY</a:t>
            </a:r>
          </a:p>
        </p:txBody>
      </p:sp>
      <p:sp>
        <p:nvSpPr>
          <p:cNvPr id="416" name="Text Placeholder 15"/>
          <p:cNvSpPr txBox="1"/>
          <p:nvPr/>
        </p:nvSpPr>
        <p:spPr>
          <a:xfrm>
            <a:off x="6738539" y="3385986"/>
            <a:ext cx="4194646" cy="27855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p>
            <a:pPr algn="ctr" defTabSz="557783">
              <a:lnSpc>
                <a:spcPct val="120000"/>
              </a:lnSpc>
              <a:spcBef>
                <a:spcPts val="600"/>
              </a:spcBef>
              <a:defRPr sz="2300">
                <a:solidFill>
                  <a:srgbClr val="FF85FF"/>
                </a:solidFill>
                <a:latin typeface="Tahoma"/>
                <a:ea typeface="Tahoma"/>
                <a:cs typeface="Tahoma"/>
                <a:sym typeface="Tahoma"/>
              </a:defRPr>
            </a:pPr>
            <a:r>
              <a:rPr lang="en-US" sz="3600" dirty="0" err="1">
                <a:solidFill>
                  <a:schemeClr val="tx2">
                    <a:lumMod val="20000"/>
                    <a:lumOff val="80000"/>
                  </a:schemeClr>
                </a:solidFill>
              </a:rPr>
              <a:t>Aj</a:t>
            </a:r>
            <a:r>
              <a:rPr lang="en-US" sz="3600" dirty="0">
                <a:solidFill>
                  <a:schemeClr val="tx2">
                    <a:lumMod val="20000"/>
                    <a:lumOff val="80000"/>
                  </a:schemeClr>
                </a:solidFill>
              </a:rPr>
              <a:t> </a:t>
            </a:r>
            <a:r>
              <a:rPr lang="en-US" sz="3600" dirty="0" err="1">
                <a:solidFill>
                  <a:schemeClr val="tx2">
                    <a:lumMod val="20000"/>
                    <a:lumOff val="80000"/>
                  </a:schemeClr>
                </a:solidFill>
              </a:rPr>
              <a:t>osoby</a:t>
            </a:r>
            <a:r>
              <a:rPr lang="en-US" sz="3600" dirty="0">
                <a:solidFill>
                  <a:schemeClr val="tx2">
                    <a:lumMod val="20000"/>
                    <a:lumOff val="80000"/>
                  </a:schemeClr>
                </a:solidFill>
              </a:rPr>
              <a:t> s </a:t>
            </a:r>
            <a:r>
              <a:rPr lang="en-US" sz="3600" dirty="0" err="1">
                <a:solidFill>
                  <a:schemeClr val="tx2">
                    <a:lumMod val="20000"/>
                    <a:lumOff val="80000"/>
                  </a:schemeClr>
                </a:solidFill>
              </a:rPr>
              <a:t>ťažkým</a:t>
            </a:r>
            <a:r>
              <a:rPr lang="en-US" sz="3600" dirty="0">
                <a:solidFill>
                  <a:schemeClr val="tx2">
                    <a:lumMod val="20000"/>
                    <a:lumOff val="80000"/>
                  </a:schemeClr>
                </a:solidFill>
              </a:rPr>
              <a:t> IZ </a:t>
            </a:r>
            <a:r>
              <a:rPr lang="en-US" sz="3600" dirty="0" err="1">
                <a:solidFill>
                  <a:schemeClr val="tx2">
                    <a:lumMod val="20000"/>
                    <a:lumOff val="80000"/>
                  </a:schemeClr>
                </a:solidFill>
              </a:rPr>
              <a:t>majú</a:t>
            </a:r>
            <a:r>
              <a:rPr lang="en-US" sz="3600" dirty="0">
                <a:solidFill>
                  <a:schemeClr val="tx2">
                    <a:lumMod val="20000"/>
                    <a:lumOff val="80000"/>
                  </a:schemeClr>
                </a:solidFill>
              </a:rPr>
              <a:t> </a:t>
            </a:r>
            <a:r>
              <a:rPr lang="en-US" sz="3600" dirty="0" err="1">
                <a:solidFill>
                  <a:schemeClr val="tx2">
                    <a:lumMod val="20000"/>
                    <a:lumOff val="80000"/>
                  </a:schemeClr>
                </a:solidFill>
              </a:rPr>
              <a:t>svoju</a:t>
            </a:r>
            <a:r>
              <a:rPr lang="en-US" sz="3600" dirty="0">
                <a:solidFill>
                  <a:schemeClr val="tx2">
                    <a:lumMod val="20000"/>
                    <a:lumOff val="80000"/>
                  </a:schemeClr>
                </a:solidFill>
              </a:rPr>
              <a:t> </a:t>
            </a:r>
            <a:r>
              <a:rPr lang="en-US" sz="3600" dirty="0" err="1">
                <a:solidFill>
                  <a:schemeClr val="tx2">
                    <a:lumMod val="20000"/>
                    <a:lumOff val="80000"/>
                  </a:schemeClr>
                </a:solidFill>
              </a:rPr>
              <a:t>sexualitu</a:t>
            </a:r>
            <a:endParaRPr sz="3600" dirty="0"/>
          </a:p>
        </p:txBody>
      </p:sp>
      <p:sp>
        <p:nvSpPr>
          <p:cNvPr id="3" name="BlokTextu 2">
            <a:extLst>
              <a:ext uri="{FF2B5EF4-FFF2-40B4-BE49-F238E27FC236}">
                <a16:creationId xmlns:a16="http://schemas.microsoft.com/office/drawing/2014/main" id="{A8E28907-5CCA-31DA-AEB4-F88D9A5FEC5B}"/>
              </a:ext>
            </a:extLst>
          </p:cNvPr>
          <p:cNvSpPr txBox="1"/>
          <p:nvPr/>
        </p:nvSpPr>
        <p:spPr>
          <a:xfrm>
            <a:off x="907099" y="3385986"/>
            <a:ext cx="6143346" cy="20922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defTabSz="557783">
              <a:lnSpc>
                <a:spcPct val="120000"/>
              </a:lnSpc>
              <a:spcBef>
                <a:spcPts val="600"/>
              </a:spcBef>
              <a:defRPr sz="2300">
                <a:solidFill>
                  <a:srgbClr val="8EFA00"/>
                </a:solidFill>
                <a:latin typeface="Tahoma"/>
                <a:ea typeface="Tahoma"/>
                <a:cs typeface="Tahoma"/>
                <a:sym typeface="Tahoma"/>
              </a:defRPr>
            </a:pPr>
            <a:r>
              <a:rPr lang="pl-PL" sz="3600" dirty="0"/>
              <a:t>Moje dieťa m</a:t>
            </a:r>
            <a:r>
              <a:rPr lang="en-US" sz="3600" dirty="0"/>
              <a:t>á</a:t>
            </a:r>
            <a:r>
              <a:rPr lang="pl-PL" sz="3600" dirty="0"/>
              <a:t> IZ a </a:t>
            </a:r>
            <a:endParaRPr lang="en-US" sz="3600" dirty="0"/>
          </a:p>
          <a:p>
            <a:pPr algn="ctr" defTabSz="557783">
              <a:lnSpc>
                <a:spcPct val="120000"/>
              </a:lnSpc>
              <a:spcBef>
                <a:spcPts val="600"/>
              </a:spcBef>
              <a:defRPr sz="2300">
                <a:solidFill>
                  <a:srgbClr val="8EFA00"/>
                </a:solidFill>
                <a:latin typeface="Tahoma"/>
                <a:ea typeface="Tahoma"/>
                <a:cs typeface="Tahoma"/>
                <a:sym typeface="Tahoma"/>
              </a:defRPr>
            </a:pPr>
            <a:r>
              <a:rPr lang="pl-PL" sz="3600" dirty="0"/>
              <a:t>ono navždy zostane dieťaťom</a:t>
            </a:r>
          </a:p>
        </p:txBody>
      </p:sp>
    </p:spTree>
    <p:extLst>
      <p:ext uri="{BB962C8B-B14F-4D97-AF65-F5344CB8AC3E}">
        <p14:creationId xmlns:p14="http://schemas.microsoft.com/office/powerpoint/2010/main" val="717033391"/>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 name="Text Placeholder 15"/>
          <p:cNvSpPr txBox="1"/>
          <p:nvPr/>
        </p:nvSpPr>
        <p:spPr>
          <a:xfrm>
            <a:off x="146553" y="1397439"/>
            <a:ext cx="11207987" cy="6465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fontScale="70000" lnSpcReduction="20000"/>
          </a:bodyPr>
          <a:lstStyle>
            <a:lvl1pPr>
              <a:defRPr sz="4300" b="1">
                <a:solidFill>
                  <a:srgbClr val="00FDFF"/>
                </a:solidFill>
                <a:latin typeface="+mj-lt"/>
                <a:ea typeface="+mj-ea"/>
                <a:cs typeface="+mj-cs"/>
                <a:sym typeface="Calibri"/>
              </a:defRPr>
            </a:lvl1pPr>
          </a:lstStyle>
          <a:p>
            <a:r>
              <a:rPr lang="en-US" dirty="0">
                <a:solidFill>
                  <a:schemeClr val="bg1">
                    <a:lumMod val="75000"/>
                  </a:schemeClr>
                </a:solidFill>
              </a:rPr>
              <a:t>So </a:t>
            </a:r>
            <a:r>
              <a:rPr lang="en-US" dirty="0" err="1">
                <a:solidFill>
                  <a:schemeClr val="bg1">
                    <a:lumMod val="75000"/>
                  </a:schemeClr>
                </a:solidFill>
              </a:rPr>
              <a:t>sexuálnou</a:t>
            </a:r>
            <a:r>
              <a:rPr lang="en-US" dirty="0">
                <a:solidFill>
                  <a:schemeClr val="bg1">
                    <a:lumMod val="75000"/>
                  </a:schemeClr>
                </a:solidFill>
              </a:rPr>
              <a:t> </a:t>
            </a:r>
            <a:r>
              <a:rPr lang="en-US" dirty="0" err="1">
                <a:solidFill>
                  <a:schemeClr val="bg1">
                    <a:lumMod val="75000"/>
                  </a:schemeClr>
                </a:solidFill>
              </a:rPr>
              <a:t>výchovou</a:t>
            </a:r>
            <a:r>
              <a:rPr lang="en-US" dirty="0">
                <a:solidFill>
                  <a:schemeClr val="bg1">
                    <a:lumMod val="75000"/>
                  </a:schemeClr>
                </a:solidFill>
              </a:rPr>
              <a:t> je </a:t>
            </a:r>
            <a:r>
              <a:rPr lang="en-US" dirty="0" err="1">
                <a:solidFill>
                  <a:schemeClr val="bg1">
                    <a:lumMod val="75000"/>
                  </a:schemeClr>
                </a:solidFill>
              </a:rPr>
              <a:t>potrebné</a:t>
            </a:r>
            <a:r>
              <a:rPr lang="en-US" dirty="0">
                <a:solidFill>
                  <a:schemeClr val="bg1">
                    <a:lumMod val="75000"/>
                  </a:schemeClr>
                </a:solidFill>
              </a:rPr>
              <a:t> </a:t>
            </a:r>
            <a:r>
              <a:rPr lang="en-US" dirty="0" err="1">
                <a:solidFill>
                  <a:schemeClr val="bg1">
                    <a:lumMod val="75000"/>
                  </a:schemeClr>
                </a:solidFill>
              </a:rPr>
              <a:t>sa</a:t>
            </a:r>
            <a:r>
              <a:rPr lang="en-US" dirty="0">
                <a:solidFill>
                  <a:schemeClr val="bg1">
                    <a:lumMod val="75000"/>
                  </a:schemeClr>
                </a:solidFill>
              </a:rPr>
              <a:t> </a:t>
            </a:r>
            <a:r>
              <a:rPr lang="en-US" dirty="0" err="1">
                <a:solidFill>
                  <a:schemeClr val="bg1">
                    <a:lumMod val="75000"/>
                  </a:schemeClr>
                </a:solidFill>
              </a:rPr>
              <a:t>zaoberať</a:t>
            </a:r>
            <a:r>
              <a:rPr lang="en-US" dirty="0">
                <a:solidFill>
                  <a:schemeClr val="bg1">
                    <a:lumMod val="75000"/>
                  </a:schemeClr>
                </a:solidFill>
              </a:rPr>
              <a:t> </a:t>
            </a:r>
            <a:r>
              <a:rPr lang="en-US" dirty="0" err="1">
                <a:solidFill>
                  <a:schemeClr val="bg1">
                    <a:lumMod val="75000"/>
                  </a:schemeClr>
                </a:solidFill>
              </a:rPr>
              <a:t>už</a:t>
            </a:r>
            <a:r>
              <a:rPr lang="en-US" dirty="0">
                <a:solidFill>
                  <a:schemeClr val="bg1">
                    <a:lumMod val="75000"/>
                  </a:schemeClr>
                </a:solidFill>
              </a:rPr>
              <a:t> od </a:t>
            </a:r>
            <a:r>
              <a:rPr lang="en-US" dirty="0" err="1">
                <a:solidFill>
                  <a:schemeClr val="bg1">
                    <a:lumMod val="75000"/>
                  </a:schemeClr>
                </a:solidFill>
              </a:rPr>
              <a:t>veku</a:t>
            </a:r>
            <a:r>
              <a:rPr lang="en-US" dirty="0">
                <a:solidFill>
                  <a:schemeClr val="bg1">
                    <a:lumMod val="75000"/>
                  </a:schemeClr>
                </a:solidFill>
              </a:rPr>
              <a:t> 6 </a:t>
            </a:r>
            <a:r>
              <a:rPr lang="en-US" dirty="0" err="1">
                <a:solidFill>
                  <a:schemeClr val="bg1">
                    <a:lumMod val="75000"/>
                  </a:schemeClr>
                </a:solidFill>
              </a:rPr>
              <a:t>rokov</a:t>
            </a:r>
            <a:endParaRPr dirty="0">
              <a:solidFill>
                <a:schemeClr val="bg1">
                  <a:lumMod val="75000"/>
                </a:schemeClr>
              </a:solidFill>
            </a:endParaRPr>
          </a:p>
        </p:txBody>
      </p:sp>
      <p:sp>
        <p:nvSpPr>
          <p:cNvPr id="400" name="Text Placeholder 7"/>
          <p:cNvSpPr txBox="1">
            <a:spLocks noGrp="1"/>
          </p:cNvSpPr>
          <p:nvPr>
            <p:ph type="body" idx="1"/>
          </p:nvPr>
        </p:nvSpPr>
        <p:spPr>
          <a:xfrm>
            <a:off x="1299523" y="2166699"/>
            <a:ext cx="8902045" cy="4854805"/>
          </a:xfrm>
          <a:prstGeom prst="rect">
            <a:avLst/>
          </a:prstGeom>
        </p:spPr>
        <p:txBody>
          <a:bodyPr lIns="25400" tIns="25400" rIns="25400" bIns="25400">
            <a:normAutofit/>
          </a:bodyPr>
          <a:lstStyle/>
          <a:p>
            <a:pPr marL="297179" indent="-297179" defTabSz="260604">
              <a:spcBef>
                <a:spcPts val="0"/>
              </a:spcBef>
              <a:buSzPct val="100000"/>
              <a:buChar char="•"/>
              <a:defRPr sz="2900" cap="none">
                <a:solidFill>
                  <a:srgbClr val="FFCFD7"/>
                </a:solidFill>
                <a:latin typeface="+mj-lt"/>
                <a:ea typeface="+mj-ea"/>
                <a:cs typeface="+mj-cs"/>
                <a:sym typeface="Calibri"/>
              </a:defRPr>
            </a:pPr>
            <a:r>
              <a:rPr dirty="0">
                <a:solidFill>
                  <a:schemeClr val="tx1"/>
                </a:solidFill>
              </a:rPr>
              <a:t> </a:t>
            </a:r>
            <a:r>
              <a:rPr lang="en-US" dirty="0" err="1">
                <a:solidFill>
                  <a:schemeClr val="tx1"/>
                </a:solidFill>
              </a:rPr>
              <a:t>Sexualita</a:t>
            </a:r>
            <a:r>
              <a:rPr lang="en-US" dirty="0">
                <a:solidFill>
                  <a:schemeClr val="tx1"/>
                </a:solidFill>
              </a:rPr>
              <a:t> je </a:t>
            </a:r>
            <a:r>
              <a:rPr lang="en-US" dirty="0" err="1">
                <a:solidFill>
                  <a:schemeClr val="tx1"/>
                </a:solidFill>
              </a:rPr>
              <a:t>základnou</a:t>
            </a:r>
            <a:r>
              <a:rPr lang="en-US" dirty="0">
                <a:solidFill>
                  <a:schemeClr val="tx1"/>
                </a:solidFill>
              </a:rPr>
              <a:t> </a:t>
            </a:r>
            <a:r>
              <a:rPr lang="en-US" dirty="0" err="1">
                <a:solidFill>
                  <a:schemeClr val="tx1"/>
                </a:solidFill>
              </a:rPr>
              <a:t>potrebou</a:t>
            </a:r>
            <a:r>
              <a:rPr lang="en-US" dirty="0">
                <a:solidFill>
                  <a:schemeClr val="tx1"/>
                </a:solidFill>
              </a:rPr>
              <a:t> </a:t>
            </a:r>
            <a:r>
              <a:rPr lang="en-US" dirty="0" err="1">
                <a:solidFill>
                  <a:schemeClr val="tx1"/>
                </a:solidFill>
              </a:rPr>
              <a:t>každého</a:t>
            </a:r>
            <a:r>
              <a:rPr lang="en-US" dirty="0">
                <a:solidFill>
                  <a:schemeClr val="tx1"/>
                </a:solidFill>
              </a:rPr>
              <a:t> </a:t>
            </a:r>
            <a:r>
              <a:rPr lang="en-US" dirty="0" err="1">
                <a:solidFill>
                  <a:schemeClr val="tx1"/>
                </a:solidFill>
              </a:rPr>
              <a:t>človeka</a:t>
            </a:r>
            <a:endParaRPr lang="en-US" dirty="0">
              <a:solidFill>
                <a:schemeClr val="tx1"/>
              </a:solidFill>
            </a:endParaRPr>
          </a:p>
          <a:p>
            <a:pPr marL="297179" indent="-297179" defTabSz="260604">
              <a:spcBef>
                <a:spcPts val="0"/>
              </a:spcBef>
              <a:buSzPct val="100000"/>
              <a:buChar char="•"/>
              <a:defRPr sz="2900" cap="none">
                <a:solidFill>
                  <a:srgbClr val="FFCFD7"/>
                </a:solidFill>
                <a:latin typeface="+mj-lt"/>
                <a:ea typeface="+mj-ea"/>
                <a:cs typeface="+mj-cs"/>
                <a:sym typeface="Calibri"/>
              </a:defRPr>
            </a:pPr>
            <a:r>
              <a:rPr lang="en-US" dirty="0">
                <a:solidFill>
                  <a:schemeClr val="tx1"/>
                </a:solidFill>
              </a:rPr>
              <a:t> </a:t>
            </a:r>
            <a:r>
              <a:rPr lang="en-US" dirty="0" err="1">
                <a:solidFill>
                  <a:schemeClr val="tx1"/>
                </a:solidFill>
              </a:rPr>
              <a:t>Sexualita</a:t>
            </a:r>
            <a:r>
              <a:rPr lang="en-US" dirty="0">
                <a:solidFill>
                  <a:schemeClr val="tx1"/>
                </a:solidFill>
              </a:rPr>
              <a:t> </a:t>
            </a:r>
            <a:r>
              <a:rPr lang="en-US" dirty="0" err="1">
                <a:solidFill>
                  <a:schemeClr val="tx1"/>
                </a:solidFill>
              </a:rPr>
              <a:t>nie</a:t>
            </a:r>
            <a:r>
              <a:rPr lang="en-US" dirty="0">
                <a:solidFill>
                  <a:schemeClr val="tx1"/>
                </a:solidFill>
              </a:rPr>
              <a:t> je </a:t>
            </a:r>
            <a:r>
              <a:rPr lang="en-US" dirty="0" err="1">
                <a:solidFill>
                  <a:schemeClr val="tx1"/>
                </a:solidFill>
              </a:rPr>
              <a:t>len</a:t>
            </a:r>
            <a:r>
              <a:rPr lang="en-US" dirty="0">
                <a:solidFill>
                  <a:schemeClr val="tx1"/>
                </a:solidFill>
              </a:rPr>
              <a:t> o </a:t>
            </a:r>
            <a:r>
              <a:rPr lang="en-US" dirty="0" err="1">
                <a:solidFill>
                  <a:schemeClr val="tx1"/>
                </a:solidFill>
              </a:rPr>
              <a:t>sexe</a:t>
            </a:r>
            <a:r>
              <a:rPr lang="en-US" dirty="0">
                <a:solidFill>
                  <a:schemeClr val="tx1"/>
                </a:solidFill>
              </a:rPr>
              <a:t> – JE TO AJ </a:t>
            </a:r>
            <a:r>
              <a:rPr lang="en-US" dirty="0" err="1">
                <a:solidFill>
                  <a:schemeClr val="tx1"/>
                </a:solidFill>
              </a:rPr>
              <a:t>naše</a:t>
            </a:r>
            <a:r>
              <a:rPr lang="en-US" dirty="0">
                <a:solidFill>
                  <a:schemeClr val="tx1"/>
                </a:solidFill>
              </a:rPr>
              <a:t> </a:t>
            </a:r>
            <a:r>
              <a:rPr lang="en-US" dirty="0" err="1">
                <a:solidFill>
                  <a:schemeClr val="tx1"/>
                </a:solidFill>
              </a:rPr>
              <a:t>telo</a:t>
            </a:r>
            <a:r>
              <a:rPr lang="en-US" dirty="0">
                <a:solidFill>
                  <a:schemeClr val="tx1"/>
                </a:solidFill>
              </a:rPr>
              <a:t>, </a:t>
            </a:r>
            <a:r>
              <a:rPr lang="en-US" dirty="0" err="1">
                <a:solidFill>
                  <a:schemeClr val="tx1"/>
                </a:solidFill>
              </a:rPr>
              <a:t>pocity</a:t>
            </a:r>
            <a:r>
              <a:rPr lang="en-US" dirty="0">
                <a:solidFill>
                  <a:schemeClr val="tx1"/>
                </a:solidFill>
              </a:rPr>
              <a:t>,   </a:t>
            </a:r>
          </a:p>
          <a:p>
            <a:pPr defTabSz="260604">
              <a:spcBef>
                <a:spcPts val="0"/>
              </a:spcBef>
              <a:buSzPct val="100000"/>
              <a:defRPr sz="2900" cap="none">
                <a:solidFill>
                  <a:srgbClr val="FFCFD7"/>
                </a:solidFill>
                <a:latin typeface="+mj-lt"/>
                <a:ea typeface="+mj-ea"/>
                <a:cs typeface="+mj-cs"/>
                <a:sym typeface="Calibri"/>
              </a:defRPr>
            </a:pPr>
            <a:r>
              <a:rPr lang="en-US" dirty="0">
                <a:solidFill>
                  <a:schemeClr val="tx1"/>
                </a:solidFill>
              </a:rPr>
              <a:t>     </a:t>
            </a:r>
            <a:r>
              <a:rPr lang="en-US" dirty="0" err="1">
                <a:solidFill>
                  <a:schemeClr val="tx1"/>
                </a:solidFill>
              </a:rPr>
              <a:t>vzťahy</a:t>
            </a:r>
            <a:r>
              <a:rPr lang="en-US" dirty="0">
                <a:solidFill>
                  <a:schemeClr val="tx1"/>
                </a:solidFill>
              </a:rPr>
              <a:t>, </a:t>
            </a:r>
            <a:r>
              <a:rPr lang="en-US" dirty="0" err="1">
                <a:solidFill>
                  <a:schemeClr val="tx1"/>
                </a:solidFill>
              </a:rPr>
              <a:t>hygiena</a:t>
            </a:r>
            <a:r>
              <a:rPr lang="en-US" dirty="0">
                <a:solidFill>
                  <a:schemeClr val="tx1"/>
                </a:solidFill>
              </a:rPr>
              <a:t>, </a:t>
            </a:r>
            <a:r>
              <a:rPr lang="en-US" dirty="0" err="1">
                <a:solidFill>
                  <a:schemeClr val="tx1"/>
                </a:solidFill>
              </a:rPr>
              <a:t>intimita</a:t>
            </a:r>
            <a:r>
              <a:rPr lang="en-US" dirty="0">
                <a:solidFill>
                  <a:schemeClr val="tx1"/>
                </a:solidFill>
              </a:rPr>
              <a:t>, </a:t>
            </a:r>
            <a:r>
              <a:rPr lang="en-US" dirty="0" err="1">
                <a:solidFill>
                  <a:schemeClr val="tx1"/>
                </a:solidFill>
              </a:rPr>
              <a:t>masturbácia</a:t>
            </a:r>
            <a:r>
              <a:rPr lang="en-US" dirty="0">
                <a:solidFill>
                  <a:schemeClr val="tx1"/>
                </a:solidFill>
              </a:rPr>
              <a:t> a </a:t>
            </a:r>
            <a:r>
              <a:rPr lang="en-US" dirty="0" err="1">
                <a:solidFill>
                  <a:schemeClr val="tx1"/>
                </a:solidFill>
              </a:rPr>
              <a:t>výchova</a:t>
            </a:r>
            <a:endParaRPr dirty="0">
              <a:solidFill>
                <a:schemeClr val="tx1"/>
              </a:solidFill>
            </a:endParaRPr>
          </a:p>
        </p:txBody>
      </p:sp>
      <p:sp>
        <p:nvSpPr>
          <p:cNvPr id="2" name="Text Placeholder 15">
            <a:extLst>
              <a:ext uri="{FF2B5EF4-FFF2-40B4-BE49-F238E27FC236}">
                <a16:creationId xmlns:a16="http://schemas.microsoft.com/office/drawing/2014/main" id="{DA914D3F-2DC2-E96E-37EF-C35B851499DF}"/>
              </a:ext>
            </a:extLst>
          </p:cNvPr>
          <p:cNvSpPr txBox="1"/>
          <p:nvPr/>
        </p:nvSpPr>
        <p:spPr>
          <a:xfrm>
            <a:off x="3176797" y="3824841"/>
            <a:ext cx="11207987" cy="6465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lvl1pPr>
              <a:defRPr sz="4300" b="1">
                <a:solidFill>
                  <a:srgbClr val="00FDFF"/>
                </a:solidFill>
                <a:latin typeface="+mj-lt"/>
                <a:ea typeface="+mj-ea"/>
                <a:cs typeface="+mj-cs"/>
                <a:sym typeface="Calibri"/>
              </a:defRPr>
            </a:lvl1pPr>
          </a:lstStyle>
          <a:p>
            <a:r>
              <a:rPr lang="en-US" sz="3300" dirty="0" err="1">
                <a:solidFill>
                  <a:schemeClr val="bg1">
                    <a:lumMod val="75000"/>
                  </a:schemeClr>
                </a:solidFill>
              </a:rPr>
              <a:t>Každý</a:t>
            </a:r>
            <a:r>
              <a:rPr lang="en-US" sz="3300" dirty="0">
                <a:solidFill>
                  <a:schemeClr val="bg1">
                    <a:lumMod val="75000"/>
                  </a:schemeClr>
                </a:solidFill>
              </a:rPr>
              <a:t> </a:t>
            </a:r>
            <a:r>
              <a:rPr lang="en-US" sz="3300" dirty="0" err="1">
                <a:solidFill>
                  <a:schemeClr val="bg1">
                    <a:lumMod val="75000"/>
                  </a:schemeClr>
                </a:solidFill>
              </a:rPr>
              <a:t>človek</a:t>
            </a:r>
            <a:r>
              <a:rPr lang="en-US" sz="3300" dirty="0">
                <a:solidFill>
                  <a:schemeClr val="bg1">
                    <a:lumMod val="75000"/>
                  </a:schemeClr>
                </a:solidFill>
              </a:rPr>
              <a:t> </a:t>
            </a:r>
            <a:r>
              <a:rPr lang="en-US" sz="3300" dirty="0" err="1">
                <a:solidFill>
                  <a:schemeClr val="bg1">
                    <a:lumMod val="75000"/>
                  </a:schemeClr>
                </a:solidFill>
              </a:rPr>
              <a:t>má</a:t>
            </a:r>
            <a:r>
              <a:rPr lang="en-US" sz="3300" dirty="0">
                <a:solidFill>
                  <a:schemeClr val="bg1">
                    <a:lumMod val="75000"/>
                  </a:schemeClr>
                </a:solidFill>
              </a:rPr>
              <a:t> 5 </a:t>
            </a:r>
            <a:r>
              <a:rPr lang="en-US" sz="3300" dirty="0" err="1">
                <a:solidFill>
                  <a:schemeClr val="bg1">
                    <a:lumMod val="75000"/>
                  </a:schemeClr>
                </a:solidFill>
              </a:rPr>
              <a:t>potrieb</a:t>
            </a:r>
            <a:r>
              <a:rPr lang="en-US" sz="3300" dirty="0">
                <a:solidFill>
                  <a:schemeClr val="bg1">
                    <a:lumMod val="75000"/>
                  </a:schemeClr>
                </a:solidFill>
              </a:rPr>
              <a:t>:</a:t>
            </a:r>
            <a:endParaRPr sz="3300" dirty="0">
              <a:solidFill>
                <a:schemeClr val="bg1">
                  <a:lumMod val="75000"/>
                </a:schemeClr>
              </a:solidFill>
            </a:endParaRPr>
          </a:p>
        </p:txBody>
      </p:sp>
      <p:sp>
        <p:nvSpPr>
          <p:cNvPr id="3" name="Text Placeholder 7">
            <a:extLst>
              <a:ext uri="{FF2B5EF4-FFF2-40B4-BE49-F238E27FC236}">
                <a16:creationId xmlns:a16="http://schemas.microsoft.com/office/drawing/2014/main" id="{8581028E-6C23-4965-1E4B-423A6CA2EABB}"/>
              </a:ext>
            </a:extLst>
          </p:cNvPr>
          <p:cNvSpPr txBox="1">
            <a:spLocks/>
          </p:cNvSpPr>
          <p:nvPr/>
        </p:nvSpPr>
        <p:spPr>
          <a:xfrm>
            <a:off x="3951929" y="4430597"/>
            <a:ext cx="8902045" cy="48548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rmAutofit/>
          </a:bodyPr>
          <a:lstStyle>
            <a:lvl1pPr marL="0" marR="0" indent="0" algn="l" defTabSz="914400" rtl="0" latinLnBrk="0">
              <a:lnSpc>
                <a:spcPct val="100000"/>
              </a:lnSpc>
              <a:spcBef>
                <a:spcPts val="1000"/>
              </a:spcBef>
              <a:spcAft>
                <a:spcPts val="0"/>
              </a:spcAft>
              <a:buClrTx/>
              <a:buSzTx/>
              <a:buFontTx/>
              <a:buNone/>
              <a:tabLst/>
              <a:defRPr sz="4200" b="0" i="0" u="none" strike="noStrike" cap="all" spc="0" baseline="0">
                <a:solidFill>
                  <a:srgbClr val="FFFFFF"/>
                </a:solidFill>
                <a:uFillTx/>
                <a:latin typeface="Circe"/>
                <a:ea typeface="Circe"/>
                <a:cs typeface="Circe"/>
                <a:sym typeface="Circe"/>
              </a:defRPr>
            </a:lvl1pPr>
            <a:lvl2pPr marL="8286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2pPr>
            <a:lvl3pPr marL="10572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3pPr>
            <a:lvl4pPr marL="12858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4pPr>
            <a:lvl5pPr marL="15144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5pPr>
            <a:lvl6pPr marL="1684336" marR="0" indent="-600074"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6pPr>
            <a:lvl7pPr marL="1855786" marR="0" indent="-600074"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7pPr>
            <a:lvl8pPr marL="202882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8pPr>
            <a:lvl9pPr marL="2254250"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9pPr>
          </a:lstStyle>
          <a:p>
            <a:pPr marL="297179" indent="-297179" defTabSz="260604" hangingPunct="1">
              <a:spcBef>
                <a:spcPts val="0"/>
              </a:spcBef>
              <a:buSzPct val="100000"/>
              <a:buFontTx/>
              <a:buChar char="•"/>
              <a:defRPr sz="2900" cap="none">
                <a:solidFill>
                  <a:srgbClr val="FFCFD7"/>
                </a:solidFill>
                <a:latin typeface="+mj-lt"/>
                <a:ea typeface="+mj-ea"/>
                <a:cs typeface="+mj-cs"/>
                <a:sym typeface="Calibri"/>
              </a:defRPr>
            </a:pPr>
            <a:r>
              <a:rPr lang="sk-SK" sz="2900" cap="none" dirty="0">
                <a:solidFill>
                  <a:schemeClr val="tx1"/>
                </a:solidFill>
                <a:latin typeface="+mj-lt"/>
                <a:ea typeface="+mj-ea"/>
                <a:cs typeface="+mj-cs"/>
                <a:sym typeface="Calibri"/>
              </a:rPr>
              <a:t> </a:t>
            </a:r>
            <a:r>
              <a:rPr lang="en-US" sz="2900" cap="none" dirty="0" err="1">
                <a:solidFill>
                  <a:schemeClr val="tx1"/>
                </a:solidFill>
                <a:latin typeface="+mj-lt"/>
                <a:ea typeface="+mj-ea"/>
                <a:cs typeface="+mj-cs"/>
                <a:sym typeface="Calibri"/>
              </a:rPr>
              <a:t>Biologickú</a:t>
            </a:r>
            <a:r>
              <a:rPr lang="en-US" sz="2900" cap="none" dirty="0">
                <a:solidFill>
                  <a:schemeClr val="tx1"/>
                </a:solidFill>
                <a:latin typeface="+mj-lt"/>
                <a:ea typeface="+mj-ea"/>
                <a:cs typeface="+mj-cs"/>
                <a:sym typeface="Calibri"/>
              </a:rPr>
              <a:t> </a:t>
            </a:r>
            <a:r>
              <a:rPr lang="en-US" sz="2900" cap="none" dirty="0" err="1">
                <a:solidFill>
                  <a:schemeClr val="tx1"/>
                </a:solidFill>
                <a:latin typeface="+mj-lt"/>
                <a:ea typeface="+mj-ea"/>
                <a:cs typeface="+mj-cs"/>
                <a:sym typeface="Calibri"/>
              </a:rPr>
              <a:t>potrebu</a:t>
            </a:r>
            <a:r>
              <a:rPr lang="en-US" sz="2900" cap="none" dirty="0">
                <a:solidFill>
                  <a:schemeClr val="tx1"/>
                </a:solidFill>
                <a:latin typeface="+mj-lt"/>
                <a:ea typeface="+mj-ea"/>
                <a:cs typeface="+mj-cs"/>
                <a:sym typeface="Calibri"/>
              </a:rPr>
              <a:t> </a:t>
            </a:r>
            <a:endParaRPr lang="sk-SK" sz="2900" cap="none" dirty="0">
              <a:solidFill>
                <a:schemeClr val="tx1"/>
              </a:solidFill>
              <a:latin typeface="+mj-lt"/>
              <a:ea typeface="+mj-ea"/>
              <a:cs typeface="+mj-cs"/>
              <a:sym typeface="Calibri"/>
            </a:endParaRPr>
          </a:p>
          <a:p>
            <a:pPr marL="297179" indent="-297179" defTabSz="260604" hangingPunct="1">
              <a:spcBef>
                <a:spcPts val="0"/>
              </a:spcBef>
              <a:buSzPct val="100000"/>
              <a:buFontTx/>
              <a:buChar char="•"/>
              <a:defRPr sz="2900" cap="none">
                <a:solidFill>
                  <a:srgbClr val="FFCFD7"/>
                </a:solidFill>
                <a:latin typeface="+mj-lt"/>
                <a:ea typeface="+mj-ea"/>
                <a:cs typeface="+mj-cs"/>
                <a:sym typeface="Calibri"/>
              </a:defRPr>
            </a:pPr>
            <a:r>
              <a:rPr lang="en-US" sz="2900" cap="none" dirty="0">
                <a:solidFill>
                  <a:schemeClr val="tx1"/>
                </a:solidFill>
                <a:latin typeface="+mj-lt"/>
                <a:ea typeface="+mj-ea"/>
                <a:cs typeface="+mj-cs"/>
                <a:sym typeface="Calibri"/>
              </a:rPr>
              <a:t> </a:t>
            </a:r>
            <a:r>
              <a:rPr lang="en-US" sz="2900" cap="none" dirty="0" err="1">
                <a:solidFill>
                  <a:schemeClr val="tx1"/>
                </a:solidFill>
                <a:latin typeface="+mj-lt"/>
                <a:ea typeface="+mj-ea"/>
                <a:cs typeface="+mj-cs"/>
                <a:sym typeface="Calibri"/>
              </a:rPr>
              <a:t>Bezpečie</a:t>
            </a:r>
            <a:r>
              <a:rPr lang="en-US" sz="2900" cap="none" dirty="0">
                <a:solidFill>
                  <a:schemeClr val="tx1"/>
                </a:solidFill>
                <a:latin typeface="+mj-lt"/>
                <a:ea typeface="+mj-ea"/>
                <a:cs typeface="+mj-cs"/>
                <a:sym typeface="Calibri"/>
              </a:rPr>
              <a:t>, </a:t>
            </a:r>
            <a:r>
              <a:rPr lang="en-US" sz="2900" cap="none" dirty="0" err="1">
                <a:solidFill>
                  <a:schemeClr val="tx1"/>
                </a:solidFill>
                <a:latin typeface="+mj-lt"/>
                <a:ea typeface="+mj-ea"/>
                <a:cs typeface="+mj-cs"/>
                <a:sym typeface="Calibri"/>
              </a:rPr>
              <a:t>istota</a:t>
            </a:r>
            <a:r>
              <a:rPr lang="en-US" sz="2900" cap="none" dirty="0">
                <a:solidFill>
                  <a:schemeClr val="tx1"/>
                </a:solidFill>
                <a:latin typeface="+mj-lt"/>
                <a:ea typeface="+mj-ea"/>
                <a:cs typeface="+mj-cs"/>
                <a:sym typeface="Calibri"/>
              </a:rPr>
              <a:t> </a:t>
            </a:r>
          </a:p>
          <a:p>
            <a:pPr marL="297179" indent="-297179" defTabSz="260604" hangingPunct="1">
              <a:spcBef>
                <a:spcPts val="0"/>
              </a:spcBef>
              <a:buSzPct val="100000"/>
              <a:buFontTx/>
              <a:buChar char="•"/>
              <a:defRPr sz="2900" cap="none">
                <a:solidFill>
                  <a:srgbClr val="FFCFD7"/>
                </a:solidFill>
                <a:latin typeface="+mj-lt"/>
                <a:ea typeface="+mj-ea"/>
                <a:cs typeface="+mj-cs"/>
                <a:sym typeface="Calibri"/>
              </a:defRPr>
            </a:pPr>
            <a:r>
              <a:rPr lang="en-US" sz="2900" cap="none" dirty="0">
                <a:solidFill>
                  <a:schemeClr val="tx1"/>
                </a:solidFill>
                <a:latin typeface="+mj-lt"/>
                <a:ea typeface="+mj-ea"/>
                <a:cs typeface="+mj-cs"/>
                <a:sym typeface="Calibri"/>
              </a:rPr>
              <a:t> </a:t>
            </a:r>
            <a:r>
              <a:rPr lang="en-US" sz="2900" cap="none" dirty="0" err="1">
                <a:solidFill>
                  <a:schemeClr val="tx1"/>
                </a:solidFill>
                <a:latin typeface="+mj-lt"/>
                <a:ea typeface="+mj-ea"/>
                <a:cs typeface="+mj-cs"/>
                <a:sym typeface="Calibri"/>
              </a:rPr>
              <a:t>Láska</a:t>
            </a:r>
            <a:endParaRPr lang="en-US" sz="2900" cap="none" dirty="0">
              <a:solidFill>
                <a:schemeClr val="tx1"/>
              </a:solidFill>
              <a:latin typeface="+mj-lt"/>
              <a:ea typeface="+mj-ea"/>
              <a:cs typeface="+mj-cs"/>
              <a:sym typeface="Calibri"/>
            </a:endParaRPr>
          </a:p>
          <a:p>
            <a:pPr marL="297179" indent="-297179" defTabSz="260604" hangingPunct="1">
              <a:spcBef>
                <a:spcPts val="0"/>
              </a:spcBef>
              <a:buSzPct val="100000"/>
              <a:buFontTx/>
              <a:buChar char="•"/>
              <a:defRPr sz="2900" cap="none">
                <a:solidFill>
                  <a:srgbClr val="FFCFD7"/>
                </a:solidFill>
                <a:latin typeface="+mj-lt"/>
                <a:ea typeface="+mj-ea"/>
                <a:cs typeface="+mj-cs"/>
                <a:sym typeface="Calibri"/>
              </a:defRPr>
            </a:pPr>
            <a:r>
              <a:rPr lang="en-US" sz="2900" cap="none" dirty="0">
                <a:solidFill>
                  <a:schemeClr val="tx1"/>
                </a:solidFill>
                <a:latin typeface="+mj-lt"/>
                <a:ea typeface="+mj-ea"/>
                <a:cs typeface="+mj-cs"/>
                <a:sym typeface="Calibri"/>
              </a:rPr>
              <a:t> </a:t>
            </a:r>
            <a:r>
              <a:rPr lang="en-US" sz="2900" cap="none" dirty="0" err="1">
                <a:solidFill>
                  <a:schemeClr val="tx1"/>
                </a:solidFill>
                <a:latin typeface="+mj-lt"/>
                <a:ea typeface="+mj-ea"/>
                <a:cs typeface="+mj-cs"/>
                <a:sym typeface="Calibri"/>
              </a:rPr>
              <a:t>Uznanie</a:t>
            </a:r>
            <a:r>
              <a:rPr lang="en-US" sz="2900" cap="none" dirty="0">
                <a:solidFill>
                  <a:schemeClr val="tx1"/>
                </a:solidFill>
                <a:latin typeface="+mj-lt"/>
                <a:ea typeface="+mj-ea"/>
                <a:cs typeface="+mj-cs"/>
                <a:sym typeface="Calibri"/>
              </a:rPr>
              <a:t> </a:t>
            </a:r>
          </a:p>
          <a:p>
            <a:pPr marL="297179" indent="-297179" defTabSz="260604" hangingPunct="1">
              <a:spcBef>
                <a:spcPts val="0"/>
              </a:spcBef>
              <a:buSzPct val="100000"/>
              <a:buFontTx/>
              <a:buChar char="•"/>
              <a:defRPr sz="2900" cap="none">
                <a:solidFill>
                  <a:srgbClr val="FFCFD7"/>
                </a:solidFill>
                <a:latin typeface="+mj-lt"/>
                <a:ea typeface="+mj-ea"/>
                <a:cs typeface="+mj-cs"/>
                <a:sym typeface="Calibri"/>
              </a:defRPr>
            </a:pPr>
            <a:r>
              <a:rPr lang="en-US" sz="2900" cap="none" dirty="0">
                <a:solidFill>
                  <a:schemeClr val="tx1"/>
                </a:solidFill>
                <a:latin typeface="+mj-lt"/>
                <a:ea typeface="+mj-ea"/>
                <a:cs typeface="+mj-cs"/>
                <a:sym typeface="Calibri"/>
              </a:rPr>
              <a:t> </a:t>
            </a:r>
            <a:r>
              <a:rPr lang="en-US" sz="2900" cap="none" dirty="0" err="1">
                <a:solidFill>
                  <a:schemeClr val="tx1"/>
                </a:solidFill>
                <a:latin typeface="+mj-lt"/>
                <a:ea typeface="+mj-ea"/>
                <a:cs typeface="+mj-cs"/>
                <a:sym typeface="Calibri"/>
              </a:rPr>
              <a:t>Sebarealizácia</a:t>
            </a:r>
            <a:endParaRPr lang="sk-SK" sz="2900" cap="none" dirty="0">
              <a:solidFill>
                <a:schemeClr val="tx1"/>
              </a:solidFill>
              <a:latin typeface="+mj-lt"/>
              <a:ea typeface="+mj-ea"/>
              <a:cs typeface="+mj-cs"/>
              <a:sym typeface="Calibri"/>
            </a:endParaRPr>
          </a:p>
        </p:txBody>
      </p:sp>
      <p:pic>
        <p:nvPicPr>
          <p:cNvPr id="2050" name="Picture 2" descr="Potreby človeka - Občianska výchova 9.c">
            <a:extLst>
              <a:ext uri="{FF2B5EF4-FFF2-40B4-BE49-F238E27FC236}">
                <a16:creationId xmlns:a16="http://schemas.microsoft.com/office/drawing/2014/main" id="{F34C013F-FC71-63E3-5773-93AA992225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4618" y="4052015"/>
            <a:ext cx="2817091" cy="28170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3028797"/>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 name="Text Placeholder 15"/>
          <p:cNvSpPr txBox="1">
            <a:spLocks noGrp="1"/>
          </p:cNvSpPr>
          <p:nvPr>
            <p:ph type="body" idx="1"/>
          </p:nvPr>
        </p:nvSpPr>
        <p:spPr>
          <a:xfrm>
            <a:off x="663827" y="1424602"/>
            <a:ext cx="10988634" cy="5157503"/>
          </a:xfrm>
          <a:prstGeom prst="rect">
            <a:avLst/>
          </a:prstGeom>
        </p:spPr>
        <p:txBody>
          <a:bodyPr>
            <a:normAutofit lnSpcReduction="10000"/>
          </a:bodyPr>
          <a:lstStyle/>
          <a:p>
            <a:pPr defTabSz="393191">
              <a:spcBef>
                <a:spcPts val="0"/>
              </a:spcBef>
              <a:defRPr sz="2300" b="1" cap="none">
                <a:solidFill>
                  <a:srgbClr val="FF7E79"/>
                </a:solidFill>
                <a:latin typeface="+mj-lt"/>
                <a:ea typeface="+mj-ea"/>
                <a:cs typeface="+mj-cs"/>
                <a:sym typeface="Calibri"/>
              </a:defRPr>
            </a:pPr>
            <a:r>
              <a:rPr lang="en-US" sz="3200" dirty="0" err="1">
                <a:solidFill>
                  <a:schemeClr val="tx2">
                    <a:lumMod val="20000"/>
                    <a:lumOff val="80000"/>
                  </a:schemeClr>
                </a:solidFill>
              </a:rPr>
              <a:t>Každá</a:t>
            </a:r>
            <a:r>
              <a:rPr lang="en-US" sz="3200" dirty="0">
                <a:solidFill>
                  <a:schemeClr val="tx2">
                    <a:lumMod val="20000"/>
                    <a:lumOff val="80000"/>
                  </a:schemeClr>
                </a:solidFill>
              </a:rPr>
              <a:t> </a:t>
            </a:r>
            <a:r>
              <a:rPr lang="en-US" sz="3200" dirty="0" err="1">
                <a:solidFill>
                  <a:schemeClr val="tx2">
                    <a:lumMod val="20000"/>
                    <a:lumOff val="80000"/>
                  </a:schemeClr>
                </a:solidFill>
              </a:rPr>
              <a:t>osoba</a:t>
            </a:r>
            <a:r>
              <a:rPr lang="en-US" sz="3200" dirty="0">
                <a:solidFill>
                  <a:schemeClr val="tx2">
                    <a:lumMod val="20000"/>
                    <a:lumOff val="80000"/>
                  </a:schemeClr>
                </a:solidFill>
              </a:rPr>
              <a:t> </a:t>
            </a:r>
            <a:r>
              <a:rPr lang="en-US" sz="3200" dirty="0" err="1">
                <a:solidFill>
                  <a:schemeClr val="tx2">
                    <a:lumMod val="20000"/>
                    <a:lumOff val="80000"/>
                  </a:schemeClr>
                </a:solidFill>
              </a:rPr>
              <a:t>má</a:t>
            </a:r>
            <a:r>
              <a:rPr lang="en-US" sz="3200" dirty="0">
                <a:solidFill>
                  <a:schemeClr val="tx2">
                    <a:lumMod val="20000"/>
                    <a:lumOff val="80000"/>
                  </a:schemeClr>
                </a:solidFill>
              </a:rPr>
              <a:t> </a:t>
            </a:r>
            <a:r>
              <a:rPr lang="en-US" sz="3200" dirty="0" err="1">
                <a:solidFill>
                  <a:schemeClr val="tx2">
                    <a:lumMod val="20000"/>
                    <a:lumOff val="80000"/>
                  </a:schemeClr>
                </a:solidFill>
              </a:rPr>
              <a:t>iné</a:t>
            </a:r>
            <a:r>
              <a:rPr lang="en-US" sz="3200" dirty="0">
                <a:solidFill>
                  <a:schemeClr val="tx2">
                    <a:lumMod val="20000"/>
                    <a:lumOff val="80000"/>
                  </a:schemeClr>
                </a:solidFill>
              </a:rPr>
              <a:t> </a:t>
            </a:r>
            <a:r>
              <a:rPr lang="en-US" sz="3200" dirty="0" err="1">
                <a:solidFill>
                  <a:schemeClr val="tx2">
                    <a:lumMod val="20000"/>
                    <a:lumOff val="80000"/>
                  </a:schemeClr>
                </a:solidFill>
              </a:rPr>
              <a:t>predstavy</a:t>
            </a:r>
            <a:r>
              <a:rPr lang="en-US" sz="3200" dirty="0">
                <a:solidFill>
                  <a:schemeClr val="tx2">
                    <a:lumMod val="20000"/>
                    <a:lumOff val="80000"/>
                  </a:schemeClr>
                </a:solidFill>
              </a:rPr>
              <a:t> a </a:t>
            </a:r>
            <a:r>
              <a:rPr lang="en-US" sz="3200" dirty="0" err="1">
                <a:solidFill>
                  <a:schemeClr val="tx2">
                    <a:lumMod val="20000"/>
                    <a:lumOff val="80000"/>
                  </a:schemeClr>
                </a:solidFill>
              </a:rPr>
              <a:t>iný</a:t>
            </a:r>
            <a:r>
              <a:rPr lang="en-US" sz="3200" dirty="0">
                <a:solidFill>
                  <a:schemeClr val="tx2">
                    <a:lumMod val="20000"/>
                    <a:lumOff val="80000"/>
                  </a:schemeClr>
                </a:solidFill>
              </a:rPr>
              <a:t> </a:t>
            </a:r>
            <a:r>
              <a:rPr lang="en-US" sz="3200" dirty="0" err="1">
                <a:solidFill>
                  <a:schemeClr val="tx2">
                    <a:lumMod val="20000"/>
                    <a:lumOff val="80000"/>
                  </a:schemeClr>
                </a:solidFill>
              </a:rPr>
              <a:t>spôsob</a:t>
            </a:r>
            <a:r>
              <a:rPr lang="en-US" sz="3200" dirty="0">
                <a:solidFill>
                  <a:schemeClr val="tx2">
                    <a:lumMod val="20000"/>
                    <a:lumOff val="80000"/>
                  </a:schemeClr>
                </a:solidFill>
              </a:rPr>
              <a:t> </a:t>
            </a:r>
            <a:r>
              <a:rPr lang="en-US" sz="3200" dirty="0" err="1">
                <a:solidFill>
                  <a:schemeClr val="tx2">
                    <a:lumMod val="20000"/>
                    <a:lumOff val="80000"/>
                  </a:schemeClr>
                </a:solidFill>
              </a:rPr>
              <a:t>prevedenia</a:t>
            </a:r>
            <a:r>
              <a:rPr lang="en-US" sz="3200" dirty="0">
                <a:solidFill>
                  <a:schemeClr val="tx2">
                    <a:lumMod val="20000"/>
                    <a:lumOff val="80000"/>
                  </a:schemeClr>
                </a:solidFill>
              </a:rPr>
              <a:t> </a:t>
            </a:r>
            <a:r>
              <a:rPr lang="en-US" sz="3200" dirty="0" err="1">
                <a:solidFill>
                  <a:schemeClr val="tx2">
                    <a:lumMod val="20000"/>
                    <a:lumOff val="80000"/>
                  </a:schemeClr>
                </a:solidFill>
              </a:rPr>
              <a:t>potrieb</a:t>
            </a:r>
            <a:r>
              <a:rPr lang="en-US" sz="3200" dirty="0">
                <a:solidFill>
                  <a:schemeClr val="tx2">
                    <a:lumMod val="20000"/>
                    <a:lumOff val="80000"/>
                  </a:schemeClr>
                </a:solidFill>
              </a:rPr>
              <a:t>, </a:t>
            </a:r>
            <a:r>
              <a:rPr lang="en-US" sz="3200" dirty="0" err="1">
                <a:solidFill>
                  <a:schemeClr val="tx2">
                    <a:lumMod val="20000"/>
                    <a:lumOff val="80000"/>
                  </a:schemeClr>
                </a:solidFill>
              </a:rPr>
              <a:t>ktoré</a:t>
            </a:r>
            <a:r>
              <a:rPr lang="en-US" sz="3200" dirty="0">
                <a:solidFill>
                  <a:schemeClr val="tx2">
                    <a:lumMod val="20000"/>
                    <a:lumOff val="80000"/>
                  </a:schemeClr>
                </a:solidFill>
              </a:rPr>
              <a:t> </a:t>
            </a:r>
            <a:r>
              <a:rPr lang="en-US" sz="3200" dirty="0" err="1">
                <a:solidFill>
                  <a:schemeClr val="tx2">
                    <a:lumMod val="20000"/>
                    <a:lumOff val="80000"/>
                  </a:schemeClr>
                </a:solidFill>
              </a:rPr>
              <a:t>závisia</a:t>
            </a:r>
            <a:r>
              <a:rPr lang="en-US" sz="3200" dirty="0">
                <a:solidFill>
                  <a:schemeClr val="tx2">
                    <a:lumMod val="20000"/>
                    <a:lumOff val="80000"/>
                  </a:schemeClr>
                </a:solidFill>
              </a:rPr>
              <a:t> od </a:t>
            </a:r>
            <a:r>
              <a:rPr lang="en-US" sz="3200" dirty="0" err="1">
                <a:solidFill>
                  <a:schemeClr val="tx2">
                    <a:lumMod val="20000"/>
                    <a:lumOff val="80000"/>
                  </a:schemeClr>
                </a:solidFill>
              </a:rPr>
              <a:t>miery</a:t>
            </a:r>
            <a:r>
              <a:rPr lang="en-US" sz="3200" dirty="0">
                <a:solidFill>
                  <a:schemeClr val="tx2">
                    <a:lumMod val="20000"/>
                    <a:lumOff val="80000"/>
                  </a:schemeClr>
                </a:solidFill>
              </a:rPr>
              <a:t>  </a:t>
            </a:r>
            <a:r>
              <a:rPr lang="en-US" sz="3200" dirty="0" err="1">
                <a:solidFill>
                  <a:schemeClr val="tx2">
                    <a:lumMod val="20000"/>
                    <a:lumOff val="80000"/>
                  </a:schemeClr>
                </a:solidFill>
              </a:rPr>
              <a:t>inteligencie</a:t>
            </a:r>
            <a:r>
              <a:rPr lang="en-US" sz="3200" dirty="0">
                <a:solidFill>
                  <a:schemeClr val="tx2">
                    <a:lumMod val="20000"/>
                    <a:lumOff val="80000"/>
                  </a:schemeClr>
                </a:solidFill>
              </a:rPr>
              <a:t>. </a:t>
            </a:r>
          </a:p>
          <a:p>
            <a:pPr defTabSz="393191">
              <a:spcBef>
                <a:spcPts val="0"/>
              </a:spcBef>
              <a:defRPr sz="2300" b="1" cap="none">
                <a:solidFill>
                  <a:srgbClr val="FF7E79"/>
                </a:solidFill>
                <a:latin typeface="+mj-lt"/>
                <a:ea typeface="+mj-ea"/>
                <a:cs typeface="+mj-cs"/>
                <a:sym typeface="Calibri"/>
              </a:defRPr>
            </a:pPr>
            <a:endParaRPr lang="en-US" sz="2300" dirty="0"/>
          </a:p>
          <a:p>
            <a:pPr defTabSz="393191">
              <a:spcBef>
                <a:spcPts val="0"/>
              </a:spcBef>
              <a:defRPr sz="2300" b="1" cap="none">
                <a:solidFill>
                  <a:srgbClr val="FF7E79"/>
                </a:solidFill>
                <a:latin typeface="+mj-lt"/>
                <a:ea typeface="+mj-ea"/>
                <a:cs typeface="+mj-cs"/>
                <a:sym typeface="Calibri"/>
              </a:defRPr>
            </a:pPr>
            <a:endParaRPr lang="en-US" sz="2300" dirty="0"/>
          </a:p>
          <a:p>
            <a:pPr defTabSz="393191">
              <a:spcBef>
                <a:spcPts val="0"/>
              </a:spcBef>
              <a:defRPr sz="2300" b="1" cap="none">
                <a:solidFill>
                  <a:srgbClr val="FF7E79"/>
                </a:solidFill>
                <a:latin typeface="+mj-lt"/>
                <a:ea typeface="+mj-ea"/>
                <a:cs typeface="+mj-cs"/>
                <a:sym typeface="Calibri"/>
              </a:defRPr>
            </a:pPr>
            <a:r>
              <a:rPr lang="en-US" sz="3200" dirty="0"/>
              <a:t>        </a:t>
            </a:r>
            <a:r>
              <a:rPr lang="en-US" sz="3200" dirty="0" err="1"/>
              <a:t>Celá</a:t>
            </a:r>
            <a:r>
              <a:rPr lang="en-US" sz="3200" dirty="0"/>
              <a:t> </a:t>
            </a:r>
            <a:r>
              <a:rPr lang="en-US" sz="3200" dirty="0" err="1"/>
              <a:t>sexuálna</a:t>
            </a:r>
            <a:r>
              <a:rPr lang="en-US" sz="3200" dirty="0"/>
              <a:t> </a:t>
            </a:r>
            <a:r>
              <a:rPr lang="en-US" sz="3200" dirty="0" err="1"/>
              <a:t>výchova</a:t>
            </a:r>
            <a:r>
              <a:rPr lang="en-US" sz="3200" dirty="0"/>
              <a:t> </a:t>
            </a:r>
            <a:r>
              <a:rPr lang="en-US" sz="3200" dirty="0" err="1"/>
              <a:t>sa</a:t>
            </a:r>
            <a:r>
              <a:rPr lang="en-US" sz="3200" dirty="0"/>
              <a:t> </a:t>
            </a:r>
            <a:r>
              <a:rPr lang="en-US" sz="3200" dirty="0" err="1"/>
              <a:t>bude</a:t>
            </a:r>
            <a:r>
              <a:rPr lang="en-US" sz="3200" dirty="0"/>
              <a:t> </a:t>
            </a:r>
            <a:r>
              <a:rPr lang="en-US" sz="3200" dirty="0" err="1"/>
              <a:t>vývíjať</a:t>
            </a:r>
            <a:r>
              <a:rPr lang="en-US" sz="3200" dirty="0"/>
              <a:t> od </a:t>
            </a:r>
            <a:r>
              <a:rPr lang="en-US" sz="3200" dirty="0" err="1"/>
              <a:t>dvoch</a:t>
            </a:r>
            <a:r>
              <a:rPr lang="en-US" sz="3200" dirty="0"/>
              <a:t>  </a:t>
            </a:r>
            <a:r>
              <a:rPr lang="en-US" sz="3200" dirty="0" err="1"/>
              <a:t>vecí</a:t>
            </a:r>
            <a:r>
              <a:rPr lang="en-US" sz="3200" dirty="0"/>
              <a:t>:</a:t>
            </a:r>
          </a:p>
          <a:p>
            <a:pPr defTabSz="393191">
              <a:spcBef>
                <a:spcPts val="0"/>
              </a:spcBef>
              <a:defRPr sz="2300" b="1" cap="none">
                <a:solidFill>
                  <a:srgbClr val="FF7E79"/>
                </a:solidFill>
                <a:latin typeface="+mj-lt"/>
                <a:ea typeface="+mj-ea"/>
                <a:cs typeface="+mj-cs"/>
                <a:sym typeface="Calibri"/>
              </a:defRPr>
            </a:pPr>
            <a:endParaRPr lang="en-US" sz="3200" dirty="0"/>
          </a:p>
          <a:p>
            <a:pPr defTabSz="393191">
              <a:spcBef>
                <a:spcPts val="0"/>
              </a:spcBef>
              <a:defRPr sz="2300" b="1" cap="none">
                <a:solidFill>
                  <a:srgbClr val="FF7E79"/>
                </a:solidFill>
                <a:latin typeface="+mj-lt"/>
                <a:ea typeface="+mj-ea"/>
                <a:cs typeface="+mj-cs"/>
                <a:sym typeface="Calibri"/>
              </a:defRPr>
            </a:pPr>
            <a:r>
              <a:rPr lang="en-US" sz="3200" dirty="0"/>
              <a:t>             1. </a:t>
            </a:r>
            <a:r>
              <a:rPr lang="en-US" sz="3200" dirty="0" err="1"/>
              <a:t>Vás</a:t>
            </a:r>
            <a:r>
              <a:rPr lang="en-US" sz="3200" dirty="0"/>
              <a:t>  </a:t>
            </a:r>
            <a:r>
              <a:rPr lang="en-US" sz="3200" u="sng" dirty="0" err="1"/>
              <a:t>rodičov</a:t>
            </a:r>
            <a:r>
              <a:rPr lang="en-US" sz="3200" dirty="0"/>
              <a:t>, </a:t>
            </a:r>
            <a:r>
              <a:rPr lang="en-US" sz="3200" dirty="0" err="1"/>
              <a:t>trénerov</a:t>
            </a:r>
            <a:r>
              <a:rPr lang="en-US" sz="3200" dirty="0"/>
              <a:t>, </a:t>
            </a:r>
            <a:r>
              <a:rPr lang="en-US" sz="3200" dirty="0" err="1"/>
              <a:t>kamarátov</a:t>
            </a:r>
            <a:r>
              <a:rPr lang="en-US" sz="3200" dirty="0"/>
              <a:t> </a:t>
            </a:r>
            <a:r>
              <a:rPr lang="en-US" sz="3200" dirty="0" err="1"/>
              <a:t>ako</a:t>
            </a:r>
            <a:endParaRPr lang="en-US" sz="3200" dirty="0"/>
          </a:p>
          <a:p>
            <a:pPr defTabSz="393191">
              <a:spcBef>
                <a:spcPts val="0"/>
              </a:spcBef>
              <a:defRPr sz="2300" b="1" cap="none">
                <a:solidFill>
                  <a:srgbClr val="FF7E79"/>
                </a:solidFill>
                <a:latin typeface="+mj-lt"/>
                <a:ea typeface="+mj-ea"/>
                <a:cs typeface="+mj-cs"/>
                <a:sym typeface="Calibri"/>
              </a:defRPr>
            </a:pPr>
            <a:r>
              <a:rPr lang="en-US" sz="3200" dirty="0"/>
              <a:t>                 </a:t>
            </a:r>
            <a:r>
              <a:rPr lang="en-US" sz="3200" dirty="0" err="1"/>
              <a:t>dôveryhodnej</a:t>
            </a:r>
            <a:r>
              <a:rPr lang="en-US" sz="3200" dirty="0"/>
              <a:t> </a:t>
            </a:r>
            <a:r>
              <a:rPr lang="en-US" sz="3200" dirty="0" err="1"/>
              <a:t>osoby</a:t>
            </a:r>
            <a:r>
              <a:rPr lang="en-US" sz="3200" dirty="0"/>
              <a:t> v </a:t>
            </a:r>
            <a:r>
              <a:rPr lang="en-US" sz="3200" dirty="0" err="1"/>
              <a:t>jeho</a:t>
            </a:r>
            <a:r>
              <a:rPr lang="en-US" sz="3200" dirty="0"/>
              <a:t> /</a:t>
            </a:r>
            <a:r>
              <a:rPr lang="en-US" sz="3200" dirty="0" err="1"/>
              <a:t>jej</a:t>
            </a:r>
            <a:r>
              <a:rPr lang="en-US" sz="3200" dirty="0"/>
              <a:t>  </a:t>
            </a:r>
            <a:r>
              <a:rPr lang="en-US" sz="3200" dirty="0" err="1"/>
              <a:t>blízkosti</a:t>
            </a:r>
            <a:endParaRPr lang="en-US" sz="3200" dirty="0"/>
          </a:p>
          <a:p>
            <a:pPr defTabSz="393191">
              <a:spcBef>
                <a:spcPts val="0"/>
              </a:spcBef>
              <a:defRPr sz="2300" b="1" cap="none">
                <a:solidFill>
                  <a:srgbClr val="FF7E79"/>
                </a:solidFill>
                <a:latin typeface="+mj-lt"/>
                <a:ea typeface="+mj-ea"/>
                <a:cs typeface="+mj-cs"/>
                <a:sym typeface="Calibri"/>
              </a:defRPr>
            </a:pPr>
            <a:endParaRPr lang="en-US" sz="3200" dirty="0"/>
          </a:p>
          <a:p>
            <a:pPr defTabSz="393191">
              <a:spcBef>
                <a:spcPts val="0"/>
              </a:spcBef>
              <a:defRPr sz="2300" b="1" cap="none">
                <a:solidFill>
                  <a:srgbClr val="FF7E79"/>
                </a:solidFill>
                <a:latin typeface="+mj-lt"/>
                <a:ea typeface="+mj-ea"/>
                <a:cs typeface="+mj-cs"/>
                <a:sym typeface="Calibri"/>
              </a:defRPr>
            </a:pPr>
            <a:r>
              <a:rPr lang="en-US" sz="3200" dirty="0"/>
              <a:t>             2.  Od </a:t>
            </a:r>
            <a:r>
              <a:rPr lang="en-US" sz="3200" dirty="0" err="1"/>
              <a:t>možností</a:t>
            </a:r>
            <a:r>
              <a:rPr lang="en-US" sz="3200" dirty="0"/>
              <a:t> </a:t>
            </a:r>
            <a:r>
              <a:rPr lang="en-US" sz="3200" dirty="0" err="1"/>
              <a:t>realizovať</a:t>
            </a:r>
            <a:r>
              <a:rPr lang="en-US" sz="3200" dirty="0"/>
              <a:t> </a:t>
            </a:r>
            <a:r>
              <a:rPr lang="en-US" sz="3200" dirty="0" err="1"/>
              <a:t>svoje</a:t>
            </a:r>
            <a:r>
              <a:rPr lang="en-US" sz="3200" dirty="0"/>
              <a:t> </a:t>
            </a:r>
            <a:r>
              <a:rPr lang="en-US" sz="3200" dirty="0" err="1"/>
              <a:t>sexuálne</a:t>
            </a:r>
            <a:r>
              <a:rPr lang="en-US" sz="3200" dirty="0"/>
              <a:t> a </a:t>
            </a:r>
            <a:r>
              <a:rPr lang="en-US" sz="3200" dirty="0" err="1"/>
              <a:t>vzťahové</a:t>
            </a:r>
            <a:r>
              <a:rPr lang="en-US" sz="3200" dirty="0"/>
              <a:t>      </a:t>
            </a:r>
          </a:p>
          <a:p>
            <a:pPr defTabSz="393191">
              <a:spcBef>
                <a:spcPts val="0"/>
              </a:spcBef>
              <a:defRPr sz="2300" b="1" cap="none">
                <a:solidFill>
                  <a:srgbClr val="FF7E79"/>
                </a:solidFill>
                <a:latin typeface="+mj-lt"/>
                <a:ea typeface="+mj-ea"/>
                <a:cs typeface="+mj-cs"/>
                <a:sym typeface="Calibri"/>
              </a:defRPr>
            </a:pPr>
            <a:r>
              <a:rPr lang="en-US" sz="3200" dirty="0"/>
              <a:t>                   </a:t>
            </a:r>
            <a:r>
              <a:rPr lang="en-US" sz="3200" dirty="0" err="1"/>
              <a:t>potreby</a:t>
            </a:r>
            <a:endParaRPr lang="en-US" sz="3200" dirty="0"/>
          </a:p>
          <a:p>
            <a:pPr defTabSz="393191">
              <a:spcBef>
                <a:spcPts val="0"/>
              </a:spcBef>
              <a:defRPr sz="2300" b="1" cap="none">
                <a:solidFill>
                  <a:srgbClr val="FF7E79"/>
                </a:solidFill>
                <a:latin typeface="+mj-lt"/>
                <a:ea typeface="+mj-ea"/>
                <a:cs typeface="+mj-cs"/>
                <a:sym typeface="Calibri"/>
              </a:defRPr>
            </a:pPr>
            <a:endParaRPr lang="en-US" sz="3200" dirty="0"/>
          </a:p>
          <a:p>
            <a:pPr defTabSz="393191">
              <a:spcBef>
                <a:spcPts val="0"/>
              </a:spcBef>
              <a:defRPr sz="2300" b="1" cap="none">
                <a:solidFill>
                  <a:srgbClr val="FF7E79"/>
                </a:solidFill>
                <a:latin typeface="+mj-lt"/>
                <a:ea typeface="+mj-ea"/>
                <a:cs typeface="+mj-cs"/>
                <a:sym typeface="Calibri"/>
              </a:defRPr>
            </a:pPr>
            <a:endParaRPr sz="2400" dirty="0"/>
          </a:p>
        </p:txBody>
      </p:sp>
    </p:spTree>
    <p:extLst>
      <p:ext uri="{BB962C8B-B14F-4D97-AF65-F5344CB8AC3E}">
        <p14:creationId xmlns:p14="http://schemas.microsoft.com/office/powerpoint/2010/main" val="2359921731"/>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 name="“Všetci sa staráme o športovcov a chránime ich”"/>
          <p:cNvSpPr txBox="1">
            <a:spLocks noGrp="1"/>
          </p:cNvSpPr>
          <p:nvPr>
            <p:ph type="body" sz="quarter" idx="1"/>
          </p:nvPr>
        </p:nvSpPr>
        <p:spPr>
          <a:xfrm>
            <a:off x="1956873" y="139840"/>
            <a:ext cx="7304622" cy="974727"/>
          </a:xfrm>
          <a:prstGeom prst="rect">
            <a:avLst/>
          </a:prstGeom>
        </p:spPr>
        <p:txBody>
          <a:bodyPr>
            <a:noAutofit/>
          </a:bodyPr>
          <a:lstStyle>
            <a:lvl1pPr algn="ctr" defTabSz="630936">
              <a:spcBef>
                <a:spcPts val="600"/>
              </a:spcBef>
              <a:defRPr sz="2800"/>
            </a:lvl1pPr>
          </a:lstStyle>
          <a:p>
            <a:r>
              <a:rPr lang="en-US" sz="4000" dirty="0" err="1">
                <a:solidFill>
                  <a:srgbClr val="FFFF00"/>
                </a:solidFill>
              </a:rPr>
              <a:t>Prejavy</a:t>
            </a:r>
            <a:r>
              <a:rPr lang="en-US" sz="4000" dirty="0">
                <a:solidFill>
                  <a:srgbClr val="FFFF00"/>
                </a:solidFill>
              </a:rPr>
              <a:t> sexuality</a:t>
            </a:r>
            <a:endParaRPr sz="4000" dirty="0">
              <a:solidFill>
                <a:srgbClr val="FFFF00"/>
              </a:solidFill>
            </a:endParaRPr>
          </a:p>
        </p:txBody>
      </p:sp>
      <p:pic>
        <p:nvPicPr>
          <p:cNvPr id="568" name="logo_horizontalne.png" descr="logo_horizontalne.png"/>
          <p:cNvPicPr>
            <a:picLocks noChangeAspect="1"/>
          </p:cNvPicPr>
          <p:nvPr/>
        </p:nvPicPr>
        <p:blipFill>
          <a:blip r:embed="rId2"/>
          <a:stretch>
            <a:fillRect/>
          </a:stretch>
        </p:blipFill>
        <p:spPr>
          <a:xfrm>
            <a:off x="9261494" y="5681687"/>
            <a:ext cx="2986457" cy="1182499"/>
          </a:xfrm>
          <a:prstGeom prst="rect">
            <a:avLst/>
          </a:prstGeom>
          <a:ln w="12700">
            <a:miter lim="400000"/>
          </a:ln>
        </p:spPr>
      </p:pic>
      <p:sp>
        <p:nvSpPr>
          <p:cNvPr id="2" name="Text Placeholder 7">
            <a:extLst>
              <a:ext uri="{FF2B5EF4-FFF2-40B4-BE49-F238E27FC236}">
                <a16:creationId xmlns:a16="http://schemas.microsoft.com/office/drawing/2014/main" id="{F11DDC76-25E9-AFDF-5972-00ED539DCADD}"/>
              </a:ext>
            </a:extLst>
          </p:cNvPr>
          <p:cNvSpPr txBox="1">
            <a:spLocks/>
          </p:cNvSpPr>
          <p:nvPr/>
        </p:nvSpPr>
        <p:spPr>
          <a:xfrm>
            <a:off x="2187783" y="930483"/>
            <a:ext cx="8902045" cy="48548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Autofit/>
          </a:bodyPr>
          <a:lstStyle>
            <a:lvl1pPr marL="0" marR="0" indent="0" algn="l" defTabSz="914400" rtl="0" latinLnBrk="0">
              <a:lnSpc>
                <a:spcPct val="100000"/>
              </a:lnSpc>
              <a:spcBef>
                <a:spcPts val="1000"/>
              </a:spcBef>
              <a:spcAft>
                <a:spcPts val="0"/>
              </a:spcAft>
              <a:buClrTx/>
              <a:buSzTx/>
              <a:buFontTx/>
              <a:buNone/>
              <a:tabLst/>
              <a:defRPr sz="4200" b="0" i="0" u="none" strike="noStrike" cap="all" spc="0" baseline="0">
                <a:solidFill>
                  <a:srgbClr val="FFFFFF"/>
                </a:solidFill>
                <a:uFillTx/>
                <a:latin typeface="Circe"/>
                <a:ea typeface="Circe"/>
                <a:cs typeface="Circe"/>
                <a:sym typeface="Circe"/>
              </a:defRPr>
            </a:lvl1pPr>
            <a:lvl2pPr marL="8286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2pPr>
            <a:lvl3pPr marL="10572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3pPr>
            <a:lvl4pPr marL="12858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4pPr>
            <a:lvl5pPr marL="15144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5pPr>
            <a:lvl6pPr marL="1684336" marR="0" indent="-600074"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6pPr>
            <a:lvl7pPr marL="1855786" marR="0" indent="-600074"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7pPr>
            <a:lvl8pPr marL="202882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8pPr>
            <a:lvl9pPr marL="2254250"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9pPr>
          </a:lstStyle>
          <a:p>
            <a:pPr marL="297179" indent="-297179" defTabSz="260604" hangingPunct="1">
              <a:spcBef>
                <a:spcPts val="0"/>
              </a:spcBef>
              <a:buSzPct val="100000"/>
              <a:buFontTx/>
              <a:buChar char="•"/>
              <a:defRPr sz="2900" cap="none">
                <a:solidFill>
                  <a:srgbClr val="FFCFD7"/>
                </a:solidFill>
                <a:latin typeface="+mj-lt"/>
                <a:ea typeface="+mj-ea"/>
                <a:cs typeface="+mj-cs"/>
                <a:sym typeface="Calibri"/>
              </a:defRPr>
            </a:pPr>
            <a:r>
              <a:rPr lang="en-US" sz="3200" cap="none" dirty="0" err="1">
                <a:solidFill>
                  <a:schemeClr val="tx2">
                    <a:lumMod val="20000"/>
                    <a:lumOff val="80000"/>
                  </a:schemeClr>
                </a:solidFill>
                <a:latin typeface="+mj-lt"/>
                <a:ea typeface="+mj-ea"/>
                <a:cs typeface="+mj-cs"/>
                <a:sym typeface="Calibri"/>
              </a:rPr>
              <a:t>Očuchávanie</a:t>
            </a:r>
            <a:endParaRPr lang="en-US" sz="3200" cap="none" dirty="0">
              <a:solidFill>
                <a:schemeClr val="tx2">
                  <a:lumMod val="20000"/>
                  <a:lumOff val="80000"/>
                </a:schemeClr>
              </a:solidFill>
              <a:latin typeface="+mj-lt"/>
              <a:ea typeface="+mj-ea"/>
              <a:cs typeface="+mj-cs"/>
              <a:sym typeface="Calibri"/>
            </a:endParaRPr>
          </a:p>
          <a:p>
            <a:pPr marL="297179" indent="-297179" defTabSz="260604" hangingPunct="1">
              <a:spcBef>
                <a:spcPts val="0"/>
              </a:spcBef>
              <a:buSzPct val="100000"/>
              <a:buFontTx/>
              <a:buChar char="•"/>
              <a:defRPr sz="2900" cap="none">
                <a:solidFill>
                  <a:srgbClr val="FFCFD7"/>
                </a:solidFill>
                <a:latin typeface="+mj-lt"/>
                <a:ea typeface="+mj-ea"/>
                <a:cs typeface="+mj-cs"/>
                <a:sym typeface="Calibri"/>
              </a:defRPr>
            </a:pPr>
            <a:r>
              <a:rPr lang="en-US" sz="3200" cap="none" dirty="0" err="1">
                <a:solidFill>
                  <a:schemeClr val="tx2">
                    <a:lumMod val="20000"/>
                    <a:lumOff val="80000"/>
                  </a:schemeClr>
                </a:solidFill>
                <a:latin typeface="+mj-lt"/>
                <a:ea typeface="+mj-ea"/>
                <a:cs typeface="+mj-cs"/>
                <a:sym typeface="Calibri"/>
              </a:rPr>
              <a:t>Olizovanie</a:t>
            </a:r>
            <a:endParaRPr lang="en-US" sz="3200" cap="none" dirty="0">
              <a:solidFill>
                <a:schemeClr val="tx2">
                  <a:lumMod val="20000"/>
                  <a:lumOff val="80000"/>
                </a:schemeClr>
              </a:solidFill>
              <a:latin typeface="+mj-lt"/>
              <a:ea typeface="+mj-ea"/>
              <a:cs typeface="+mj-cs"/>
              <a:sym typeface="Calibri"/>
            </a:endParaRPr>
          </a:p>
          <a:p>
            <a:pPr marL="297179" indent="-297179" defTabSz="260604" hangingPunct="1">
              <a:spcBef>
                <a:spcPts val="0"/>
              </a:spcBef>
              <a:buSzPct val="100000"/>
              <a:buFontTx/>
              <a:buChar char="•"/>
              <a:defRPr sz="2900" cap="none">
                <a:solidFill>
                  <a:srgbClr val="FFCFD7"/>
                </a:solidFill>
                <a:latin typeface="+mj-lt"/>
                <a:ea typeface="+mj-ea"/>
                <a:cs typeface="+mj-cs"/>
                <a:sym typeface="Calibri"/>
              </a:defRPr>
            </a:pPr>
            <a:r>
              <a:rPr lang="en-US" sz="3200" cap="none" dirty="0" err="1">
                <a:solidFill>
                  <a:schemeClr val="tx2">
                    <a:lumMod val="20000"/>
                    <a:lumOff val="80000"/>
                  </a:schemeClr>
                </a:solidFill>
                <a:latin typeface="+mj-lt"/>
                <a:ea typeface="+mj-ea"/>
                <a:cs typeface="+mj-cs"/>
                <a:sym typeface="Calibri"/>
              </a:rPr>
              <a:t>Dotýkanie</a:t>
            </a: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sa</a:t>
            </a: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seba</a:t>
            </a: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samého</a:t>
            </a: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na</a:t>
            </a: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intýmnych</a:t>
            </a: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miestach</a:t>
            </a:r>
            <a:endParaRPr lang="en-US" sz="3200" cap="none" dirty="0">
              <a:solidFill>
                <a:schemeClr val="tx2">
                  <a:lumMod val="20000"/>
                  <a:lumOff val="80000"/>
                </a:schemeClr>
              </a:solidFill>
              <a:latin typeface="+mj-lt"/>
              <a:ea typeface="+mj-ea"/>
              <a:cs typeface="+mj-cs"/>
              <a:sym typeface="Calibri"/>
            </a:endParaRPr>
          </a:p>
          <a:p>
            <a:pPr marL="297179" indent="-297179" defTabSz="260604" hangingPunct="1">
              <a:spcBef>
                <a:spcPts val="0"/>
              </a:spcBef>
              <a:buSzPct val="100000"/>
              <a:buFontTx/>
              <a:buChar char="•"/>
              <a:defRPr sz="2900" cap="none">
                <a:solidFill>
                  <a:srgbClr val="FFCFD7"/>
                </a:solidFill>
                <a:latin typeface="+mj-lt"/>
                <a:ea typeface="+mj-ea"/>
                <a:cs typeface="+mj-cs"/>
                <a:sym typeface="Calibri"/>
              </a:defRPr>
            </a:pPr>
            <a:r>
              <a:rPr lang="en-US" sz="3200" cap="none" dirty="0" err="1">
                <a:solidFill>
                  <a:schemeClr val="tx2">
                    <a:lumMod val="20000"/>
                    <a:lumOff val="80000"/>
                  </a:schemeClr>
                </a:solidFill>
                <a:latin typeface="+mj-lt"/>
                <a:ea typeface="+mj-ea"/>
                <a:cs typeface="+mj-cs"/>
                <a:sym typeface="Calibri"/>
              </a:rPr>
              <a:t>Náznaky</a:t>
            </a: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kopulačných</a:t>
            </a: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pohybov</a:t>
            </a:r>
            <a:endParaRPr lang="en-US" sz="3200" cap="none" dirty="0">
              <a:solidFill>
                <a:schemeClr val="tx2">
                  <a:lumMod val="20000"/>
                  <a:lumOff val="80000"/>
                </a:schemeClr>
              </a:solidFill>
              <a:latin typeface="+mj-lt"/>
              <a:ea typeface="+mj-ea"/>
              <a:cs typeface="+mj-cs"/>
              <a:sym typeface="Calibri"/>
            </a:endParaRPr>
          </a:p>
          <a:p>
            <a:pPr marL="297179" indent="-297179" defTabSz="260604" hangingPunct="1">
              <a:spcBef>
                <a:spcPts val="0"/>
              </a:spcBef>
              <a:buSzPct val="100000"/>
              <a:buFontTx/>
              <a:buChar char="•"/>
              <a:defRPr sz="2900" cap="none">
                <a:solidFill>
                  <a:srgbClr val="FFCFD7"/>
                </a:solidFill>
                <a:latin typeface="+mj-lt"/>
                <a:ea typeface="+mj-ea"/>
                <a:cs typeface="+mj-cs"/>
                <a:sym typeface="Calibri"/>
              </a:defRPr>
            </a:pP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Vzrušenie</a:t>
            </a: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pri</a:t>
            </a:r>
            <a:r>
              <a:rPr lang="en-US" sz="3200" cap="none" dirty="0">
                <a:solidFill>
                  <a:schemeClr val="tx2">
                    <a:lumMod val="20000"/>
                    <a:lumOff val="80000"/>
                  </a:schemeClr>
                </a:solidFill>
                <a:latin typeface="+mj-lt"/>
                <a:ea typeface="+mj-ea"/>
                <a:cs typeface="+mj-cs"/>
                <a:sym typeface="Calibri"/>
              </a:rPr>
              <a:t> hygiene</a:t>
            </a:r>
          </a:p>
          <a:p>
            <a:pPr marL="297179" indent="-297179" defTabSz="260604" hangingPunct="1">
              <a:spcBef>
                <a:spcPts val="0"/>
              </a:spcBef>
              <a:buSzPct val="100000"/>
              <a:buFontTx/>
              <a:buChar char="•"/>
              <a:defRPr sz="2900" cap="none">
                <a:solidFill>
                  <a:srgbClr val="FFCFD7"/>
                </a:solidFill>
                <a:latin typeface="+mj-lt"/>
                <a:ea typeface="+mj-ea"/>
                <a:cs typeface="+mj-cs"/>
                <a:sym typeface="Calibri"/>
              </a:defRPr>
            </a:pP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Záujem</a:t>
            </a:r>
            <a:r>
              <a:rPr lang="en-US" sz="3200" cap="none" dirty="0">
                <a:solidFill>
                  <a:schemeClr val="tx2">
                    <a:lumMod val="20000"/>
                    <a:lumOff val="80000"/>
                  </a:schemeClr>
                </a:solidFill>
                <a:latin typeface="+mj-lt"/>
                <a:ea typeface="+mj-ea"/>
                <a:cs typeface="+mj-cs"/>
                <a:sym typeface="Calibri"/>
              </a:rPr>
              <a:t> o </a:t>
            </a:r>
            <a:r>
              <a:rPr lang="en-US" sz="3200" cap="none" dirty="0" err="1">
                <a:solidFill>
                  <a:schemeClr val="tx2">
                    <a:lumMod val="20000"/>
                    <a:lumOff val="80000"/>
                  </a:schemeClr>
                </a:solidFill>
                <a:latin typeface="+mj-lt"/>
                <a:ea typeface="+mj-ea"/>
                <a:cs typeface="+mj-cs"/>
                <a:sym typeface="Calibri"/>
              </a:rPr>
              <a:t>moč</a:t>
            </a:r>
            <a:r>
              <a:rPr lang="en-US" sz="3200" cap="none" dirty="0">
                <a:solidFill>
                  <a:schemeClr val="tx2">
                    <a:lumMod val="20000"/>
                    <a:lumOff val="80000"/>
                  </a:schemeClr>
                </a:solidFill>
                <a:latin typeface="+mj-lt"/>
                <a:ea typeface="+mj-ea"/>
                <a:cs typeface="+mj-cs"/>
                <a:sym typeface="Calibri"/>
              </a:rPr>
              <a:t> a </a:t>
            </a:r>
            <a:r>
              <a:rPr lang="en-US" sz="3200" cap="none" dirty="0" err="1">
                <a:solidFill>
                  <a:schemeClr val="tx2">
                    <a:lumMod val="20000"/>
                    <a:lumOff val="80000"/>
                  </a:schemeClr>
                </a:solidFill>
                <a:latin typeface="+mj-lt"/>
                <a:ea typeface="+mj-ea"/>
                <a:cs typeface="+mj-cs"/>
                <a:sym typeface="Calibri"/>
              </a:rPr>
              <a:t>fekálie</a:t>
            </a:r>
            <a:endParaRPr lang="en-US" sz="3200" cap="none" dirty="0">
              <a:solidFill>
                <a:schemeClr val="tx2">
                  <a:lumMod val="20000"/>
                  <a:lumOff val="80000"/>
                </a:schemeClr>
              </a:solidFill>
              <a:latin typeface="+mj-lt"/>
              <a:ea typeface="+mj-ea"/>
              <a:cs typeface="+mj-cs"/>
              <a:sym typeface="Calibri"/>
            </a:endParaRPr>
          </a:p>
          <a:p>
            <a:pPr marL="297179" indent="-297179" defTabSz="260604" hangingPunct="1">
              <a:spcBef>
                <a:spcPts val="0"/>
              </a:spcBef>
              <a:buSzPct val="100000"/>
              <a:buFontTx/>
              <a:buChar char="•"/>
              <a:defRPr sz="2900" cap="none">
                <a:solidFill>
                  <a:srgbClr val="FFCFD7"/>
                </a:solidFill>
                <a:latin typeface="+mj-lt"/>
                <a:ea typeface="+mj-ea"/>
                <a:cs typeface="+mj-cs"/>
                <a:sym typeface="Calibri"/>
              </a:defRPr>
            </a:pP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Pozorovanie</a:t>
            </a: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sa</a:t>
            </a:r>
            <a:r>
              <a:rPr lang="en-US" sz="3200" cap="none" dirty="0">
                <a:solidFill>
                  <a:schemeClr val="tx2">
                    <a:lumMod val="20000"/>
                    <a:lumOff val="80000"/>
                  </a:schemeClr>
                </a:solidFill>
                <a:latin typeface="+mj-lt"/>
                <a:ea typeface="+mj-ea"/>
                <a:cs typeface="+mj-cs"/>
                <a:sym typeface="Calibri"/>
              </a:rPr>
              <a:t> v </a:t>
            </a:r>
            <a:r>
              <a:rPr lang="en-US" sz="3200" cap="none" dirty="0" err="1">
                <a:solidFill>
                  <a:schemeClr val="tx2">
                    <a:lumMod val="20000"/>
                    <a:lumOff val="80000"/>
                  </a:schemeClr>
                </a:solidFill>
                <a:latin typeface="+mj-lt"/>
                <a:ea typeface="+mj-ea"/>
                <a:cs typeface="+mj-cs"/>
                <a:sym typeface="Calibri"/>
              </a:rPr>
              <a:t>zrkadle</a:t>
            </a:r>
            <a:endParaRPr lang="en-US" sz="3200" cap="none" dirty="0">
              <a:solidFill>
                <a:schemeClr val="tx2">
                  <a:lumMod val="20000"/>
                  <a:lumOff val="80000"/>
                </a:schemeClr>
              </a:solidFill>
              <a:latin typeface="+mj-lt"/>
              <a:ea typeface="+mj-ea"/>
              <a:cs typeface="+mj-cs"/>
              <a:sym typeface="Calibri"/>
            </a:endParaRPr>
          </a:p>
          <a:p>
            <a:pPr marL="297179" indent="-297179" defTabSz="260604" hangingPunct="1">
              <a:spcBef>
                <a:spcPts val="0"/>
              </a:spcBef>
              <a:buSzPct val="100000"/>
              <a:buFontTx/>
              <a:buChar char="•"/>
              <a:defRPr sz="2900" cap="none">
                <a:solidFill>
                  <a:srgbClr val="FFCFD7"/>
                </a:solidFill>
                <a:latin typeface="+mj-lt"/>
                <a:ea typeface="+mj-ea"/>
                <a:cs typeface="+mj-cs"/>
                <a:sym typeface="Calibri"/>
              </a:defRPr>
            </a:pP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Intenzívnejšie</a:t>
            </a: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hľadanie</a:t>
            </a: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kontaktu</a:t>
            </a:r>
            <a:r>
              <a:rPr lang="en-US" sz="3200" cap="none" dirty="0">
                <a:solidFill>
                  <a:schemeClr val="tx2">
                    <a:lumMod val="20000"/>
                    <a:lumOff val="80000"/>
                  </a:schemeClr>
                </a:solidFill>
                <a:latin typeface="+mj-lt"/>
                <a:ea typeface="+mj-ea"/>
                <a:cs typeface="+mj-cs"/>
                <a:sym typeface="Calibri"/>
              </a:rPr>
              <a:t> </a:t>
            </a:r>
          </a:p>
          <a:p>
            <a:pPr marL="297179" indent="-297179" defTabSz="260604" hangingPunct="1">
              <a:spcBef>
                <a:spcPts val="0"/>
              </a:spcBef>
              <a:buSzPct val="100000"/>
              <a:buFontTx/>
              <a:buChar char="•"/>
              <a:defRPr sz="2900" cap="none">
                <a:solidFill>
                  <a:srgbClr val="FFCFD7"/>
                </a:solidFill>
                <a:latin typeface="+mj-lt"/>
                <a:ea typeface="+mj-ea"/>
                <a:cs typeface="+mj-cs"/>
                <a:sym typeface="Calibri"/>
              </a:defRPr>
            </a:pPr>
            <a:r>
              <a:rPr lang="en-US" sz="3200" cap="none" dirty="0" err="1">
                <a:solidFill>
                  <a:schemeClr val="tx2">
                    <a:lumMod val="20000"/>
                    <a:lumOff val="80000"/>
                  </a:schemeClr>
                </a:solidFill>
                <a:latin typeface="+mj-lt"/>
                <a:ea typeface="+mj-ea"/>
                <a:cs typeface="+mj-cs"/>
                <a:sym typeface="Calibri"/>
              </a:rPr>
              <a:t>Masturbácia</a:t>
            </a:r>
            <a:endParaRPr lang="en-US" sz="3200" cap="none" dirty="0">
              <a:solidFill>
                <a:schemeClr val="tx2">
                  <a:lumMod val="20000"/>
                  <a:lumOff val="80000"/>
                </a:schemeClr>
              </a:solidFill>
              <a:latin typeface="+mj-lt"/>
              <a:ea typeface="+mj-ea"/>
              <a:cs typeface="+mj-cs"/>
              <a:sym typeface="Calibri"/>
            </a:endParaRPr>
          </a:p>
          <a:p>
            <a:pPr marL="297179" indent="-297179" defTabSz="260604" hangingPunct="1">
              <a:spcBef>
                <a:spcPts val="0"/>
              </a:spcBef>
              <a:buSzPct val="100000"/>
              <a:buFontTx/>
              <a:buChar char="•"/>
              <a:defRPr sz="2900" cap="none">
                <a:solidFill>
                  <a:srgbClr val="FFCFD7"/>
                </a:solidFill>
                <a:latin typeface="+mj-lt"/>
                <a:ea typeface="+mj-ea"/>
                <a:cs typeface="+mj-cs"/>
                <a:sym typeface="Calibri"/>
              </a:defRPr>
            </a:pP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Záujem</a:t>
            </a:r>
            <a:r>
              <a:rPr lang="en-US" sz="3200" cap="none" dirty="0">
                <a:solidFill>
                  <a:schemeClr val="tx2">
                    <a:lumMod val="20000"/>
                    <a:lumOff val="80000"/>
                  </a:schemeClr>
                </a:solidFill>
                <a:latin typeface="+mj-lt"/>
                <a:ea typeface="+mj-ea"/>
                <a:cs typeface="+mj-cs"/>
                <a:sym typeface="Calibri"/>
              </a:rPr>
              <a:t> o </a:t>
            </a:r>
            <a:r>
              <a:rPr lang="en-US" sz="3200" cap="none" dirty="0" err="1">
                <a:solidFill>
                  <a:schemeClr val="tx2">
                    <a:lumMod val="20000"/>
                    <a:lumOff val="80000"/>
                  </a:schemeClr>
                </a:solidFill>
                <a:latin typeface="+mj-lt"/>
                <a:ea typeface="+mj-ea"/>
                <a:cs typeface="+mj-cs"/>
                <a:sym typeface="Calibri"/>
              </a:rPr>
              <a:t>sexuálne</a:t>
            </a: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pomôcky</a:t>
            </a: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fotky</a:t>
            </a:r>
            <a:r>
              <a:rPr lang="en-US" sz="3200" cap="none" dirty="0">
                <a:solidFill>
                  <a:schemeClr val="tx2">
                    <a:lumMod val="20000"/>
                    <a:lumOff val="80000"/>
                  </a:schemeClr>
                </a:solidFill>
                <a:latin typeface="+mj-lt"/>
                <a:ea typeface="+mj-ea"/>
                <a:cs typeface="+mj-cs"/>
                <a:sym typeface="Calibri"/>
              </a:rPr>
              <a:t>, </a:t>
            </a:r>
            <a:r>
              <a:rPr lang="en-US" sz="3200" cap="none" dirty="0" err="1">
                <a:solidFill>
                  <a:schemeClr val="tx2">
                    <a:lumMod val="20000"/>
                    <a:lumOff val="80000"/>
                  </a:schemeClr>
                </a:solidFill>
                <a:latin typeface="+mj-lt"/>
                <a:ea typeface="+mj-ea"/>
                <a:cs typeface="+mj-cs"/>
                <a:sym typeface="Calibri"/>
              </a:rPr>
              <a:t>pornografiu</a:t>
            </a:r>
            <a:r>
              <a:rPr lang="en-US" sz="3200" cap="none" dirty="0">
                <a:solidFill>
                  <a:schemeClr val="tx2">
                    <a:lumMod val="20000"/>
                    <a:lumOff val="80000"/>
                  </a:schemeClr>
                </a:solidFill>
                <a:latin typeface="+mj-lt"/>
                <a:ea typeface="+mj-ea"/>
                <a:cs typeface="+mj-cs"/>
                <a:sym typeface="Calibri"/>
              </a:rPr>
              <a:t> </a:t>
            </a:r>
            <a:endParaRPr lang="sk-SK" sz="3200" cap="none" dirty="0">
              <a:solidFill>
                <a:schemeClr val="tx2">
                  <a:lumMod val="20000"/>
                  <a:lumOff val="80000"/>
                </a:schemeClr>
              </a:solidFill>
              <a:latin typeface="+mj-lt"/>
              <a:ea typeface="+mj-ea"/>
              <a:cs typeface="+mj-cs"/>
              <a:sym typeface="Calibri"/>
            </a:endParaRPr>
          </a:p>
        </p:txBody>
      </p:sp>
    </p:spTree>
    <p:extLst>
      <p:ext uri="{BB962C8B-B14F-4D97-AF65-F5344CB8AC3E}">
        <p14:creationId xmlns:p14="http://schemas.microsoft.com/office/powerpoint/2010/main" val="1648389216"/>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 name="Text Placeholder 15"/>
          <p:cNvSpPr txBox="1"/>
          <p:nvPr/>
        </p:nvSpPr>
        <p:spPr>
          <a:xfrm>
            <a:off x="340517" y="1321590"/>
            <a:ext cx="11207987" cy="6465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Autofit/>
          </a:bodyPr>
          <a:lstStyle>
            <a:lvl1pPr>
              <a:defRPr sz="4300" b="1">
                <a:solidFill>
                  <a:srgbClr val="00FDFF"/>
                </a:solidFill>
                <a:latin typeface="+mj-lt"/>
                <a:ea typeface="+mj-ea"/>
                <a:cs typeface="+mj-cs"/>
                <a:sym typeface="Calibri"/>
              </a:defRPr>
            </a:lvl1pPr>
          </a:lstStyle>
          <a:p>
            <a:pPr algn="ctr"/>
            <a:r>
              <a:rPr lang="en-US" sz="3200" dirty="0" err="1">
                <a:solidFill>
                  <a:schemeClr val="bg1">
                    <a:lumMod val="75000"/>
                  </a:schemeClr>
                </a:solidFill>
              </a:rPr>
              <a:t>Všetci</a:t>
            </a:r>
            <a:r>
              <a:rPr lang="en-US" sz="3200" dirty="0">
                <a:solidFill>
                  <a:schemeClr val="bg1">
                    <a:lumMod val="75000"/>
                  </a:schemeClr>
                </a:solidFill>
              </a:rPr>
              <a:t> </a:t>
            </a:r>
            <a:r>
              <a:rPr lang="en-US" sz="3200" dirty="0" err="1">
                <a:solidFill>
                  <a:schemeClr val="bg1">
                    <a:lumMod val="75000"/>
                  </a:schemeClr>
                </a:solidFill>
              </a:rPr>
              <a:t>chceme</a:t>
            </a:r>
            <a:r>
              <a:rPr lang="en-US" sz="3200" dirty="0">
                <a:solidFill>
                  <a:schemeClr val="bg1">
                    <a:lumMod val="75000"/>
                  </a:schemeClr>
                </a:solidFill>
              </a:rPr>
              <a:t> to, aby </a:t>
            </a:r>
            <a:r>
              <a:rPr lang="en-US" sz="3200" dirty="0" err="1">
                <a:solidFill>
                  <a:schemeClr val="bg1">
                    <a:lumMod val="75000"/>
                  </a:schemeClr>
                </a:solidFill>
              </a:rPr>
              <a:t>naši</a:t>
            </a:r>
            <a:r>
              <a:rPr lang="en-US" sz="3200" dirty="0">
                <a:solidFill>
                  <a:schemeClr val="bg1">
                    <a:lumMod val="75000"/>
                  </a:schemeClr>
                </a:solidFill>
              </a:rPr>
              <a:t> </a:t>
            </a:r>
            <a:r>
              <a:rPr lang="en-US" sz="3200" dirty="0" err="1">
                <a:solidFill>
                  <a:schemeClr val="bg1">
                    <a:lumMod val="75000"/>
                  </a:schemeClr>
                </a:solidFill>
              </a:rPr>
              <a:t>športovci</a:t>
            </a:r>
            <a:r>
              <a:rPr lang="en-US" sz="3200" dirty="0">
                <a:solidFill>
                  <a:schemeClr val="bg1">
                    <a:lumMod val="75000"/>
                  </a:schemeClr>
                </a:solidFill>
              </a:rPr>
              <a:t> </a:t>
            </a:r>
            <a:r>
              <a:rPr lang="en-US" sz="3200" dirty="0" err="1">
                <a:solidFill>
                  <a:schemeClr val="bg1">
                    <a:lumMod val="75000"/>
                  </a:schemeClr>
                </a:solidFill>
              </a:rPr>
              <a:t>žili</a:t>
            </a:r>
            <a:r>
              <a:rPr lang="en-US" sz="3200" dirty="0">
                <a:solidFill>
                  <a:schemeClr val="bg1">
                    <a:lumMod val="75000"/>
                  </a:schemeClr>
                </a:solidFill>
              </a:rPr>
              <a:t> </a:t>
            </a:r>
            <a:r>
              <a:rPr lang="en-US" sz="3200" dirty="0" err="1">
                <a:solidFill>
                  <a:schemeClr val="bg1">
                    <a:lumMod val="75000"/>
                  </a:schemeClr>
                </a:solidFill>
              </a:rPr>
              <a:t>čo</a:t>
            </a:r>
            <a:r>
              <a:rPr lang="en-US" sz="3200" dirty="0">
                <a:solidFill>
                  <a:schemeClr val="bg1">
                    <a:lumMod val="75000"/>
                  </a:schemeClr>
                </a:solidFill>
              </a:rPr>
              <a:t> </a:t>
            </a:r>
            <a:r>
              <a:rPr lang="en-US" sz="3200" dirty="0" err="1">
                <a:solidFill>
                  <a:schemeClr val="bg1">
                    <a:lumMod val="75000"/>
                  </a:schemeClr>
                </a:solidFill>
              </a:rPr>
              <a:t>najnormálnejší</a:t>
            </a:r>
            <a:r>
              <a:rPr lang="en-US" sz="3200" dirty="0">
                <a:solidFill>
                  <a:schemeClr val="bg1">
                    <a:lumMod val="75000"/>
                  </a:schemeClr>
                </a:solidFill>
              </a:rPr>
              <a:t> </a:t>
            </a:r>
            <a:r>
              <a:rPr lang="en-US" sz="3200" dirty="0" err="1">
                <a:solidFill>
                  <a:schemeClr val="bg1">
                    <a:lumMod val="75000"/>
                  </a:schemeClr>
                </a:solidFill>
              </a:rPr>
              <a:t>život</a:t>
            </a:r>
            <a:r>
              <a:rPr lang="en-US" sz="3200" dirty="0">
                <a:solidFill>
                  <a:schemeClr val="bg1">
                    <a:lumMod val="75000"/>
                  </a:schemeClr>
                </a:solidFill>
              </a:rPr>
              <a:t> </a:t>
            </a:r>
          </a:p>
          <a:p>
            <a:pPr algn="ctr"/>
            <a:r>
              <a:rPr lang="en-US" sz="3200" dirty="0">
                <a:solidFill>
                  <a:schemeClr val="bg1">
                    <a:lumMod val="75000"/>
                  </a:schemeClr>
                </a:solidFill>
              </a:rPr>
              <a:t>a k </a:t>
            </a:r>
            <a:r>
              <a:rPr lang="en-US" sz="3200" dirty="0" err="1">
                <a:solidFill>
                  <a:schemeClr val="bg1">
                    <a:lumMod val="75000"/>
                  </a:schemeClr>
                </a:solidFill>
              </a:rPr>
              <a:t>tomu</a:t>
            </a:r>
            <a:r>
              <a:rPr lang="en-US" sz="3200" dirty="0">
                <a:solidFill>
                  <a:schemeClr val="bg1">
                    <a:lumMod val="75000"/>
                  </a:schemeClr>
                </a:solidFill>
              </a:rPr>
              <a:t> </a:t>
            </a:r>
            <a:r>
              <a:rPr lang="en-US" sz="3200" dirty="0" err="1">
                <a:solidFill>
                  <a:schemeClr val="bg1">
                    <a:lumMod val="75000"/>
                  </a:schemeClr>
                </a:solidFill>
              </a:rPr>
              <a:t>patrí</a:t>
            </a:r>
            <a:r>
              <a:rPr lang="en-US" sz="3200" dirty="0">
                <a:solidFill>
                  <a:schemeClr val="bg1">
                    <a:lumMod val="75000"/>
                  </a:schemeClr>
                </a:solidFill>
              </a:rPr>
              <a:t> </a:t>
            </a:r>
            <a:r>
              <a:rPr lang="en-US" sz="3200" dirty="0" err="1">
                <a:solidFill>
                  <a:schemeClr val="bg1">
                    <a:lumMod val="75000"/>
                  </a:schemeClr>
                </a:solidFill>
              </a:rPr>
              <a:t>aj</a:t>
            </a:r>
            <a:r>
              <a:rPr lang="en-US" sz="3200" dirty="0">
                <a:solidFill>
                  <a:schemeClr val="bg1">
                    <a:lumMod val="75000"/>
                  </a:schemeClr>
                </a:solidFill>
              </a:rPr>
              <a:t> </a:t>
            </a:r>
            <a:r>
              <a:rPr lang="en-US" sz="3200" dirty="0" err="1">
                <a:solidFill>
                  <a:schemeClr val="bg1">
                    <a:lumMod val="75000"/>
                  </a:schemeClr>
                </a:solidFill>
              </a:rPr>
              <a:t>sexualita</a:t>
            </a:r>
            <a:r>
              <a:rPr lang="en-US" sz="3200" dirty="0">
                <a:solidFill>
                  <a:schemeClr val="bg1">
                    <a:lumMod val="75000"/>
                  </a:schemeClr>
                </a:solidFill>
              </a:rPr>
              <a:t>, </a:t>
            </a:r>
            <a:r>
              <a:rPr lang="en-US" sz="3200" dirty="0" err="1">
                <a:solidFill>
                  <a:schemeClr val="bg1">
                    <a:lumMod val="75000"/>
                  </a:schemeClr>
                </a:solidFill>
              </a:rPr>
              <a:t>preto</a:t>
            </a:r>
            <a:r>
              <a:rPr lang="en-US" sz="3200" dirty="0">
                <a:solidFill>
                  <a:schemeClr val="bg1">
                    <a:lumMod val="75000"/>
                  </a:schemeClr>
                </a:solidFill>
              </a:rPr>
              <a:t> O NEJ ROZPRÁVAME .  </a:t>
            </a:r>
          </a:p>
        </p:txBody>
      </p:sp>
      <p:sp>
        <p:nvSpPr>
          <p:cNvPr id="400" name="Text Placeholder 7"/>
          <p:cNvSpPr txBox="1">
            <a:spLocks noGrp="1"/>
          </p:cNvSpPr>
          <p:nvPr>
            <p:ph type="body" idx="1"/>
          </p:nvPr>
        </p:nvSpPr>
        <p:spPr>
          <a:xfrm>
            <a:off x="1160318" y="2666181"/>
            <a:ext cx="10522696" cy="2322173"/>
          </a:xfrm>
          <a:prstGeom prst="rect">
            <a:avLst/>
          </a:prstGeom>
        </p:spPr>
        <p:txBody>
          <a:bodyPr lIns="25400" tIns="25400" rIns="25400" bIns="25400">
            <a:normAutofit/>
          </a:bodyPr>
          <a:lstStyle/>
          <a:p>
            <a:pPr marL="514350" indent="-514350" defTabSz="260604">
              <a:spcBef>
                <a:spcPts val="0"/>
              </a:spcBef>
              <a:buSzPct val="100000"/>
              <a:buAutoNum type="arabicPeriod"/>
              <a:defRPr sz="2900" cap="none">
                <a:solidFill>
                  <a:srgbClr val="FFCFD7"/>
                </a:solidFill>
                <a:latin typeface="+mj-lt"/>
                <a:ea typeface="+mj-ea"/>
                <a:cs typeface="+mj-cs"/>
                <a:sym typeface="Calibri"/>
              </a:defRPr>
            </a:pPr>
            <a:r>
              <a:rPr lang="en-US" dirty="0" err="1">
                <a:solidFill>
                  <a:schemeClr val="tx1"/>
                </a:solidFill>
              </a:rPr>
              <a:t>Prijať</a:t>
            </a:r>
            <a:r>
              <a:rPr lang="en-US" dirty="0">
                <a:solidFill>
                  <a:schemeClr val="tx1"/>
                </a:solidFill>
              </a:rPr>
              <a:t> </a:t>
            </a:r>
            <a:r>
              <a:rPr lang="en-US" dirty="0" err="1">
                <a:solidFill>
                  <a:schemeClr val="tx1"/>
                </a:solidFill>
              </a:rPr>
              <a:t>dieťa</a:t>
            </a:r>
            <a:r>
              <a:rPr lang="en-US" dirty="0">
                <a:solidFill>
                  <a:schemeClr val="tx1"/>
                </a:solidFill>
              </a:rPr>
              <a:t> s </a:t>
            </a:r>
            <a:r>
              <a:rPr lang="en-US" dirty="0" err="1">
                <a:solidFill>
                  <a:schemeClr val="tx1"/>
                </a:solidFill>
              </a:rPr>
              <a:t>diagnózou</a:t>
            </a:r>
            <a:r>
              <a:rPr lang="en-US" dirty="0">
                <a:solidFill>
                  <a:schemeClr val="tx1"/>
                </a:solidFill>
              </a:rPr>
              <a:t>, </a:t>
            </a:r>
            <a:r>
              <a:rPr lang="en-US" dirty="0" err="1">
                <a:solidFill>
                  <a:schemeClr val="tx1"/>
                </a:solidFill>
              </a:rPr>
              <a:t>že</a:t>
            </a:r>
            <a:r>
              <a:rPr lang="en-US" dirty="0">
                <a:solidFill>
                  <a:schemeClr val="tx1"/>
                </a:solidFill>
              </a:rPr>
              <a:t> </a:t>
            </a:r>
            <a:r>
              <a:rPr lang="en-US" dirty="0" err="1">
                <a:solidFill>
                  <a:schemeClr val="tx1"/>
                </a:solidFill>
              </a:rPr>
              <a:t>má</a:t>
            </a:r>
            <a:r>
              <a:rPr lang="en-US" dirty="0">
                <a:solidFill>
                  <a:schemeClr val="tx1"/>
                </a:solidFill>
              </a:rPr>
              <a:t> </a:t>
            </a:r>
            <a:r>
              <a:rPr lang="en-US" dirty="0" err="1">
                <a:solidFill>
                  <a:schemeClr val="tx1"/>
                </a:solidFill>
              </a:rPr>
              <a:t>aj</a:t>
            </a:r>
            <a:r>
              <a:rPr lang="en-US" dirty="0">
                <a:solidFill>
                  <a:schemeClr val="tx1"/>
                </a:solidFill>
              </a:rPr>
              <a:t> </a:t>
            </a:r>
            <a:r>
              <a:rPr lang="en-US" dirty="0" err="1">
                <a:solidFill>
                  <a:schemeClr val="tx1"/>
                </a:solidFill>
              </a:rPr>
              <a:t>svoje</a:t>
            </a:r>
            <a:r>
              <a:rPr lang="en-US" dirty="0">
                <a:solidFill>
                  <a:schemeClr val="tx1"/>
                </a:solidFill>
              </a:rPr>
              <a:t> </a:t>
            </a:r>
            <a:r>
              <a:rPr lang="en-US" dirty="0" err="1">
                <a:solidFill>
                  <a:schemeClr val="tx1"/>
                </a:solidFill>
              </a:rPr>
              <a:t>pohlavie</a:t>
            </a:r>
            <a:endParaRPr lang="en-US" dirty="0">
              <a:solidFill>
                <a:schemeClr val="tx1"/>
              </a:solidFill>
            </a:endParaRPr>
          </a:p>
          <a:p>
            <a:pPr marL="514350" indent="-514350" defTabSz="260604">
              <a:spcBef>
                <a:spcPts val="0"/>
              </a:spcBef>
              <a:buSzPct val="100000"/>
              <a:buAutoNum type="arabicPeriod"/>
              <a:defRPr sz="2900" cap="none">
                <a:solidFill>
                  <a:srgbClr val="FFCFD7"/>
                </a:solidFill>
                <a:latin typeface="+mj-lt"/>
                <a:ea typeface="+mj-ea"/>
                <a:cs typeface="+mj-cs"/>
                <a:sym typeface="Calibri"/>
              </a:defRPr>
            </a:pPr>
            <a:r>
              <a:rPr lang="en-US" dirty="0" err="1">
                <a:solidFill>
                  <a:schemeClr val="tx1"/>
                </a:solidFill>
              </a:rPr>
              <a:t>Pristupovať</a:t>
            </a:r>
            <a:r>
              <a:rPr lang="en-US" dirty="0">
                <a:solidFill>
                  <a:schemeClr val="tx1"/>
                </a:solidFill>
              </a:rPr>
              <a:t> </a:t>
            </a:r>
            <a:r>
              <a:rPr lang="en-US" dirty="0" err="1">
                <a:solidFill>
                  <a:schemeClr val="tx1"/>
                </a:solidFill>
              </a:rPr>
              <a:t>správne</a:t>
            </a:r>
            <a:r>
              <a:rPr lang="en-US" dirty="0">
                <a:solidFill>
                  <a:schemeClr val="tx1"/>
                </a:solidFill>
              </a:rPr>
              <a:t> k </a:t>
            </a:r>
            <a:r>
              <a:rPr lang="en-US" dirty="0" err="1">
                <a:solidFill>
                  <a:schemeClr val="tx1"/>
                </a:solidFill>
              </a:rPr>
              <a:t>osobnej</a:t>
            </a:r>
            <a:r>
              <a:rPr lang="en-US" dirty="0">
                <a:solidFill>
                  <a:schemeClr val="tx1"/>
                </a:solidFill>
              </a:rPr>
              <a:t> hygiene</a:t>
            </a:r>
          </a:p>
          <a:p>
            <a:pPr marL="514350" indent="-514350" defTabSz="260604">
              <a:spcBef>
                <a:spcPts val="0"/>
              </a:spcBef>
              <a:buSzPct val="100000"/>
              <a:buAutoNum type="arabicPeriod"/>
              <a:defRPr sz="2900" cap="none">
                <a:solidFill>
                  <a:srgbClr val="FFCFD7"/>
                </a:solidFill>
                <a:latin typeface="+mj-lt"/>
                <a:ea typeface="+mj-ea"/>
                <a:cs typeface="+mj-cs"/>
                <a:sym typeface="Calibri"/>
              </a:defRPr>
            </a:pPr>
            <a:r>
              <a:rPr lang="en-US" dirty="0" err="1">
                <a:solidFill>
                  <a:schemeClr val="tx1"/>
                </a:solidFill>
              </a:rPr>
              <a:t>Nadmerná</a:t>
            </a:r>
            <a:r>
              <a:rPr lang="en-US" dirty="0">
                <a:solidFill>
                  <a:schemeClr val="tx1"/>
                </a:solidFill>
              </a:rPr>
              <a:t> </a:t>
            </a:r>
            <a:r>
              <a:rPr lang="en-US" dirty="0" err="1">
                <a:solidFill>
                  <a:schemeClr val="tx1"/>
                </a:solidFill>
              </a:rPr>
              <a:t>ochrana</a:t>
            </a:r>
            <a:r>
              <a:rPr lang="en-US" dirty="0">
                <a:solidFill>
                  <a:schemeClr val="tx1"/>
                </a:solidFill>
              </a:rPr>
              <a:t> pred </a:t>
            </a:r>
            <a:r>
              <a:rPr lang="en-US" dirty="0" err="1">
                <a:solidFill>
                  <a:schemeClr val="tx1"/>
                </a:solidFill>
              </a:rPr>
              <a:t>zneužitím</a:t>
            </a:r>
            <a:r>
              <a:rPr lang="en-US" dirty="0">
                <a:solidFill>
                  <a:schemeClr val="tx1"/>
                </a:solidFill>
              </a:rPr>
              <a:t>, </a:t>
            </a:r>
            <a:r>
              <a:rPr lang="en-US" dirty="0" err="1">
                <a:solidFill>
                  <a:schemeClr val="tx1"/>
                </a:solidFill>
              </a:rPr>
              <a:t>čo</a:t>
            </a:r>
            <a:r>
              <a:rPr lang="en-US" dirty="0">
                <a:solidFill>
                  <a:schemeClr val="tx1"/>
                </a:solidFill>
              </a:rPr>
              <a:t> </a:t>
            </a:r>
            <a:r>
              <a:rPr lang="en-US" dirty="0" err="1">
                <a:solidFill>
                  <a:schemeClr val="tx1"/>
                </a:solidFill>
              </a:rPr>
              <a:t>zastavuje</a:t>
            </a:r>
            <a:r>
              <a:rPr lang="en-US" dirty="0">
                <a:solidFill>
                  <a:schemeClr val="tx1"/>
                </a:solidFill>
              </a:rPr>
              <a:t> </a:t>
            </a:r>
            <a:r>
              <a:rPr lang="en-US" dirty="0" err="1">
                <a:solidFill>
                  <a:schemeClr val="tx1"/>
                </a:solidFill>
              </a:rPr>
              <a:t>jeho</a:t>
            </a:r>
            <a:r>
              <a:rPr lang="en-US" dirty="0">
                <a:solidFill>
                  <a:schemeClr val="tx1"/>
                </a:solidFill>
              </a:rPr>
              <a:t>/</a:t>
            </a:r>
            <a:r>
              <a:rPr lang="en-US" dirty="0" err="1">
                <a:solidFill>
                  <a:schemeClr val="tx1"/>
                </a:solidFill>
              </a:rPr>
              <a:t>jej</a:t>
            </a:r>
            <a:r>
              <a:rPr lang="en-US" dirty="0">
                <a:solidFill>
                  <a:schemeClr val="tx1"/>
                </a:solidFill>
              </a:rPr>
              <a:t> </a:t>
            </a:r>
            <a:r>
              <a:rPr lang="en-US" dirty="0" err="1">
                <a:solidFill>
                  <a:schemeClr val="tx1"/>
                </a:solidFill>
              </a:rPr>
              <a:t>sexualitu</a:t>
            </a:r>
            <a:endParaRPr dirty="0">
              <a:solidFill>
                <a:schemeClr val="tx1"/>
              </a:solidFill>
            </a:endParaRPr>
          </a:p>
        </p:txBody>
      </p:sp>
      <p:pic>
        <p:nvPicPr>
          <p:cNvPr id="3074" name="Picture 2" descr="UNFPA Asiapacific | In focus: Menstruation education for students with intellectual  disabilities">
            <a:extLst>
              <a:ext uri="{FF2B5EF4-FFF2-40B4-BE49-F238E27FC236}">
                <a16:creationId xmlns:a16="http://schemas.microsoft.com/office/drawing/2014/main" id="{76D37ECC-9334-C779-1AB5-1E5C165219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743" y="4256099"/>
            <a:ext cx="4618759" cy="260190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Exploring mental health issues in people with an intellectual disability">
            <a:extLst>
              <a:ext uri="{FF2B5EF4-FFF2-40B4-BE49-F238E27FC236}">
                <a16:creationId xmlns:a16="http://schemas.microsoft.com/office/drawing/2014/main" id="{C236209D-A6B5-CDFF-6D85-8CFE3ED5BA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0318" y="4301144"/>
            <a:ext cx="4261427" cy="2556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0530671"/>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 name="Text Placeholder 15"/>
          <p:cNvSpPr txBox="1">
            <a:spLocks noGrp="1"/>
          </p:cNvSpPr>
          <p:nvPr>
            <p:ph type="body" sz="quarter" idx="1"/>
          </p:nvPr>
        </p:nvSpPr>
        <p:spPr>
          <a:xfrm>
            <a:off x="563191" y="1164887"/>
            <a:ext cx="9872359" cy="1063626"/>
          </a:xfrm>
          <a:prstGeom prst="rect">
            <a:avLst/>
          </a:prstGeom>
        </p:spPr>
        <p:txBody>
          <a:bodyPr/>
          <a:lstStyle>
            <a:lvl1pPr defTabSz="457200">
              <a:spcBef>
                <a:spcPts val="0"/>
              </a:spcBef>
              <a:defRPr sz="4300" b="1" cap="none">
                <a:solidFill>
                  <a:srgbClr val="00FDFF"/>
                </a:solidFill>
                <a:latin typeface="+mj-lt"/>
                <a:ea typeface="+mj-ea"/>
                <a:cs typeface="+mj-cs"/>
                <a:sym typeface="Calibri"/>
              </a:defRPr>
            </a:lvl1pPr>
          </a:lstStyle>
          <a:p>
            <a:r>
              <a:rPr lang="en-US" dirty="0"/>
              <a:t>AKO ZAČAŤ</a:t>
            </a:r>
          </a:p>
          <a:p>
            <a:endParaRPr dirty="0"/>
          </a:p>
        </p:txBody>
      </p:sp>
      <p:sp>
        <p:nvSpPr>
          <p:cNvPr id="2" name="Text Placeholder 15">
            <a:extLst>
              <a:ext uri="{FF2B5EF4-FFF2-40B4-BE49-F238E27FC236}">
                <a16:creationId xmlns:a16="http://schemas.microsoft.com/office/drawing/2014/main" id="{FD0BBDB1-55AD-C539-D04A-2C8905286EB1}"/>
              </a:ext>
            </a:extLst>
          </p:cNvPr>
          <p:cNvSpPr txBox="1">
            <a:spLocks/>
          </p:cNvSpPr>
          <p:nvPr/>
        </p:nvSpPr>
        <p:spPr>
          <a:xfrm>
            <a:off x="563191" y="1882729"/>
            <a:ext cx="9872358" cy="51775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fontScale="70000" lnSpcReduction="20000"/>
          </a:bodyPr>
          <a:lstStyle>
            <a:lvl1pPr marL="0" marR="0" indent="0" algn="l" defTabSz="914400" rtl="0" latinLnBrk="0">
              <a:lnSpc>
                <a:spcPct val="100000"/>
              </a:lnSpc>
              <a:spcBef>
                <a:spcPts val="1000"/>
              </a:spcBef>
              <a:spcAft>
                <a:spcPts val="0"/>
              </a:spcAft>
              <a:buClrTx/>
              <a:buSzTx/>
              <a:buFontTx/>
              <a:buNone/>
              <a:tabLst/>
              <a:defRPr sz="3000" b="0" i="0" u="none" strike="noStrike" cap="none" spc="0" baseline="0">
                <a:solidFill>
                  <a:srgbClr val="011993"/>
                </a:solidFill>
                <a:uFillTx/>
                <a:latin typeface="Tahoma"/>
                <a:ea typeface="Tahoma"/>
                <a:cs typeface="Tahoma"/>
                <a:sym typeface="Tahoma"/>
              </a:defRPr>
            </a:lvl1pPr>
            <a:lvl2pPr marL="8286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2pPr>
            <a:lvl3pPr marL="10572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3pPr>
            <a:lvl4pPr marL="12858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4pPr>
            <a:lvl5pPr marL="15144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5pPr>
            <a:lvl6pPr marL="1684336" marR="0" indent="-600074"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6pPr>
            <a:lvl7pPr marL="1855786" marR="0" indent="-600074"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7pPr>
            <a:lvl8pPr marL="202882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8pPr>
            <a:lvl9pPr marL="2254250"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9pPr>
          </a:lstStyle>
          <a:p>
            <a:pPr hangingPunct="1"/>
            <a:r>
              <a:rPr lang="en-US" dirty="0" err="1">
                <a:solidFill>
                  <a:schemeClr val="tx2">
                    <a:lumMod val="20000"/>
                    <a:lumOff val="80000"/>
                  </a:schemeClr>
                </a:solidFill>
              </a:rPr>
              <a:t>Rozprávajme</a:t>
            </a:r>
            <a:r>
              <a:rPr lang="en-US" dirty="0">
                <a:solidFill>
                  <a:schemeClr val="tx2">
                    <a:lumMod val="20000"/>
                    <a:lumOff val="80000"/>
                  </a:schemeClr>
                </a:solidFill>
              </a:rPr>
              <a:t> </a:t>
            </a:r>
            <a:r>
              <a:rPr lang="en-US" dirty="0" err="1">
                <a:solidFill>
                  <a:schemeClr val="tx2">
                    <a:lumMod val="20000"/>
                    <a:lumOff val="80000"/>
                  </a:schemeClr>
                </a:solidFill>
              </a:rPr>
              <a:t>sa</a:t>
            </a:r>
            <a:r>
              <a:rPr lang="en-US" dirty="0">
                <a:solidFill>
                  <a:schemeClr val="tx2">
                    <a:lumMod val="20000"/>
                    <a:lumOff val="80000"/>
                  </a:schemeClr>
                </a:solidFill>
              </a:rPr>
              <a:t> o:</a:t>
            </a:r>
          </a:p>
          <a:p>
            <a:pPr hangingPunct="1"/>
            <a:r>
              <a:rPr lang="en-US" dirty="0">
                <a:solidFill>
                  <a:schemeClr val="tx2">
                    <a:lumMod val="20000"/>
                    <a:lumOff val="80000"/>
                  </a:schemeClr>
                </a:solidFill>
              </a:rPr>
              <a:t> 		</a:t>
            </a:r>
            <a:r>
              <a:rPr lang="en-US" dirty="0" err="1">
                <a:solidFill>
                  <a:schemeClr val="tx2">
                    <a:lumMod val="20000"/>
                    <a:lumOff val="80000"/>
                  </a:schemeClr>
                </a:solidFill>
              </a:rPr>
              <a:t>zmenách</a:t>
            </a:r>
            <a:r>
              <a:rPr lang="en-US" dirty="0">
                <a:solidFill>
                  <a:schemeClr val="tx2">
                    <a:lumMod val="20000"/>
                    <a:lumOff val="80000"/>
                  </a:schemeClr>
                </a:solidFill>
              </a:rPr>
              <a:t> </a:t>
            </a:r>
            <a:r>
              <a:rPr lang="en-US" dirty="0" err="1">
                <a:solidFill>
                  <a:schemeClr val="tx2">
                    <a:lumMod val="20000"/>
                    <a:lumOff val="80000"/>
                  </a:schemeClr>
                </a:solidFill>
              </a:rPr>
              <a:t>tela</a:t>
            </a:r>
            <a:r>
              <a:rPr lang="en-US" dirty="0">
                <a:solidFill>
                  <a:schemeClr val="tx2">
                    <a:lumMod val="20000"/>
                    <a:lumOff val="80000"/>
                  </a:schemeClr>
                </a:solidFill>
              </a:rPr>
              <a:t> a o </a:t>
            </a:r>
            <a:r>
              <a:rPr lang="en-US" dirty="0" err="1">
                <a:solidFill>
                  <a:schemeClr val="tx2">
                    <a:lumMod val="20000"/>
                    <a:lumOff val="80000"/>
                  </a:schemeClr>
                </a:solidFill>
              </a:rPr>
              <a:t>citoch</a:t>
            </a:r>
            <a:r>
              <a:rPr lang="en-US" dirty="0">
                <a:solidFill>
                  <a:schemeClr val="tx2">
                    <a:lumMod val="20000"/>
                    <a:lumOff val="80000"/>
                  </a:schemeClr>
                </a:solidFill>
              </a:rPr>
              <a:t> v </a:t>
            </a:r>
            <a:r>
              <a:rPr lang="en-US" dirty="0" err="1">
                <a:solidFill>
                  <a:schemeClr val="tx2">
                    <a:lumMod val="20000"/>
                    <a:lumOff val="80000"/>
                  </a:schemeClr>
                </a:solidFill>
              </a:rPr>
              <a:t>dospievaní</a:t>
            </a:r>
            <a:endParaRPr lang="en-US" dirty="0">
              <a:solidFill>
                <a:schemeClr val="tx2">
                  <a:lumMod val="20000"/>
                  <a:lumOff val="80000"/>
                </a:schemeClr>
              </a:solidFill>
            </a:endParaRPr>
          </a:p>
          <a:p>
            <a:pPr hangingPunct="1"/>
            <a:r>
              <a:rPr lang="en-US" dirty="0">
                <a:solidFill>
                  <a:schemeClr val="tx2">
                    <a:lumMod val="20000"/>
                    <a:lumOff val="80000"/>
                  </a:schemeClr>
                </a:solidFill>
              </a:rPr>
              <a:t>		</a:t>
            </a:r>
            <a:r>
              <a:rPr lang="en-US" dirty="0" err="1">
                <a:solidFill>
                  <a:schemeClr val="tx2">
                    <a:lumMod val="20000"/>
                    <a:lumOff val="80000"/>
                  </a:schemeClr>
                </a:solidFill>
              </a:rPr>
              <a:t>sociálnych</a:t>
            </a:r>
            <a:r>
              <a:rPr lang="en-US" dirty="0">
                <a:solidFill>
                  <a:schemeClr val="tx2">
                    <a:lumMod val="20000"/>
                    <a:lumOff val="80000"/>
                  </a:schemeClr>
                </a:solidFill>
              </a:rPr>
              <a:t> </a:t>
            </a:r>
            <a:r>
              <a:rPr lang="en-US" dirty="0" err="1">
                <a:solidFill>
                  <a:schemeClr val="tx2">
                    <a:lumMod val="20000"/>
                    <a:lumOff val="80000"/>
                  </a:schemeClr>
                </a:solidFill>
              </a:rPr>
              <a:t>sieťach</a:t>
            </a:r>
            <a:r>
              <a:rPr lang="en-US" dirty="0">
                <a:solidFill>
                  <a:schemeClr val="tx2">
                    <a:lumMod val="20000"/>
                    <a:lumOff val="80000"/>
                  </a:schemeClr>
                </a:solidFill>
              </a:rPr>
              <a:t> </a:t>
            </a:r>
          </a:p>
          <a:p>
            <a:pPr hangingPunct="1"/>
            <a:r>
              <a:rPr lang="en-US" dirty="0">
                <a:solidFill>
                  <a:schemeClr val="tx2">
                    <a:lumMod val="20000"/>
                    <a:lumOff val="80000"/>
                  </a:schemeClr>
                </a:solidFill>
              </a:rPr>
              <a:t> 		</a:t>
            </a:r>
            <a:r>
              <a:rPr lang="en-US" dirty="0" err="1">
                <a:solidFill>
                  <a:schemeClr val="tx2">
                    <a:lumMod val="20000"/>
                    <a:lumOff val="80000"/>
                  </a:schemeClr>
                </a:solidFill>
              </a:rPr>
              <a:t>sexuálnej</a:t>
            </a:r>
            <a:r>
              <a:rPr lang="en-US" dirty="0">
                <a:solidFill>
                  <a:schemeClr val="tx2">
                    <a:lumMod val="20000"/>
                    <a:lumOff val="80000"/>
                  </a:schemeClr>
                </a:solidFill>
              </a:rPr>
              <a:t> </a:t>
            </a:r>
            <a:r>
              <a:rPr lang="en-US" dirty="0" err="1">
                <a:solidFill>
                  <a:schemeClr val="tx2">
                    <a:lumMod val="20000"/>
                    <a:lumOff val="80000"/>
                  </a:schemeClr>
                </a:solidFill>
              </a:rPr>
              <a:t>orientácii</a:t>
            </a:r>
            <a:r>
              <a:rPr lang="en-US" dirty="0">
                <a:solidFill>
                  <a:schemeClr val="tx2">
                    <a:lumMod val="20000"/>
                    <a:lumOff val="80000"/>
                  </a:schemeClr>
                </a:solidFill>
              </a:rPr>
              <a:t>	</a:t>
            </a:r>
          </a:p>
          <a:p>
            <a:pPr hangingPunct="1"/>
            <a:r>
              <a:rPr lang="en-US" dirty="0">
                <a:solidFill>
                  <a:schemeClr val="tx2">
                    <a:lumMod val="20000"/>
                    <a:lumOff val="80000"/>
                  </a:schemeClr>
                </a:solidFill>
              </a:rPr>
              <a:t> 		</a:t>
            </a:r>
            <a:r>
              <a:rPr lang="en-US" b="1" u="sng" dirty="0" err="1">
                <a:solidFill>
                  <a:schemeClr val="tx2">
                    <a:lumMod val="20000"/>
                    <a:lumOff val="80000"/>
                  </a:schemeClr>
                </a:solidFill>
              </a:rPr>
              <a:t>súkromí</a:t>
            </a:r>
            <a:r>
              <a:rPr lang="en-US" dirty="0">
                <a:solidFill>
                  <a:schemeClr val="tx2">
                    <a:lumMod val="20000"/>
                    <a:lumOff val="80000"/>
                  </a:schemeClr>
                </a:solidFill>
              </a:rPr>
              <a:t>	</a:t>
            </a:r>
          </a:p>
          <a:p>
            <a:pPr hangingPunct="1"/>
            <a:r>
              <a:rPr lang="en-US" dirty="0">
                <a:solidFill>
                  <a:schemeClr val="tx2">
                    <a:lumMod val="20000"/>
                    <a:lumOff val="80000"/>
                  </a:schemeClr>
                </a:solidFill>
              </a:rPr>
              <a:t>		</a:t>
            </a:r>
            <a:r>
              <a:rPr lang="en-US" dirty="0" err="1">
                <a:solidFill>
                  <a:schemeClr val="tx2">
                    <a:lumMod val="20000"/>
                    <a:lumOff val="80000"/>
                  </a:schemeClr>
                </a:solidFill>
              </a:rPr>
              <a:t>sebauspokojovaní</a:t>
            </a:r>
            <a:r>
              <a:rPr lang="en-US" dirty="0">
                <a:solidFill>
                  <a:schemeClr val="tx2">
                    <a:lumMod val="20000"/>
                    <a:lumOff val="80000"/>
                  </a:schemeClr>
                </a:solidFill>
              </a:rPr>
              <a:t> – </a:t>
            </a:r>
            <a:r>
              <a:rPr lang="en-US" dirty="0" err="1">
                <a:solidFill>
                  <a:schemeClr val="tx2">
                    <a:lumMod val="20000"/>
                    <a:lumOff val="80000"/>
                  </a:schemeClr>
                </a:solidFill>
              </a:rPr>
              <a:t>masturbácii</a:t>
            </a:r>
            <a:endParaRPr lang="en-US" dirty="0">
              <a:solidFill>
                <a:schemeClr val="tx2">
                  <a:lumMod val="20000"/>
                  <a:lumOff val="80000"/>
                </a:schemeClr>
              </a:solidFill>
            </a:endParaRPr>
          </a:p>
          <a:p>
            <a:pPr hangingPunct="1"/>
            <a:r>
              <a:rPr lang="en-US" dirty="0">
                <a:solidFill>
                  <a:schemeClr val="tx2">
                    <a:lumMod val="20000"/>
                    <a:lumOff val="80000"/>
                  </a:schemeClr>
                </a:solidFill>
              </a:rPr>
              <a:t>		hygiene (</a:t>
            </a:r>
            <a:r>
              <a:rPr lang="en-US" dirty="0" err="1">
                <a:solidFill>
                  <a:schemeClr val="tx2">
                    <a:lumMod val="20000"/>
                    <a:lumOff val="80000"/>
                  </a:schemeClr>
                </a:solidFill>
              </a:rPr>
              <a:t>menštruácia</a:t>
            </a:r>
            <a:r>
              <a:rPr lang="en-US" dirty="0">
                <a:solidFill>
                  <a:schemeClr val="tx2">
                    <a:lumMod val="20000"/>
                    <a:lumOff val="80000"/>
                  </a:schemeClr>
                </a:solidFill>
              </a:rPr>
              <a:t>, </a:t>
            </a:r>
            <a:r>
              <a:rPr lang="en-US" dirty="0" err="1">
                <a:solidFill>
                  <a:schemeClr val="tx2">
                    <a:lumMod val="20000"/>
                    <a:lumOff val="80000"/>
                  </a:schemeClr>
                </a:solidFill>
              </a:rPr>
              <a:t>erekcia</a:t>
            </a:r>
            <a:r>
              <a:rPr lang="en-US" dirty="0">
                <a:solidFill>
                  <a:schemeClr val="tx2">
                    <a:lumMod val="20000"/>
                    <a:lumOff val="80000"/>
                  </a:schemeClr>
                </a:solidFill>
              </a:rPr>
              <a:t>)</a:t>
            </a:r>
          </a:p>
          <a:p>
            <a:pPr hangingPunct="1"/>
            <a:r>
              <a:rPr lang="en-US" dirty="0">
                <a:solidFill>
                  <a:schemeClr val="tx2">
                    <a:lumMod val="20000"/>
                    <a:lumOff val="80000"/>
                  </a:schemeClr>
                </a:solidFill>
              </a:rPr>
              <a:t>		</a:t>
            </a:r>
            <a:r>
              <a:rPr lang="en-US" dirty="0" err="1">
                <a:solidFill>
                  <a:schemeClr val="tx2">
                    <a:lumMod val="20000"/>
                    <a:lumOff val="80000"/>
                  </a:schemeClr>
                </a:solidFill>
              </a:rPr>
              <a:t>zneužívaní</a:t>
            </a:r>
            <a:endParaRPr lang="en-US" dirty="0">
              <a:solidFill>
                <a:schemeClr val="tx2">
                  <a:lumMod val="20000"/>
                  <a:lumOff val="80000"/>
                </a:schemeClr>
              </a:solidFill>
            </a:endParaRPr>
          </a:p>
          <a:p>
            <a:pPr hangingPunct="1"/>
            <a:r>
              <a:rPr lang="en-US" dirty="0">
                <a:solidFill>
                  <a:schemeClr val="tx2">
                    <a:lumMod val="20000"/>
                    <a:lumOff val="80000"/>
                  </a:schemeClr>
                </a:solidFill>
              </a:rPr>
              <a:t>		</a:t>
            </a:r>
            <a:r>
              <a:rPr lang="en-US" dirty="0" err="1">
                <a:solidFill>
                  <a:schemeClr val="tx2">
                    <a:lumMod val="20000"/>
                    <a:lumOff val="80000"/>
                  </a:schemeClr>
                </a:solidFill>
              </a:rPr>
              <a:t>sexuálnom</a:t>
            </a:r>
            <a:r>
              <a:rPr lang="en-US" dirty="0">
                <a:solidFill>
                  <a:schemeClr val="tx2">
                    <a:lumMod val="20000"/>
                    <a:lumOff val="80000"/>
                  </a:schemeClr>
                </a:solidFill>
              </a:rPr>
              <a:t> </a:t>
            </a:r>
            <a:r>
              <a:rPr lang="en-US" dirty="0" err="1">
                <a:solidFill>
                  <a:schemeClr val="tx2">
                    <a:lumMod val="20000"/>
                    <a:lumOff val="80000"/>
                  </a:schemeClr>
                </a:solidFill>
              </a:rPr>
              <a:t>partnerovi</a:t>
            </a:r>
            <a:r>
              <a:rPr lang="en-US" dirty="0">
                <a:solidFill>
                  <a:schemeClr val="tx2">
                    <a:lumMod val="20000"/>
                    <a:lumOff val="80000"/>
                  </a:schemeClr>
                </a:solidFill>
              </a:rPr>
              <a:t> / </a:t>
            </a:r>
            <a:r>
              <a:rPr lang="en-US" dirty="0" err="1">
                <a:solidFill>
                  <a:schemeClr val="tx2">
                    <a:lumMod val="20000"/>
                    <a:lumOff val="80000"/>
                  </a:schemeClr>
                </a:solidFill>
              </a:rPr>
              <a:t>partnerke</a:t>
            </a:r>
            <a:endParaRPr lang="en-US" dirty="0">
              <a:solidFill>
                <a:schemeClr val="tx2">
                  <a:lumMod val="20000"/>
                  <a:lumOff val="80000"/>
                </a:schemeClr>
              </a:solidFill>
            </a:endParaRPr>
          </a:p>
          <a:p>
            <a:pPr hangingPunct="1"/>
            <a:r>
              <a:rPr lang="en-US" dirty="0">
                <a:solidFill>
                  <a:schemeClr val="tx2">
                    <a:lumMod val="20000"/>
                    <a:lumOff val="80000"/>
                  </a:schemeClr>
                </a:solidFill>
              </a:rPr>
              <a:t>		</a:t>
            </a:r>
            <a:r>
              <a:rPr lang="en-US" dirty="0" err="1">
                <a:solidFill>
                  <a:schemeClr val="tx2">
                    <a:lumMod val="20000"/>
                    <a:lumOff val="80000"/>
                  </a:schemeClr>
                </a:solidFill>
              </a:rPr>
              <a:t>pohlavnom</a:t>
            </a:r>
            <a:r>
              <a:rPr lang="en-US" dirty="0">
                <a:solidFill>
                  <a:schemeClr val="tx2">
                    <a:lumMod val="20000"/>
                    <a:lumOff val="80000"/>
                  </a:schemeClr>
                </a:solidFill>
              </a:rPr>
              <a:t> </a:t>
            </a:r>
            <a:r>
              <a:rPr lang="en-US" dirty="0" err="1">
                <a:solidFill>
                  <a:schemeClr val="tx2">
                    <a:lumMod val="20000"/>
                    <a:lumOff val="80000"/>
                  </a:schemeClr>
                </a:solidFill>
              </a:rPr>
              <a:t>styku</a:t>
            </a:r>
            <a:endParaRPr lang="en-US" dirty="0">
              <a:solidFill>
                <a:schemeClr val="tx2">
                  <a:lumMod val="20000"/>
                  <a:lumOff val="80000"/>
                </a:schemeClr>
              </a:solidFill>
            </a:endParaRPr>
          </a:p>
          <a:p>
            <a:pPr hangingPunct="1"/>
            <a:r>
              <a:rPr lang="en-US" dirty="0">
                <a:solidFill>
                  <a:schemeClr val="tx2">
                    <a:lumMod val="20000"/>
                    <a:lumOff val="80000"/>
                  </a:schemeClr>
                </a:solidFill>
              </a:rPr>
              <a:t>		</a:t>
            </a:r>
            <a:r>
              <a:rPr lang="en-US" dirty="0" err="1">
                <a:solidFill>
                  <a:schemeClr val="tx2">
                    <a:lumMod val="20000"/>
                    <a:lumOff val="80000"/>
                  </a:schemeClr>
                </a:solidFill>
              </a:rPr>
              <a:t>žiarlivosti</a:t>
            </a:r>
            <a:r>
              <a:rPr lang="en-US" dirty="0">
                <a:solidFill>
                  <a:schemeClr val="tx2">
                    <a:lumMod val="20000"/>
                    <a:lumOff val="80000"/>
                  </a:schemeClr>
                </a:solidFill>
              </a:rPr>
              <a:t> </a:t>
            </a:r>
          </a:p>
          <a:p>
            <a:pPr hangingPunct="1"/>
            <a:r>
              <a:rPr lang="en-US" dirty="0">
                <a:solidFill>
                  <a:schemeClr val="tx2">
                    <a:lumMod val="20000"/>
                    <a:lumOff val="80000"/>
                  </a:schemeClr>
                </a:solidFill>
              </a:rPr>
              <a:t>		</a:t>
            </a:r>
            <a:r>
              <a:rPr lang="en-US" i="1" dirty="0" err="1">
                <a:solidFill>
                  <a:schemeClr val="tx2">
                    <a:lumMod val="20000"/>
                    <a:lumOff val="80000"/>
                  </a:schemeClr>
                </a:solidFill>
              </a:rPr>
              <a:t>sexuálnej</a:t>
            </a:r>
            <a:r>
              <a:rPr lang="en-US" i="1" dirty="0">
                <a:solidFill>
                  <a:schemeClr val="tx2">
                    <a:lumMod val="20000"/>
                    <a:lumOff val="80000"/>
                  </a:schemeClr>
                </a:solidFill>
              </a:rPr>
              <a:t> </a:t>
            </a:r>
            <a:r>
              <a:rPr lang="en-US" i="1" dirty="0" err="1">
                <a:solidFill>
                  <a:schemeClr val="tx2">
                    <a:lumMod val="20000"/>
                    <a:lumOff val="80000"/>
                  </a:schemeClr>
                </a:solidFill>
              </a:rPr>
              <a:t>službe</a:t>
            </a:r>
            <a:endParaRPr lang="en-US" i="1" dirty="0">
              <a:solidFill>
                <a:schemeClr val="tx2">
                  <a:lumMod val="20000"/>
                  <a:lumOff val="80000"/>
                </a:schemeClr>
              </a:solidFill>
            </a:endParaRPr>
          </a:p>
          <a:p>
            <a:pPr hangingPunct="1"/>
            <a:r>
              <a:rPr lang="en-US" i="1" dirty="0">
                <a:solidFill>
                  <a:schemeClr val="tx2">
                    <a:lumMod val="20000"/>
                    <a:lumOff val="80000"/>
                  </a:schemeClr>
                </a:solidFill>
              </a:rPr>
              <a:t>		</a:t>
            </a:r>
            <a:r>
              <a:rPr lang="en-US" i="1" dirty="0" err="1">
                <a:solidFill>
                  <a:schemeClr val="tx2">
                    <a:lumMod val="20000"/>
                    <a:lumOff val="80000"/>
                  </a:schemeClr>
                </a:solidFill>
              </a:rPr>
              <a:t>manželstve</a:t>
            </a:r>
            <a:r>
              <a:rPr lang="en-US" dirty="0">
                <a:solidFill>
                  <a:schemeClr val="tx2">
                    <a:lumMod val="20000"/>
                    <a:lumOff val="80000"/>
                  </a:schemeClr>
                </a:solidFill>
              </a:rPr>
              <a:t>							</a:t>
            </a:r>
            <a:endParaRPr lang="pl-PL" dirty="0">
              <a:solidFill>
                <a:schemeClr val="tx2">
                  <a:lumMod val="20000"/>
                  <a:lumOff val="80000"/>
                </a:schemeClr>
              </a:solidFill>
            </a:endParaRPr>
          </a:p>
        </p:txBody>
      </p:sp>
      <p:pic>
        <p:nvPicPr>
          <p:cNvPr id="2050" name="Picture 2" descr="Kniha: Moja prvá knižka o sexe (Ottovo nakladateľstvo) | Martinus">
            <a:extLst>
              <a:ext uri="{FF2B5EF4-FFF2-40B4-BE49-F238E27FC236}">
                <a16:creationId xmlns:a16="http://schemas.microsoft.com/office/drawing/2014/main" id="{80F0495C-D342-4B70-CB0C-B4B0133B8C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35410" y="1689055"/>
            <a:ext cx="1819275" cy="25146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rvní knížka o sexu pro holky a kluky - neuveden">
            <a:extLst>
              <a:ext uri="{FF2B5EF4-FFF2-40B4-BE49-F238E27FC236}">
                <a16:creationId xmlns:a16="http://schemas.microsoft.com/office/drawing/2014/main" id="{50EF01A5-8D9F-ADAD-8868-F07E0678C3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97763" y="4203655"/>
            <a:ext cx="1894237" cy="270767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Láske sa treba učiť (Ezio Aceti, Stefania Caglianiová)">
            <a:extLst>
              <a:ext uri="{FF2B5EF4-FFF2-40B4-BE49-F238E27FC236}">
                <a16:creationId xmlns:a16="http://schemas.microsoft.com/office/drawing/2014/main" id="{DAA939A0-015F-0401-5010-C148268C19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08550" y="1689055"/>
            <a:ext cx="2514600" cy="2514600"/>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Co to tam mám? - moje malá proč - Camille Laurans">
            <a:extLst>
              <a:ext uri="{FF2B5EF4-FFF2-40B4-BE49-F238E27FC236}">
                <a16:creationId xmlns:a16="http://schemas.microsoft.com/office/drawing/2014/main" id="{D37EF0A0-8BE6-F170-8153-75BD2A164A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13392" y="4361609"/>
            <a:ext cx="2497231" cy="2549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408703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 name="Text Placeholder 15"/>
          <p:cNvSpPr txBox="1">
            <a:spLocks noGrp="1"/>
          </p:cNvSpPr>
          <p:nvPr>
            <p:ph type="body" sz="quarter" idx="1"/>
          </p:nvPr>
        </p:nvSpPr>
        <p:spPr>
          <a:xfrm>
            <a:off x="563190" y="1031723"/>
            <a:ext cx="9872359" cy="1063626"/>
          </a:xfrm>
          <a:prstGeom prst="rect">
            <a:avLst/>
          </a:prstGeom>
        </p:spPr>
        <p:txBody>
          <a:bodyPr/>
          <a:lstStyle>
            <a:lvl1pPr defTabSz="457200">
              <a:spcBef>
                <a:spcPts val="0"/>
              </a:spcBef>
              <a:defRPr sz="4300" b="1" cap="none">
                <a:solidFill>
                  <a:srgbClr val="00FDFF"/>
                </a:solidFill>
                <a:latin typeface="+mj-lt"/>
                <a:ea typeface="+mj-ea"/>
                <a:cs typeface="+mj-cs"/>
                <a:sym typeface="Calibri"/>
              </a:defRPr>
            </a:lvl1pPr>
          </a:lstStyle>
          <a:p>
            <a:r>
              <a:rPr lang="en-US" dirty="0"/>
              <a:t>AKO ZAČAŤ ?  </a:t>
            </a:r>
          </a:p>
          <a:p>
            <a:endParaRPr dirty="0"/>
          </a:p>
        </p:txBody>
      </p:sp>
      <p:sp>
        <p:nvSpPr>
          <p:cNvPr id="2" name="Text Placeholder 15">
            <a:extLst>
              <a:ext uri="{FF2B5EF4-FFF2-40B4-BE49-F238E27FC236}">
                <a16:creationId xmlns:a16="http://schemas.microsoft.com/office/drawing/2014/main" id="{FD0BBDB1-55AD-C539-D04A-2C8905286EB1}"/>
              </a:ext>
            </a:extLst>
          </p:cNvPr>
          <p:cNvSpPr txBox="1">
            <a:spLocks/>
          </p:cNvSpPr>
          <p:nvPr/>
        </p:nvSpPr>
        <p:spPr>
          <a:xfrm>
            <a:off x="563190" y="1680471"/>
            <a:ext cx="10951147" cy="51775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lvl1pPr marL="0" marR="0" indent="0" algn="l" defTabSz="914400" rtl="0" latinLnBrk="0">
              <a:lnSpc>
                <a:spcPct val="100000"/>
              </a:lnSpc>
              <a:spcBef>
                <a:spcPts val="1000"/>
              </a:spcBef>
              <a:spcAft>
                <a:spcPts val="0"/>
              </a:spcAft>
              <a:buClrTx/>
              <a:buSzTx/>
              <a:buFontTx/>
              <a:buNone/>
              <a:tabLst/>
              <a:defRPr sz="3000" b="0" i="0" u="none" strike="noStrike" cap="none" spc="0" baseline="0">
                <a:solidFill>
                  <a:srgbClr val="011993"/>
                </a:solidFill>
                <a:uFillTx/>
                <a:latin typeface="Tahoma"/>
                <a:ea typeface="Tahoma"/>
                <a:cs typeface="Tahoma"/>
                <a:sym typeface="Tahoma"/>
              </a:defRPr>
            </a:lvl1pPr>
            <a:lvl2pPr marL="8286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2pPr>
            <a:lvl3pPr marL="10572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3pPr>
            <a:lvl4pPr marL="12858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4pPr>
            <a:lvl5pPr marL="151447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5pPr>
            <a:lvl6pPr marL="1684336" marR="0" indent="-600074"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6pPr>
            <a:lvl7pPr marL="1855786" marR="0" indent="-600074"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7pPr>
            <a:lvl8pPr marL="2028825"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8pPr>
            <a:lvl9pPr marL="2254250" marR="0" indent="-600075" algn="l" defTabSz="914400" rtl="0" latinLnBrk="0">
              <a:lnSpc>
                <a:spcPct val="100000"/>
              </a:lnSpc>
              <a:spcBef>
                <a:spcPts val="1000"/>
              </a:spcBef>
              <a:spcAft>
                <a:spcPts val="0"/>
              </a:spcAft>
              <a:buClrTx/>
              <a:buSzPct val="100000"/>
              <a:buFontTx/>
              <a:buChar char="•"/>
              <a:tabLst/>
              <a:defRPr sz="4200" b="0" i="0" u="none" strike="noStrike" cap="all" spc="0" baseline="0">
                <a:solidFill>
                  <a:srgbClr val="FFFFFF"/>
                </a:solidFill>
                <a:uFillTx/>
                <a:latin typeface="Circe"/>
                <a:ea typeface="Circe"/>
                <a:cs typeface="Circe"/>
                <a:sym typeface="Circe"/>
              </a:defRPr>
            </a:lvl9pPr>
          </a:lstStyle>
          <a:p>
            <a:pPr hangingPunct="1"/>
            <a:r>
              <a:rPr lang="en-US" dirty="0" err="1">
                <a:solidFill>
                  <a:schemeClr val="tx2">
                    <a:lumMod val="20000"/>
                    <a:lumOff val="80000"/>
                  </a:schemeClr>
                </a:solidFill>
              </a:rPr>
              <a:t>Rozprávajme</a:t>
            </a:r>
            <a:r>
              <a:rPr lang="en-US" dirty="0">
                <a:solidFill>
                  <a:schemeClr val="tx2">
                    <a:lumMod val="20000"/>
                    <a:lumOff val="80000"/>
                  </a:schemeClr>
                </a:solidFill>
              </a:rPr>
              <a:t> </a:t>
            </a:r>
            <a:r>
              <a:rPr lang="en-US" dirty="0" err="1">
                <a:solidFill>
                  <a:schemeClr val="tx2">
                    <a:lumMod val="20000"/>
                    <a:lumOff val="80000"/>
                  </a:schemeClr>
                </a:solidFill>
              </a:rPr>
              <a:t>sa</a:t>
            </a:r>
            <a:r>
              <a:rPr lang="en-US" dirty="0">
                <a:solidFill>
                  <a:schemeClr val="tx2">
                    <a:lumMod val="20000"/>
                    <a:lumOff val="80000"/>
                  </a:schemeClr>
                </a:solidFill>
              </a:rPr>
              <a:t> o </a:t>
            </a:r>
            <a:r>
              <a:rPr lang="en-US" dirty="0" err="1">
                <a:solidFill>
                  <a:schemeClr val="tx2">
                    <a:lumMod val="20000"/>
                    <a:lumOff val="80000"/>
                  </a:schemeClr>
                </a:solidFill>
              </a:rPr>
              <a:t>častiach</a:t>
            </a:r>
            <a:r>
              <a:rPr lang="en-US" dirty="0">
                <a:solidFill>
                  <a:schemeClr val="tx2">
                    <a:lumMod val="20000"/>
                    <a:lumOff val="80000"/>
                  </a:schemeClr>
                </a:solidFill>
              </a:rPr>
              <a:t> </a:t>
            </a:r>
            <a:r>
              <a:rPr lang="en-US" dirty="0" err="1">
                <a:solidFill>
                  <a:schemeClr val="tx2">
                    <a:lumMod val="20000"/>
                    <a:lumOff val="80000"/>
                  </a:schemeClr>
                </a:solidFill>
              </a:rPr>
              <a:t>tela</a:t>
            </a:r>
            <a:r>
              <a:rPr lang="en-US" dirty="0">
                <a:solidFill>
                  <a:schemeClr val="tx2">
                    <a:lumMod val="20000"/>
                    <a:lumOff val="80000"/>
                  </a:schemeClr>
                </a:solidFill>
              </a:rPr>
              <a:t> (</a:t>
            </a:r>
            <a:r>
              <a:rPr lang="en-US" dirty="0" err="1">
                <a:solidFill>
                  <a:schemeClr val="tx2">
                    <a:lumMod val="20000"/>
                    <a:lumOff val="80000"/>
                  </a:schemeClr>
                </a:solidFill>
              </a:rPr>
              <a:t>nie</a:t>
            </a:r>
            <a:r>
              <a:rPr lang="en-US" dirty="0">
                <a:solidFill>
                  <a:schemeClr val="tx2">
                    <a:lumMod val="20000"/>
                    <a:lumOff val="80000"/>
                  </a:schemeClr>
                </a:solidFill>
              </a:rPr>
              <a:t> v </a:t>
            </a:r>
            <a:r>
              <a:rPr lang="en-US" dirty="0" err="1">
                <a:solidFill>
                  <a:schemeClr val="tx2">
                    <a:lumMod val="20000"/>
                    <a:lumOff val="80000"/>
                  </a:schemeClr>
                </a:solidFill>
              </a:rPr>
              <a:t>zdrobneninách</a:t>
            </a:r>
            <a:r>
              <a:rPr lang="en-US" dirty="0">
                <a:solidFill>
                  <a:schemeClr val="tx2">
                    <a:lumMod val="20000"/>
                    <a:lumOff val="80000"/>
                  </a:schemeClr>
                </a:solidFill>
              </a:rPr>
              <a:t>),              o </a:t>
            </a:r>
            <a:r>
              <a:rPr lang="en-US" dirty="0" err="1">
                <a:solidFill>
                  <a:schemeClr val="tx2">
                    <a:lumMod val="20000"/>
                    <a:lumOff val="80000"/>
                  </a:schemeClr>
                </a:solidFill>
              </a:rPr>
              <a:t>rozdieloch</a:t>
            </a:r>
            <a:r>
              <a:rPr lang="en-US" dirty="0">
                <a:solidFill>
                  <a:schemeClr val="tx2">
                    <a:lumMod val="20000"/>
                    <a:lumOff val="80000"/>
                  </a:schemeClr>
                </a:solidFill>
              </a:rPr>
              <a:t> </a:t>
            </a:r>
            <a:r>
              <a:rPr lang="en-US" dirty="0" err="1">
                <a:solidFill>
                  <a:schemeClr val="tx2">
                    <a:lumMod val="20000"/>
                    <a:lumOff val="80000"/>
                  </a:schemeClr>
                </a:solidFill>
              </a:rPr>
              <a:t>muž-žena</a:t>
            </a:r>
            <a:r>
              <a:rPr lang="en-US" dirty="0">
                <a:solidFill>
                  <a:schemeClr val="tx2">
                    <a:lumMod val="20000"/>
                    <a:lumOff val="80000"/>
                  </a:schemeClr>
                </a:solidFill>
              </a:rPr>
              <a:t>, o </a:t>
            </a:r>
            <a:r>
              <a:rPr lang="en-US" dirty="0" err="1">
                <a:solidFill>
                  <a:schemeClr val="tx2">
                    <a:lumMod val="20000"/>
                    <a:lumOff val="80000"/>
                  </a:schemeClr>
                </a:solidFill>
              </a:rPr>
              <a:t>dotykoch</a:t>
            </a:r>
            <a:r>
              <a:rPr lang="en-US" dirty="0">
                <a:solidFill>
                  <a:schemeClr val="tx2">
                    <a:lumMod val="20000"/>
                    <a:lumOff val="80000"/>
                  </a:schemeClr>
                </a:solidFill>
              </a:rPr>
              <a:t>, o </a:t>
            </a:r>
            <a:r>
              <a:rPr lang="en-US" dirty="0" err="1">
                <a:solidFill>
                  <a:schemeClr val="tx2">
                    <a:lumMod val="20000"/>
                    <a:lumOff val="80000"/>
                  </a:schemeClr>
                </a:solidFill>
              </a:rPr>
              <a:t>poznaní</a:t>
            </a:r>
            <a:r>
              <a:rPr lang="en-US" dirty="0">
                <a:solidFill>
                  <a:schemeClr val="tx2">
                    <a:lumMod val="20000"/>
                    <a:lumOff val="80000"/>
                  </a:schemeClr>
                </a:solidFill>
              </a:rPr>
              <a:t> </a:t>
            </a:r>
            <a:r>
              <a:rPr lang="en-US" dirty="0" err="1">
                <a:solidFill>
                  <a:schemeClr val="tx2">
                    <a:lumMod val="20000"/>
                    <a:lumOff val="80000"/>
                  </a:schemeClr>
                </a:solidFill>
              </a:rPr>
              <a:t>saméhoseba</a:t>
            </a:r>
            <a:r>
              <a:rPr lang="en-US" dirty="0">
                <a:solidFill>
                  <a:schemeClr val="tx2">
                    <a:lumMod val="20000"/>
                    <a:lumOff val="80000"/>
                  </a:schemeClr>
                </a:solidFill>
              </a:rPr>
              <a:t> = </a:t>
            </a:r>
            <a:r>
              <a:rPr lang="en-US" dirty="0" err="1">
                <a:solidFill>
                  <a:schemeClr val="tx2">
                    <a:lumMod val="20000"/>
                    <a:lumOff val="80000"/>
                  </a:schemeClr>
                </a:solidFill>
              </a:rPr>
              <a:t>sebavedomie</a:t>
            </a:r>
            <a:r>
              <a:rPr lang="en-US" dirty="0">
                <a:solidFill>
                  <a:schemeClr val="tx2">
                    <a:lumMod val="20000"/>
                    <a:lumOff val="80000"/>
                  </a:schemeClr>
                </a:solidFill>
              </a:rPr>
              <a:t>		</a:t>
            </a:r>
          </a:p>
          <a:p>
            <a:pPr hangingPunct="1"/>
            <a:endParaRPr lang="en-US" dirty="0">
              <a:solidFill>
                <a:schemeClr val="tx2">
                  <a:lumMod val="20000"/>
                  <a:lumOff val="80000"/>
                </a:schemeClr>
              </a:solidFill>
            </a:endParaRPr>
          </a:p>
          <a:p>
            <a:pPr hangingPunct="1"/>
            <a:r>
              <a:rPr lang="en-US" dirty="0">
                <a:solidFill>
                  <a:schemeClr val="tx2">
                    <a:lumMod val="20000"/>
                    <a:lumOff val="80000"/>
                  </a:schemeClr>
                </a:solidFill>
              </a:rPr>
              <a:t>							• </a:t>
            </a:r>
            <a:r>
              <a:rPr lang="en-US" dirty="0" err="1">
                <a:solidFill>
                  <a:schemeClr val="tx2">
                    <a:lumMod val="20000"/>
                    <a:lumOff val="80000"/>
                  </a:schemeClr>
                </a:solidFill>
              </a:rPr>
              <a:t>dotyky</a:t>
            </a:r>
            <a:r>
              <a:rPr lang="en-US" dirty="0">
                <a:solidFill>
                  <a:schemeClr val="tx2">
                    <a:lumMod val="20000"/>
                    <a:lumOff val="80000"/>
                  </a:schemeClr>
                </a:solidFill>
              </a:rPr>
              <a:t> </a:t>
            </a:r>
            <a:r>
              <a:rPr lang="en-US" dirty="0" err="1">
                <a:solidFill>
                  <a:schemeClr val="tx2">
                    <a:lumMod val="20000"/>
                    <a:lumOff val="80000"/>
                  </a:schemeClr>
                </a:solidFill>
              </a:rPr>
              <a:t>áno</a:t>
            </a:r>
            <a:r>
              <a:rPr lang="en-US" dirty="0">
                <a:solidFill>
                  <a:schemeClr val="tx2">
                    <a:lumMod val="20000"/>
                    <a:lumOff val="80000"/>
                  </a:schemeClr>
                </a:solidFill>
              </a:rPr>
              <a:t>/ </a:t>
            </a:r>
            <a:r>
              <a:rPr lang="en-US" dirty="0" err="1">
                <a:solidFill>
                  <a:schemeClr val="tx2">
                    <a:lumMod val="20000"/>
                    <a:lumOff val="80000"/>
                  </a:schemeClr>
                </a:solidFill>
              </a:rPr>
              <a:t>nie</a:t>
            </a:r>
            <a:endParaRPr lang="en-US" dirty="0">
              <a:solidFill>
                <a:schemeClr val="tx2">
                  <a:lumMod val="20000"/>
                  <a:lumOff val="80000"/>
                </a:schemeClr>
              </a:solidFill>
            </a:endParaRPr>
          </a:p>
          <a:p>
            <a:pPr hangingPunct="1"/>
            <a:r>
              <a:rPr lang="en-US" dirty="0">
                <a:solidFill>
                  <a:schemeClr val="tx2">
                    <a:lumMod val="20000"/>
                    <a:lumOff val="80000"/>
                  </a:schemeClr>
                </a:solidFill>
              </a:rPr>
              <a:t>							• </a:t>
            </a:r>
            <a:r>
              <a:rPr lang="en-US" dirty="0" err="1">
                <a:solidFill>
                  <a:schemeClr val="tx2">
                    <a:lumMod val="20000"/>
                    <a:lumOff val="80000"/>
                  </a:schemeClr>
                </a:solidFill>
              </a:rPr>
              <a:t>dotyky</a:t>
            </a:r>
            <a:r>
              <a:rPr lang="en-US" dirty="0">
                <a:solidFill>
                  <a:schemeClr val="tx2">
                    <a:lumMod val="20000"/>
                    <a:lumOff val="80000"/>
                  </a:schemeClr>
                </a:solidFill>
              </a:rPr>
              <a:t> v </a:t>
            </a:r>
            <a:r>
              <a:rPr lang="en-US" dirty="0" err="1">
                <a:solidFill>
                  <a:schemeClr val="tx2">
                    <a:lumMod val="20000"/>
                    <a:lumOff val="80000"/>
                  </a:schemeClr>
                </a:solidFill>
              </a:rPr>
              <a:t>kúpelni</a:t>
            </a:r>
            <a:endParaRPr lang="en-US" dirty="0">
              <a:solidFill>
                <a:schemeClr val="tx2">
                  <a:lumMod val="20000"/>
                  <a:lumOff val="80000"/>
                </a:schemeClr>
              </a:solidFill>
            </a:endParaRPr>
          </a:p>
          <a:p>
            <a:pPr hangingPunct="1"/>
            <a:r>
              <a:rPr lang="en-US" dirty="0">
                <a:solidFill>
                  <a:schemeClr val="tx2">
                    <a:lumMod val="20000"/>
                    <a:lumOff val="80000"/>
                  </a:schemeClr>
                </a:solidFill>
              </a:rPr>
              <a:t>							• </a:t>
            </a:r>
            <a:r>
              <a:rPr lang="en-US" dirty="0" err="1">
                <a:solidFill>
                  <a:schemeClr val="tx2">
                    <a:lumMod val="20000"/>
                    <a:lumOff val="80000"/>
                  </a:schemeClr>
                </a:solidFill>
              </a:rPr>
              <a:t>dotyky</a:t>
            </a:r>
            <a:r>
              <a:rPr lang="en-US" dirty="0">
                <a:solidFill>
                  <a:schemeClr val="tx2">
                    <a:lumMod val="20000"/>
                    <a:lumOff val="80000"/>
                  </a:schemeClr>
                </a:solidFill>
              </a:rPr>
              <a:t> </a:t>
            </a:r>
            <a:r>
              <a:rPr lang="en-US" dirty="0" err="1">
                <a:solidFill>
                  <a:schemeClr val="tx2">
                    <a:lumMod val="20000"/>
                    <a:lumOff val="80000"/>
                  </a:schemeClr>
                </a:solidFill>
              </a:rPr>
              <a:t>pri</a:t>
            </a:r>
            <a:r>
              <a:rPr lang="en-US" dirty="0">
                <a:solidFill>
                  <a:schemeClr val="tx2">
                    <a:lumMod val="20000"/>
                    <a:lumOff val="80000"/>
                  </a:schemeClr>
                </a:solidFill>
              </a:rPr>
              <a:t>  </a:t>
            </a:r>
            <a:r>
              <a:rPr lang="en-US" dirty="0" err="1">
                <a:solidFill>
                  <a:schemeClr val="tx2">
                    <a:lumMod val="20000"/>
                    <a:lumOff val="80000"/>
                  </a:schemeClr>
                </a:solidFill>
              </a:rPr>
              <a:t>športe</a:t>
            </a:r>
            <a:r>
              <a:rPr lang="en-US" dirty="0">
                <a:solidFill>
                  <a:schemeClr val="tx2">
                    <a:lumMod val="20000"/>
                    <a:lumOff val="80000"/>
                  </a:schemeClr>
                </a:solidFill>
              </a:rPr>
              <a:t> </a:t>
            </a:r>
            <a:endParaRPr lang="pl-PL" dirty="0">
              <a:solidFill>
                <a:schemeClr val="tx2">
                  <a:lumMod val="20000"/>
                  <a:lumOff val="80000"/>
                </a:schemeClr>
              </a:solidFill>
            </a:endParaRPr>
          </a:p>
          <a:p>
            <a:pPr hangingPunct="1"/>
            <a:endParaRPr lang="pl-PL" dirty="0">
              <a:solidFill>
                <a:schemeClr val="tx2">
                  <a:lumMod val="20000"/>
                  <a:lumOff val="80000"/>
                </a:schemeClr>
              </a:solidFill>
            </a:endParaRPr>
          </a:p>
          <a:p>
            <a:pPr hangingPunct="1"/>
            <a:endParaRPr lang="pl-PL" dirty="0">
              <a:solidFill>
                <a:schemeClr val="tx2">
                  <a:lumMod val="20000"/>
                  <a:lumOff val="80000"/>
                </a:schemeClr>
              </a:solidFill>
            </a:endParaRPr>
          </a:p>
        </p:txBody>
      </p:sp>
      <p:pic>
        <p:nvPicPr>
          <p:cNvPr id="1028" name="Picture 4" descr="Obkreslování postavy - obrázek v životní velikosti - Maxíkova kuchyňka">
            <a:extLst>
              <a:ext uri="{FF2B5EF4-FFF2-40B4-BE49-F238E27FC236}">
                <a16:creationId xmlns:a16="http://schemas.microsoft.com/office/drawing/2014/main" id="{D4A48ED6-8E1E-8A18-F4B8-56947DB8DE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4678" y="2946355"/>
            <a:ext cx="2891322" cy="3860064"/>
          </a:xfrm>
          <a:prstGeom prst="rect">
            <a:avLst/>
          </a:prstGeom>
          <a:noFill/>
          <a:extLst>
            <a:ext uri="{909E8E84-426E-40DD-AFC4-6F175D3DCCD1}">
              <a14:hiddenFill xmlns:a14="http://schemas.microsoft.com/office/drawing/2010/main">
                <a:solidFill>
                  <a:srgbClr val="FFFFFF"/>
                </a:solidFill>
              </a14:hiddenFill>
            </a:ext>
          </a:extLst>
        </p:spPr>
      </p:pic>
      <p:sp>
        <p:nvSpPr>
          <p:cNvPr id="3" name="BlokTextu 2">
            <a:extLst>
              <a:ext uri="{FF2B5EF4-FFF2-40B4-BE49-F238E27FC236}">
                <a16:creationId xmlns:a16="http://schemas.microsoft.com/office/drawing/2014/main" id="{8E1B6DCD-4FB2-FF57-9088-310CC6B2F916}"/>
              </a:ext>
            </a:extLst>
          </p:cNvPr>
          <p:cNvSpPr txBox="1"/>
          <p:nvPr/>
        </p:nvSpPr>
        <p:spPr>
          <a:xfrm>
            <a:off x="3204678" y="6232459"/>
            <a:ext cx="3559945" cy="5232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2800" dirty="0">
                <a:solidFill>
                  <a:schemeClr val="bg1">
                    <a:lumMod val="20000"/>
                    <a:lumOff val="80000"/>
                  </a:schemeClr>
                </a:solidFill>
              </a:rPr>
              <a:t>RUČIČKOVANIE</a:t>
            </a:r>
            <a:r>
              <a:rPr lang="en-US" sz="1800" dirty="0">
                <a:solidFill>
                  <a:schemeClr val="bg1">
                    <a:lumMod val="20000"/>
                    <a:lumOff val="80000"/>
                  </a:schemeClr>
                </a:solidFill>
              </a:rPr>
              <a:t> </a:t>
            </a:r>
          </a:p>
        </p:txBody>
      </p:sp>
    </p:spTree>
    <p:extLst>
      <p:ext uri="{BB962C8B-B14F-4D97-AF65-F5344CB8AC3E}">
        <p14:creationId xmlns:p14="http://schemas.microsoft.com/office/powerpoint/2010/main" val="3677581642"/>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 name="Text Placeholder 15"/>
          <p:cNvSpPr txBox="1">
            <a:spLocks noGrp="1"/>
          </p:cNvSpPr>
          <p:nvPr>
            <p:ph type="body" sz="quarter" idx="1"/>
          </p:nvPr>
        </p:nvSpPr>
        <p:spPr>
          <a:xfrm>
            <a:off x="1597981" y="1098983"/>
            <a:ext cx="10238199" cy="5177529"/>
          </a:xfrm>
          <a:prstGeom prst="rect">
            <a:avLst/>
          </a:prstGeom>
        </p:spPr>
        <p:txBody>
          <a:bodyPr>
            <a:normAutofit/>
          </a:bodyPr>
          <a:lstStyle>
            <a:lvl1pPr>
              <a:defRPr sz="3000" cap="none">
                <a:solidFill>
                  <a:srgbClr val="011993"/>
                </a:solidFill>
                <a:latin typeface="Tahoma"/>
                <a:ea typeface="Tahoma"/>
                <a:cs typeface="Tahoma"/>
                <a:sym typeface="Tahoma"/>
              </a:defRPr>
            </a:lvl1pPr>
          </a:lstStyle>
          <a:p>
            <a:r>
              <a:rPr lang="en-US" b="1" dirty="0">
                <a:solidFill>
                  <a:schemeClr val="tx2">
                    <a:lumMod val="20000"/>
                    <a:lumOff val="80000"/>
                  </a:schemeClr>
                </a:solidFill>
              </a:rPr>
              <a:t>‣ </a:t>
            </a:r>
            <a:r>
              <a:rPr lang="en-US" dirty="0" err="1">
                <a:solidFill>
                  <a:schemeClr val="tx2">
                    <a:lumMod val="20000"/>
                    <a:lumOff val="80000"/>
                  </a:schemeClr>
                </a:solidFill>
              </a:rPr>
              <a:t>Prijatie</a:t>
            </a:r>
            <a:r>
              <a:rPr lang="en-US" dirty="0">
                <a:solidFill>
                  <a:schemeClr val="tx2">
                    <a:lumMod val="20000"/>
                    <a:lumOff val="80000"/>
                  </a:schemeClr>
                </a:solidFill>
              </a:rPr>
              <a:t>, </a:t>
            </a:r>
            <a:r>
              <a:rPr lang="en-US" dirty="0" err="1">
                <a:solidFill>
                  <a:schemeClr val="tx2">
                    <a:lumMod val="20000"/>
                    <a:lumOff val="80000"/>
                  </a:schemeClr>
                </a:solidFill>
              </a:rPr>
              <a:t>že</a:t>
            </a:r>
            <a:r>
              <a:rPr lang="en-US" dirty="0">
                <a:solidFill>
                  <a:schemeClr val="tx2">
                    <a:lumMod val="20000"/>
                    <a:lumOff val="80000"/>
                  </a:schemeClr>
                </a:solidFill>
              </a:rPr>
              <a:t> </a:t>
            </a:r>
            <a:r>
              <a:rPr lang="en-US" dirty="0" err="1">
                <a:solidFill>
                  <a:schemeClr val="tx2">
                    <a:lumMod val="20000"/>
                    <a:lumOff val="80000"/>
                  </a:schemeClr>
                </a:solidFill>
              </a:rPr>
              <a:t>každá</a:t>
            </a:r>
            <a:r>
              <a:rPr lang="en-US" dirty="0">
                <a:solidFill>
                  <a:schemeClr val="tx2">
                    <a:lumMod val="20000"/>
                    <a:lumOff val="80000"/>
                  </a:schemeClr>
                </a:solidFill>
              </a:rPr>
              <a:t> </a:t>
            </a:r>
            <a:r>
              <a:rPr lang="en-US" dirty="0" err="1">
                <a:solidFill>
                  <a:schemeClr val="tx2">
                    <a:lumMod val="20000"/>
                    <a:lumOff val="80000"/>
                  </a:schemeClr>
                </a:solidFill>
              </a:rPr>
              <a:t>osoba</a:t>
            </a:r>
            <a:r>
              <a:rPr lang="en-US" dirty="0">
                <a:solidFill>
                  <a:schemeClr val="tx2">
                    <a:lumMod val="20000"/>
                    <a:lumOff val="80000"/>
                  </a:schemeClr>
                </a:solidFill>
              </a:rPr>
              <a:t> </a:t>
            </a:r>
            <a:r>
              <a:rPr lang="en-US" dirty="0" err="1">
                <a:solidFill>
                  <a:schemeClr val="tx2">
                    <a:lumMod val="20000"/>
                    <a:lumOff val="80000"/>
                  </a:schemeClr>
                </a:solidFill>
              </a:rPr>
              <a:t>má</a:t>
            </a:r>
            <a:r>
              <a:rPr lang="en-US" dirty="0">
                <a:solidFill>
                  <a:schemeClr val="tx2">
                    <a:lumMod val="20000"/>
                    <a:lumOff val="80000"/>
                  </a:schemeClr>
                </a:solidFill>
              </a:rPr>
              <a:t> </a:t>
            </a:r>
            <a:r>
              <a:rPr lang="en-US" dirty="0" err="1">
                <a:solidFill>
                  <a:schemeClr val="tx2">
                    <a:lumMod val="20000"/>
                    <a:lumOff val="80000"/>
                  </a:schemeClr>
                </a:solidFill>
              </a:rPr>
              <a:t>svoju</a:t>
            </a:r>
            <a:r>
              <a:rPr lang="en-US" dirty="0">
                <a:solidFill>
                  <a:schemeClr val="tx2">
                    <a:lumMod val="20000"/>
                    <a:lumOff val="80000"/>
                  </a:schemeClr>
                </a:solidFill>
              </a:rPr>
              <a:t> </a:t>
            </a:r>
            <a:r>
              <a:rPr lang="en-US" dirty="0" err="1">
                <a:solidFill>
                  <a:schemeClr val="tx2">
                    <a:lumMod val="20000"/>
                    <a:lumOff val="80000"/>
                  </a:schemeClr>
                </a:solidFill>
              </a:rPr>
              <a:t>sexualitu</a:t>
            </a:r>
            <a:endParaRPr lang="en-US" dirty="0">
              <a:solidFill>
                <a:schemeClr val="tx2">
                  <a:lumMod val="20000"/>
                  <a:lumOff val="80000"/>
                </a:schemeClr>
              </a:solidFill>
            </a:endParaRPr>
          </a:p>
          <a:p>
            <a:endParaRPr lang="en-US" dirty="0">
              <a:solidFill>
                <a:schemeClr val="tx2">
                  <a:lumMod val="20000"/>
                  <a:lumOff val="80000"/>
                </a:schemeClr>
              </a:solidFill>
            </a:endParaRPr>
          </a:p>
          <a:p>
            <a:r>
              <a:rPr lang="en-US" dirty="0">
                <a:solidFill>
                  <a:schemeClr val="tx2">
                    <a:lumMod val="20000"/>
                    <a:lumOff val="80000"/>
                  </a:schemeClr>
                </a:solidFill>
              </a:rPr>
              <a:t>‣ </a:t>
            </a:r>
            <a:r>
              <a:rPr lang="en-US" dirty="0" err="1">
                <a:solidFill>
                  <a:schemeClr val="tx2">
                    <a:lumMod val="20000"/>
                    <a:lumOff val="80000"/>
                  </a:schemeClr>
                </a:solidFill>
              </a:rPr>
              <a:t>objatia</a:t>
            </a:r>
            <a:r>
              <a:rPr lang="en-US" dirty="0">
                <a:solidFill>
                  <a:schemeClr val="tx2">
                    <a:lumMod val="20000"/>
                    <a:lumOff val="80000"/>
                  </a:schemeClr>
                </a:solidFill>
              </a:rPr>
              <a:t>:  </a:t>
            </a:r>
            <a:r>
              <a:rPr lang="en-US" dirty="0" err="1">
                <a:solidFill>
                  <a:schemeClr val="tx2">
                    <a:lumMod val="20000"/>
                    <a:lumOff val="80000"/>
                  </a:schemeClr>
                </a:solidFill>
              </a:rPr>
              <a:t>rodič</a:t>
            </a:r>
            <a:r>
              <a:rPr lang="en-US" dirty="0">
                <a:solidFill>
                  <a:schemeClr val="tx2">
                    <a:lumMod val="20000"/>
                    <a:lumOff val="80000"/>
                  </a:schemeClr>
                </a:solidFill>
              </a:rPr>
              <a:t>, </a:t>
            </a:r>
            <a:r>
              <a:rPr lang="en-US" dirty="0" err="1">
                <a:solidFill>
                  <a:schemeClr val="tx2">
                    <a:lumMod val="20000"/>
                    <a:lumOff val="80000"/>
                  </a:schemeClr>
                </a:solidFill>
              </a:rPr>
              <a:t>pozdravy</a:t>
            </a:r>
            <a:r>
              <a:rPr lang="en-US" dirty="0">
                <a:solidFill>
                  <a:schemeClr val="tx2">
                    <a:lumMod val="20000"/>
                    <a:lumOff val="80000"/>
                  </a:schemeClr>
                </a:solidFill>
              </a:rPr>
              <a:t> – </a:t>
            </a:r>
            <a:r>
              <a:rPr lang="en-US" dirty="0" err="1">
                <a:solidFill>
                  <a:schemeClr val="tx2">
                    <a:lumMod val="20000"/>
                    <a:lumOff val="80000"/>
                  </a:schemeClr>
                </a:solidFill>
              </a:rPr>
              <a:t>priateľka</a:t>
            </a:r>
            <a:r>
              <a:rPr lang="en-US" dirty="0">
                <a:solidFill>
                  <a:schemeClr val="tx2">
                    <a:lumMod val="20000"/>
                    <a:lumOff val="80000"/>
                  </a:schemeClr>
                </a:solidFill>
              </a:rPr>
              <a:t> - </a:t>
            </a:r>
            <a:r>
              <a:rPr lang="en-US" dirty="0" err="1">
                <a:solidFill>
                  <a:schemeClr val="tx2">
                    <a:lumMod val="20000"/>
                    <a:lumOff val="80000"/>
                  </a:schemeClr>
                </a:solidFill>
              </a:rPr>
              <a:t>učiteľka</a:t>
            </a:r>
            <a:r>
              <a:rPr lang="en-US" dirty="0">
                <a:solidFill>
                  <a:schemeClr val="tx2">
                    <a:lumMod val="20000"/>
                    <a:lumOff val="80000"/>
                  </a:schemeClr>
                </a:solidFill>
              </a:rPr>
              <a:t>…</a:t>
            </a:r>
          </a:p>
          <a:p>
            <a:endParaRPr lang="en-US" dirty="0">
              <a:solidFill>
                <a:schemeClr val="tx2">
                  <a:lumMod val="20000"/>
                  <a:lumOff val="80000"/>
                </a:schemeClr>
              </a:solidFill>
            </a:endParaRPr>
          </a:p>
          <a:p>
            <a:r>
              <a:rPr lang="en-US" dirty="0">
                <a:solidFill>
                  <a:schemeClr val="tx2">
                    <a:lumMod val="20000"/>
                    <a:lumOff val="80000"/>
                  </a:schemeClr>
                </a:solidFill>
              </a:rPr>
              <a:t>‣ </a:t>
            </a:r>
            <a:r>
              <a:rPr lang="en-US" dirty="0" err="1">
                <a:solidFill>
                  <a:schemeClr val="tx2">
                    <a:lumMod val="20000"/>
                    <a:lumOff val="80000"/>
                  </a:schemeClr>
                </a:solidFill>
              </a:rPr>
              <a:t>Dotyky</a:t>
            </a:r>
            <a:r>
              <a:rPr lang="en-US" dirty="0">
                <a:solidFill>
                  <a:schemeClr val="tx2">
                    <a:lumMod val="20000"/>
                    <a:lumOff val="80000"/>
                  </a:schemeClr>
                </a:solidFill>
              </a:rPr>
              <a:t> (</a:t>
            </a:r>
            <a:r>
              <a:rPr lang="en-US" dirty="0" err="1">
                <a:solidFill>
                  <a:schemeClr val="tx2">
                    <a:lumMod val="20000"/>
                    <a:lumOff val="80000"/>
                  </a:schemeClr>
                </a:solidFill>
              </a:rPr>
              <a:t>krátke</a:t>
            </a:r>
            <a:r>
              <a:rPr lang="en-US" dirty="0">
                <a:solidFill>
                  <a:schemeClr val="tx2">
                    <a:lumMod val="20000"/>
                    <a:lumOff val="80000"/>
                  </a:schemeClr>
                </a:solidFill>
              </a:rPr>
              <a:t> a </a:t>
            </a:r>
            <a:r>
              <a:rPr lang="en-US" dirty="0" err="1">
                <a:solidFill>
                  <a:schemeClr val="tx2">
                    <a:lumMod val="20000"/>
                    <a:lumOff val="80000"/>
                  </a:schemeClr>
                </a:solidFill>
              </a:rPr>
              <a:t>častejšie</a:t>
            </a:r>
            <a:r>
              <a:rPr lang="en-US" dirty="0">
                <a:solidFill>
                  <a:schemeClr val="tx2">
                    <a:lumMod val="20000"/>
                    <a:lumOff val="80000"/>
                  </a:schemeClr>
                </a:solidFill>
              </a:rPr>
              <a:t>) </a:t>
            </a:r>
            <a:r>
              <a:rPr lang="en-US" dirty="0" err="1">
                <a:solidFill>
                  <a:schemeClr val="tx2">
                    <a:lumMod val="20000"/>
                    <a:lumOff val="80000"/>
                  </a:schemeClr>
                </a:solidFill>
              </a:rPr>
              <a:t>vkladanie</a:t>
            </a:r>
            <a:r>
              <a:rPr lang="en-US" dirty="0">
                <a:solidFill>
                  <a:schemeClr val="tx2">
                    <a:lumMod val="20000"/>
                    <a:lumOff val="80000"/>
                  </a:schemeClr>
                </a:solidFill>
              </a:rPr>
              <a:t> </a:t>
            </a:r>
            <a:r>
              <a:rPr lang="en-US" dirty="0" err="1">
                <a:solidFill>
                  <a:schemeClr val="tx2">
                    <a:lumMod val="20000"/>
                    <a:lumOff val="80000"/>
                  </a:schemeClr>
                </a:solidFill>
              </a:rPr>
              <a:t>ruky</a:t>
            </a:r>
            <a:r>
              <a:rPr lang="en-US" dirty="0">
                <a:solidFill>
                  <a:schemeClr val="tx2">
                    <a:lumMod val="20000"/>
                    <a:lumOff val="80000"/>
                  </a:schemeClr>
                </a:solidFill>
              </a:rPr>
              <a:t> do </a:t>
            </a:r>
            <a:r>
              <a:rPr lang="en-US" dirty="0" err="1">
                <a:solidFill>
                  <a:schemeClr val="tx2">
                    <a:lumMod val="20000"/>
                    <a:lumOff val="80000"/>
                  </a:schemeClr>
                </a:solidFill>
              </a:rPr>
              <a:t>ruky</a:t>
            </a:r>
            <a:r>
              <a:rPr lang="en-US" dirty="0">
                <a:solidFill>
                  <a:schemeClr val="tx2">
                    <a:lumMod val="20000"/>
                    <a:lumOff val="80000"/>
                  </a:schemeClr>
                </a:solidFill>
              </a:rPr>
              <a:t>, </a:t>
            </a:r>
            <a:r>
              <a:rPr lang="en-US" dirty="0" err="1">
                <a:solidFill>
                  <a:schemeClr val="tx2">
                    <a:lumMod val="20000"/>
                    <a:lumOff val="80000"/>
                  </a:schemeClr>
                </a:solidFill>
              </a:rPr>
              <a:t>pokladanie</a:t>
            </a:r>
            <a:r>
              <a:rPr lang="en-US" dirty="0">
                <a:solidFill>
                  <a:schemeClr val="tx2">
                    <a:lumMod val="20000"/>
                    <a:lumOff val="80000"/>
                  </a:schemeClr>
                </a:solidFill>
              </a:rPr>
              <a:t> </a:t>
            </a:r>
            <a:r>
              <a:rPr lang="en-US" dirty="0" err="1">
                <a:solidFill>
                  <a:schemeClr val="tx2">
                    <a:lumMod val="20000"/>
                    <a:lumOff val="80000"/>
                  </a:schemeClr>
                </a:solidFill>
              </a:rPr>
              <a:t>hlavy</a:t>
            </a:r>
            <a:r>
              <a:rPr lang="en-US" dirty="0">
                <a:solidFill>
                  <a:schemeClr val="tx2">
                    <a:lumMod val="20000"/>
                    <a:lumOff val="80000"/>
                  </a:schemeClr>
                </a:solidFill>
              </a:rPr>
              <a:t> do </a:t>
            </a:r>
            <a:r>
              <a:rPr lang="en-US" dirty="0" err="1">
                <a:solidFill>
                  <a:schemeClr val="tx2">
                    <a:lumMod val="20000"/>
                    <a:lumOff val="80000"/>
                  </a:schemeClr>
                </a:solidFill>
              </a:rPr>
              <a:t>lona</a:t>
            </a:r>
            <a:r>
              <a:rPr lang="en-US" dirty="0">
                <a:solidFill>
                  <a:schemeClr val="tx2">
                    <a:lumMod val="20000"/>
                    <a:lumOff val="80000"/>
                  </a:schemeClr>
                </a:solidFill>
              </a:rPr>
              <a:t> – </a:t>
            </a:r>
            <a:r>
              <a:rPr lang="en-US" dirty="0" err="1">
                <a:solidFill>
                  <a:schemeClr val="tx2">
                    <a:lumMod val="20000"/>
                    <a:lumOff val="80000"/>
                  </a:schemeClr>
                </a:solidFill>
              </a:rPr>
              <a:t>pocit</a:t>
            </a:r>
            <a:r>
              <a:rPr lang="en-US" dirty="0">
                <a:solidFill>
                  <a:schemeClr val="tx2">
                    <a:lumMod val="20000"/>
                    <a:lumOff val="80000"/>
                  </a:schemeClr>
                </a:solidFill>
              </a:rPr>
              <a:t> </a:t>
            </a:r>
            <a:r>
              <a:rPr lang="en-US" dirty="0" err="1">
                <a:solidFill>
                  <a:schemeClr val="tx2">
                    <a:lumMod val="20000"/>
                    <a:lumOff val="80000"/>
                  </a:schemeClr>
                </a:solidFill>
              </a:rPr>
              <a:t>dôvery</a:t>
            </a:r>
            <a:r>
              <a:rPr lang="en-US" dirty="0">
                <a:solidFill>
                  <a:schemeClr val="tx2">
                    <a:lumMod val="20000"/>
                    <a:lumOff val="80000"/>
                  </a:schemeClr>
                </a:solidFill>
              </a:rPr>
              <a:t> </a:t>
            </a:r>
            <a:r>
              <a:rPr lang="en-US" dirty="0" err="1">
                <a:solidFill>
                  <a:schemeClr val="tx2">
                    <a:lumMod val="20000"/>
                    <a:lumOff val="80000"/>
                  </a:schemeClr>
                </a:solidFill>
              </a:rPr>
              <a:t>alebo</a:t>
            </a:r>
            <a:r>
              <a:rPr lang="en-US" dirty="0">
                <a:solidFill>
                  <a:schemeClr val="tx2">
                    <a:lumMod val="20000"/>
                    <a:lumOff val="80000"/>
                  </a:schemeClr>
                </a:solidFill>
              </a:rPr>
              <a:t> </a:t>
            </a:r>
            <a:r>
              <a:rPr lang="en-US" dirty="0" err="1">
                <a:solidFill>
                  <a:schemeClr val="tx2">
                    <a:lumMod val="20000"/>
                    <a:lumOff val="80000"/>
                  </a:schemeClr>
                </a:solidFill>
              </a:rPr>
              <a:t>sexuálny</a:t>
            </a:r>
            <a:r>
              <a:rPr lang="en-US" dirty="0">
                <a:solidFill>
                  <a:schemeClr val="tx2">
                    <a:lumMod val="20000"/>
                    <a:lumOff val="80000"/>
                  </a:schemeClr>
                </a:solidFill>
              </a:rPr>
              <a:t> </a:t>
            </a:r>
            <a:r>
              <a:rPr lang="en-US" dirty="0" err="1">
                <a:solidFill>
                  <a:schemeClr val="tx2">
                    <a:lumMod val="20000"/>
                    <a:lumOff val="80000"/>
                  </a:schemeClr>
                </a:solidFill>
              </a:rPr>
              <a:t>podtón</a:t>
            </a:r>
            <a:r>
              <a:rPr lang="en-US" dirty="0">
                <a:solidFill>
                  <a:schemeClr val="tx2">
                    <a:lumMod val="20000"/>
                    <a:lumOff val="80000"/>
                  </a:schemeClr>
                </a:solidFill>
              </a:rPr>
              <a:t>? </a:t>
            </a:r>
          </a:p>
          <a:p>
            <a:endParaRPr lang="en-US" dirty="0">
              <a:solidFill>
                <a:schemeClr val="tx2">
                  <a:lumMod val="20000"/>
                  <a:lumOff val="80000"/>
                </a:schemeClr>
              </a:solidFill>
            </a:endParaRPr>
          </a:p>
          <a:p>
            <a:endParaRPr lang="en-US" dirty="0">
              <a:solidFill>
                <a:schemeClr val="tx2">
                  <a:lumMod val="20000"/>
                  <a:lumOff val="80000"/>
                </a:schemeClr>
              </a:solidFill>
            </a:endParaRPr>
          </a:p>
          <a:p>
            <a:endParaRPr lang="en-US" dirty="0">
              <a:solidFill>
                <a:schemeClr val="tx2">
                  <a:lumMod val="20000"/>
                  <a:lumOff val="80000"/>
                </a:schemeClr>
              </a:solidFill>
            </a:endParaRPr>
          </a:p>
          <a:p>
            <a:endParaRPr lang="en-US" dirty="0">
              <a:solidFill>
                <a:schemeClr val="tx2">
                  <a:lumMod val="20000"/>
                  <a:lumOff val="80000"/>
                </a:schemeClr>
              </a:solidFill>
            </a:endParaRPr>
          </a:p>
          <a:p>
            <a:endParaRPr dirty="0">
              <a:solidFill>
                <a:schemeClr val="tx2">
                  <a:lumMod val="20000"/>
                  <a:lumOff val="80000"/>
                </a:schemeClr>
              </a:solidFill>
            </a:endParaRPr>
          </a:p>
        </p:txBody>
      </p:sp>
    </p:spTree>
    <p:extLst>
      <p:ext uri="{BB962C8B-B14F-4D97-AF65-F5344CB8AC3E}">
        <p14:creationId xmlns:p14="http://schemas.microsoft.com/office/powerpoint/2010/main" val="1273836588"/>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text 2">
            <a:extLst>
              <a:ext uri="{FF2B5EF4-FFF2-40B4-BE49-F238E27FC236}">
                <a16:creationId xmlns:a16="http://schemas.microsoft.com/office/drawing/2014/main" id="{442B918F-0838-D095-64C4-CBCEDA6D07B0}"/>
              </a:ext>
            </a:extLst>
          </p:cNvPr>
          <p:cNvSpPr>
            <a:spLocks noGrp="1"/>
          </p:cNvSpPr>
          <p:nvPr>
            <p:ph type="body" sz="quarter" idx="1"/>
          </p:nvPr>
        </p:nvSpPr>
        <p:spPr>
          <a:xfrm>
            <a:off x="1917576" y="1297892"/>
            <a:ext cx="6516209" cy="2395217"/>
          </a:xfrm>
        </p:spPr>
        <p:txBody>
          <a:bodyPr>
            <a:noAutofit/>
          </a:bodyPr>
          <a:lstStyle/>
          <a:p>
            <a:r>
              <a:rPr lang="en-US" sz="3600" dirty="0" err="1"/>
              <a:t>Kruhy</a:t>
            </a:r>
            <a:r>
              <a:rPr lang="en-US" sz="3600" dirty="0"/>
              <a:t> </a:t>
            </a:r>
            <a:r>
              <a:rPr lang="en-US" sz="3600" dirty="0" err="1"/>
              <a:t>podpory</a:t>
            </a:r>
            <a:r>
              <a:rPr lang="en-US" sz="3600" dirty="0"/>
              <a:t> - </a:t>
            </a:r>
            <a:r>
              <a:rPr lang="en-US" sz="3600" dirty="0" err="1"/>
              <a:t>Semafor</a:t>
            </a:r>
            <a:r>
              <a:rPr lang="en-US" sz="3600" dirty="0"/>
              <a:t> </a:t>
            </a:r>
          </a:p>
          <a:p>
            <a:endParaRPr lang="en-US" sz="3600" dirty="0"/>
          </a:p>
          <a:p>
            <a:r>
              <a:rPr lang="en-US" sz="3600" dirty="0"/>
              <a:t>♡ JA </a:t>
            </a:r>
          </a:p>
          <a:p>
            <a:r>
              <a:rPr lang="en-US" sz="3600" dirty="0"/>
              <a:t>♡ Rodina</a:t>
            </a:r>
          </a:p>
          <a:p>
            <a:r>
              <a:rPr lang="en-US" sz="3600" dirty="0"/>
              <a:t>♡ </a:t>
            </a:r>
            <a:r>
              <a:rPr lang="en-US" sz="3600" dirty="0" err="1"/>
              <a:t>Priatelia</a:t>
            </a:r>
            <a:endParaRPr lang="en-US" sz="3600" dirty="0"/>
          </a:p>
          <a:p>
            <a:r>
              <a:rPr lang="en-US" sz="3600" dirty="0">
                <a:latin typeface="Adobe Myungjo Std M" panose="02020600000000000000" pitchFamily="18" charset="-128"/>
                <a:ea typeface="Adobe Myungjo Std M" panose="02020600000000000000" pitchFamily="18" charset="-128"/>
              </a:rPr>
              <a:t>✖</a:t>
            </a:r>
            <a:r>
              <a:rPr lang="en-US" sz="3600" dirty="0" err="1"/>
              <a:t>Cudzí</a:t>
            </a:r>
            <a:r>
              <a:rPr lang="en-US" sz="3600" dirty="0"/>
              <a:t> </a:t>
            </a:r>
            <a:r>
              <a:rPr lang="en-US" sz="3600" dirty="0" err="1"/>
              <a:t>ľudia</a:t>
            </a:r>
            <a:r>
              <a:rPr lang="en-US" sz="3600" dirty="0"/>
              <a:t> </a:t>
            </a:r>
          </a:p>
          <a:p>
            <a:endParaRPr lang="sk-SK" sz="3600" dirty="0"/>
          </a:p>
        </p:txBody>
      </p:sp>
      <p:pic>
        <p:nvPicPr>
          <p:cNvPr id="1028" name="Picture 4" descr="Webináře na objednání | Freya - KURZY, SUPERVIZE, PORADENSTVÍ a KOUČINK">
            <a:extLst>
              <a:ext uri="{FF2B5EF4-FFF2-40B4-BE49-F238E27FC236}">
                <a16:creationId xmlns:a16="http://schemas.microsoft.com/office/drawing/2014/main" id="{1C089528-E222-2007-FC1C-37397D0520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696"/>
          <a:stretch/>
        </p:blipFill>
        <p:spPr bwMode="auto">
          <a:xfrm>
            <a:off x="4964131" y="2139517"/>
            <a:ext cx="6399991" cy="3275860"/>
          </a:xfrm>
          <a:prstGeom prst="rect">
            <a:avLst/>
          </a:prstGeom>
          <a:noFill/>
          <a:extLst>
            <a:ext uri="{909E8E84-426E-40DD-AFC4-6F175D3DCCD1}">
              <a14:hiddenFill xmlns:a14="http://schemas.microsoft.com/office/drawing/2010/main">
                <a:solidFill>
                  <a:srgbClr val="FFFFFF"/>
                </a:solidFill>
              </a14:hiddenFill>
            </a:ext>
          </a:extLst>
        </p:spPr>
      </p:pic>
      <p:sp>
        <p:nvSpPr>
          <p:cNvPr id="4" name="BlokTextu 3">
            <a:extLst>
              <a:ext uri="{FF2B5EF4-FFF2-40B4-BE49-F238E27FC236}">
                <a16:creationId xmlns:a16="http://schemas.microsoft.com/office/drawing/2014/main" id="{936D13CC-DD76-868E-C018-C43538691CBE}"/>
              </a:ext>
            </a:extLst>
          </p:cNvPr>
          <p:cNvSpPr txBox="1"/>
          <p:nvPr/>
        </p:nvSpPr>
        <p:spPr>
          <a:xfrm>
            <a:off x="1997476" y="5887670"/>
            <a:ext cx="3559945" cy="5232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2800" dirty="0">
                <a:solidFill>
                  <a:srgbClr val="FF0000"/>
                </a:solidFill>
              </a:rPr>
              <a:t>(</a:t>
            </a:r>
            <a:r>
              <a:rPr lang="en-US" sz="2800" dirty="0" err="1">
                <a:solidFill>
                  <a:srgbClr val="FF0000"/>
                </a:solidFill>
              </a:rPr>
              <a:t>kruhy</a:t>
            </a:r>
            <a:r>
              <a:rPr lang="en-US" sz="2800" dirty="0">
                <a:solidFill>
                  <a:srgbClr val="FF0000"/>
                </a:solidFill>
              </a:rPr>
              <a:t>/</a:t>
            </a:r>
            <a:r>
              <a:rPr lang="en-US" sz="2800" dirty="0" err="1">
                <a:solidFill>
                  <a:srgbClr val="FF0000"/>
                </a:solidFill>
              </a:rPr>
              <a:t>obruče</a:t>
            </a:r>
            <a:r>
              <a:rPr lang="en-US" sz="2800" dirty="0">
                <a:solidFill>
                  <a:srgbClr val="FF0000"/>
                </a:solidFill>
              </a:rPr>
              <a:t>)</a:t>
            </a:r>
            <a:r>
              <a:rPr lang="en-US" sz="1800" dirty="0"/>
              <a:t> </a:t>
            </a:r>
          </a:p>
        </p:txBody>
      </p:sp>
    </p:spTree>
    <p:extLst>
      <p:ext uri="{BB962C8B-B14F-4D97-AF65-F5344CB8AC3E}">
        <p14:creationId xmlns:p14="http://schemas.microsoft.com/office/powerpoint/2010/main" val="2786237577"/>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 name="Text Placeholder 15"/>
          <p:cNvSpPr txBox="1">
            <a:spLocks noGrp="1"/>
          </p:cNvSpPr>
          <p:nvPr>
            <p:ph type="body" sz="quarter" idx="1"/>
          </p:nvPr>
        </p:nvSpPr>
        <p:spPr>
          <a:xfrm>
            <a:off x="1963822" y="1098983"/>
            <a:ext cx="9872358" cy="5532636"/>
          </a:xfrm>
          <a:prstGeom prst="rect">
            <a:avLst/>
          </a:prstGeom>
        </p:spPr>
        <p:txBody>
          <a:bodyPr>
            <a:normAutofit lnSpcReduction="10000"/>
          </a:bodyPr>
          <a:lstStyle>
            <a:lvl1pPr>
              <a:defRPr sz="3000" cap="none">
                <a:solidFill>
                  <a:srgbClr val="011993"/>
                </a:solidFill>
                <a:latin typeface="Tahoma"/>
                <a:ea typeface="Tahoma"/>
                <a:cs typeface="Tahoma"/>
                <a:sym typeface="Tahoma"/>
              </a:defRPr>
            </a:lvl1pPr>
          </a:lstStyle>
          <a:p>
            <a:r>
              <a:rPr lang="en-US" dirty="0">
                <a:solidFill>
                  <a:schemeClr val="tx2">
                    <a:lumMod val="20000"/>
                    <a:lumOff val="80000"/>
                  </a:schemeClr>
                </a:solidFill>
              </a:rPr>
              <a:t>HYGIENA</a:t>
            </a:r>
          </a:p>
          <a:p>
            <a:r>
              <a:rPr lang="en-US" dirty="0">
                <a:solidFill>
                  <a:schemeClr val="tx2">
                    <a:lumMod val="20000"/>
                    <a:lumOff val="80000"/>
                  </a:schemeClr>
                </a:solidFill>
              </a:rPr>
              <a:t>(</a:t>
            </a:r>
            <a:r>
              <a:rPr lang="en-US" dirty="0" err="1">
                <a:solidFill>
                  <a:schemeClr val="tx2">
                    <a:lumMod val="20000"/>
                    <a:lumOff val="80000"/>
                  </a:schemeClr>
                </a:solidFill>
              </a:rPr>
              <a:t>umývanie</a:t>
            </a:r>
            <a:r>
              <a:rPr lang="en-US" dirty="0">
                <a:solidFill>
                  <a:schemeClr val="tx2">
                    <a:lumMod val="20000"/>
                    <a:lumOff val="80000"/>
                  </a:schemeClr>
                </a:solidFill>
              </a:rPr>
              <a:t>, </a:t>
            </a:r>
            <a:r>
              <a:rPr lang="en-US" dirty="0" err="1">
                <a:solidFill>
                  <a:schemeClr val="tx2">
                    <a:lumMod val="20000"/>
                    <a:lumOff val="80000"/>
                  </a:schemeClr>
                </a:solidFill>
              </a:rPr>
              <a:t>ochrana</a:t>
            </a:r>
            <a:r>
              <a:rPr lang="en-US" dirty="0">
                <a:solidFill>
                  <a:schemeClr val="tx2">
                    <a:lumMod val="20000"/>
                    <a:lumOff val="80000"/>
                  </a:schemeClr>
                </a:solidFill>
              </a:rPr>
              <a:t> </a:t>
            </a:r>
            <a:r>
              <a:rPr lang="en-US" dirty="0" err="1">
                <a:solidFill>
                  <a:schemeClr val="tx2">
                    <a:lumMod val="20000"/>
                    <a:lumOff val="80000"/>
                  </a:schemeClr>
                </a:solidFill>
              </a:rPr>
              <a:t>medzi</a:t>
            </a:r>
            <a:r>
              <a:rPr lang="en-US" dirty="0">
                <a:solidFill>
                  <a:schemeClr val="tx2">
                    <a:lumMod val="20000"/>
                    <a:lumOff val="80000"/>
                  </a:schemeClr>
                </a:solidFill>
              </a:rPr>
              <a:t> </a:t>
            </a:r>
            <a:r>
              <a:rPr lang="en-US" dirty="0" err="1">
                <a:solidFill>
                  <a:schemeClr val="tx2">
                    <a:lumMod val="20000"/>
                    <a:lumOff val="80000"/>
                  </a:schemeClr>
                </a:solidFill>
              </a:rPr>
              <a:t>Vami</a:t>
            </a:r>
            <a:r>
              <a:rPr lang="en-US" dirty="0">
                <a:solidFill>
                  <a:schemeClr val="tx2">
                    <a:lumMod val="20000"/>
                    <a:lumOff val="80000"/>
                  </a:schemeClr>
                </a:solidFill>
              </a:rPr>
              <a:t> a </a:t>
            </a:r>
            <a:r>
              <a:rPr lang="en-US" dirty="0" err="1">
                <a:solidFill>
                  <a:schemeClr val="tx2">
                    <a:lumMod val="20000"/>
                    <a:lumOff val="80000"/>
                  </a:schemeClr>
                </a:solidFill>
              </a:rPr>
              <a:t>dieťaťom</a:t>
            </a:r>
            <a:r>
              <a:rPr lang="en-US" dirty="0">
                <a:solidFill>
                  <a:schemeClr val="tx2">
                    <a:lumMod val="20000"/>
                    <a:lumOff val="80000"/>
                  </a:schemeClr>
                </a:solidFill>
              </a:rPr>
              <a:t>, </a:t>
            </a:r>
            <a:r>
              <a:rPr lang="en-US" dirty="0" err="1">
                <a:solidFill>
                  <a:schemeClr val="tx2">
                    <a:lumMod val="20000"/>
                    <a:lumOff val="80000"/>
                  </a:schemeClr>
                </a:solidFill>
              </a:rPr>
              <a:t>návšteva</a:t>
            </a:r>
            <a:r>
              <a:rPr lang="en-US" dirty="0">
                <a:solidFill>
                  <a:schemeClr val="tx2">
                    <a:lumMod val="20000"/>
                    <a:lumOff val="80000"/>
                  </a:schemeClr>
                </a:solidFill>
              </a:rPr>
              <a:t> WC, </a:t>
            </a:r>
            <a:r>
              <a:rPr lang="en-US" dirty="0" err="1">
                <a:solidFill>
                  <a:schemeClr val="tx2">
                    <a:lumMod val="20000"/>
                    <a:lumOff val="80000"/>
                  </a:schemeClr>
                </a:solidFill>
              </a:rPr>
              <a:t>zatváranie</a:t>
            </a:r>
            <a:r>
              <a:rPr lang="en-US" dirty="0">
                <a:solidFill>
                  <a:schemeClr val="tx2">
                    <a:lumMod val="20000"/>
                    <a:lumOff val="80000"/>
                  </a:schemeClr>
                </a:solidFill>
              </a:rPr>
              <a:t> </a:t>
            </a:r>
            <a:r>
              <a:rPr lang="en-US" dirty="0" err="1">
                <a:solidFill>
                  <a:schemeClr val="tx2">
                    <a:lumMod val="20000"/>
                    <a:lumOff val="80000"/>
                  </a:schemeClr>
                </a:solidFill>
              </a:rPr>
              <a:t>dverí</a:t>
            </a:r>
            <a:r>
              <a:rPr lang="en-US" dirty="0">
                <a:solidFill>
                  <a:schemeClr val="tx2">
                    <a:lumMod val="20000"/>
                    <a:lumOff val="80000"/>
                  </a:schemeClr>
                </a:solidFill>
              </a:rPr>
              <a:t> = </a:t>
            </a:r>
            <a:r>
              <a:rPr lang="en-US" dirty="0" err="1">
                <a:solidFill>
                  <a:schemeClr val="tx2">
                    <a:lumMod val="20000"/>
                    <a:lumOff val="80000"/>
                  </a:schemeClr>
                </a:solidFill>
              </a:rPr>
              <a:t>súkromie</a:t>
            </a:r>
            <a:r>
              <a:rPr lang="en-US" dirty="0">
                <a:solidFill>
                  <a:schemeClr val="tx2">
                    <a:lumMod val="20000"/>
                    <a:lumOff val="80000"/>
                  </a:schemeClr>
                </a:solidFill>
              </a:rPr>
              <a:t>) </a:t>
            </a:r>
          </a:p>
          <a:p>
            <a:endParaRPr lang="en-US" dirty="0">
              <a:solidFill>
                <a:schemeClr val="tx2">
                  <a:lumMod val="20000"/>
                  <a:lumOff val="80000"/>
                </a:schemeClr>
              </a:solidFill>
            </a:endParaRPr>
          </a:p>
          <a:p>
            <a:r>
              <a:rPr lang="en-US" dirty="0">
                <a:solidFill>
                  <a:schemeClr val="tx2">
                    <a:lumMod val="20000"/>
                    <a:lumOff val="80000"/>
                  </a:schemeClr>
                </a:solidFill>
              </a:rPr>
              <a:t>NADMERNÁ OCHRANA</a:t>
            </a:r>
          </a:p>
          <a:p>
            <a:r>
              <a:rPr lang="en-US" dirty="0">
                <a:solidFill>
                  <a:schemeClr val="tx2">
                    <a:lumMod val="20000"/>
                    <a:lumOff val="80000"/>
                  </a:schemeClr>
                </a:solidFill>
              </a:rPr>
              <a:t>(</a:t>
            </a:r>
            <a:r>
              <a:rPr lang="en-US" dirty="0" err="1">
                <a:solidFill>
                  <a:schemeClr val="tx2">
                    <a:lumMod val="20000"/>
                    <a:lumOff val="80000"/>
                  </a:schemeClr>
                </a:solidFill>
              </a:rPr>
              <a:t>dať</a:t>
            </a:r>
            <a:r>
              <a:rPr lang="en-US" dirty="0">
                <a:solidFill>
                  <a:schemeClr val="tx2">
                    <a:lumMod val="20000"/>
                    <a:lumOff val="80000"/>
                  </a:schemeClr>
                </a:solidFill>
              </a:rPr>
              <a:t> </a:t>
            </a:r>
            <a:r>
              <a:rPr lang="en-US" dirty="0" err="1">
                <a:solidFill>
                  <a:schemeClr val="tx2">
                    <a:lumMod val="20000"/>
                    <a:lumOff val="80000"/>
                  </a:schemeClr>
                </a:solidFill>
              </a:rPr>
              <a:t>priestor</a:t>
            </a:r>
            <a:r>
              <a:rPr lang="en-US" dirty="0">
                <a:solidFill>
                  <a:schemeClr val="tx2">
                    <a:lumMod val="20000"/>
                    <a:lumOff val="80000"/>
                  </a:schemeClr>
                </a:solidFill>
              </a:rPr>
              <a:t>, </a:t>
            </a:r>
            <a:r>
              <a:rPr lang="en-US" dirty="0" err="1">
                <a:solidFill>
                  <a:schemeClr val="tx2">
                    <a:lumMod val="20000"/>
                    <a:lumOff val="80000"/>
                  </a:schemeClr>
                </a:solidFill>
              </a:rPr>
              <a:t>vlastná</a:t>
            </a:r>
            <a:r>
              <a:rPr lang="en-US" dirty="0">
                <a:solidFill>
                  <a:schemeClr val="tx2">
                    <a:lumMod val="20000"/>
                    <a:lumOff val="80000"/>
                  </a:schemeClr>
                </a:solidFill>
              </a:rPr>
              <a:t> izba, </a:t>
            </a:r>
            <a:r>
              <a:rPr lang="en-US" dirty="0" err="1">
                <a:solidFill>
                  <a:schemeClr val="tx2">
                    <a:lumMod val="20000"/>
                    <a:lumOff val="80000"/>
                  </a:schemeClr>
                </a:solidFill>
              </a:rPr>
              <a:t>ukázať</a:t>
            </a:r>
            <a:r>
              <a:rPr lang="en-US" dirty="0">
                <a:solidFill>
                  <a:schemeClr val="tx2">
                    <a:lumMod val="20000"/>
                    <a:lumOff val="80000"/>
                  </a:schemeClr>
                </a:solidFill>
              </a:rPr>
              <a:t> </a:t>
            </a:r>
            <a:r>
              <a:rPr lang="en-US" dirty="0" err="1">
                <a:solidFill>
                  <a:schemeClr val="tx2">
                    <a:lumMod val="20000"/>
                    <a:lumOff val="80000"/>
                  </a:schemeClr>
                </a:solidFill>
              </a:rPr>
              <a:t>kde</a:t>
            </a:r>
            <a:r>
              <a:rPr lang="en-US" dirty="0">
                <a:solidFill>
                  <a:schemeClr val="tx2">
                    <a:lumMod val="20000"/>
                    <a:lumOff val="80000"/>
                  </a:schemeClr>
                </a:solidFill>
              </a:rPr>
              <a:t> a </a:t>
            </a:r>
            <a:r>
              <a:rPr lang="en-US" dirty="0" err="1">
                <a:solidFill>
                  <a:schemeClr val="tx2">
                    <a:lumMod val="20000"/>
                    <a:lumOff val="80000"/>
                  </a:schemeClr>
                </a:solidFill>
              </a:rPr>
              <a:t>čo</a:t>
            </a:r>
            <a:r>
              <a:rPr lang="en-US" dirty="0">
                <a:solidFill>
                  <a:schemeClr val="tx2">
                    <a:lumMod val="20000"/>
                    <a:lumOff val="80000"/>
                  </a:schemeClr>
                </a:solidFill>
              </a:rPr>
              <a:t> je </a:t>
            </a:r>
            <a:r>
              <a:rPr lang="en-US" dirty="0" err="1">
                <a:solidFill>
                  <a:schemeClr val="tx2">
                    <a:lumMod val="20000"/>
                    <a:lumOff val="80000"/>
                  </a:schemeClr>
                </a:solidFill>
              </a:rPr>
              <a:t>súkromie</a:t>
            </a:r>
            <a:r>
              <a:rPr lang="en-US" dirty="0">
                <a:solidFill>
                  <a:schemeClr val="tx2">
                    <a:lumMod val="20000"/>
                    <a:lumOff val="80000"/>
                  </a:schemeClr>
                </a:solidFill>
              </a:rPr>
              <a:t>) </a:t>
            </a:r>
          </a:p>
          <a:p>
            <a:endParaRPr lang="en-US" dirty="0">
              <a:solidFill>
                <a:schemeClr val="tx2">
                  <a:lumMod val="20000"/>
                  <a:lumOff val="80000"/>
                </a:schemeClr>
              </a:solidFill>
            </a:endParaRPr>
          </a:p>
          <a:p>
            <a:r>
              <a:rPr lang="en-US" dirty="0">
                <a:solidFill>
                  <a:schemeClr val="tx2">
                    <a:lumMod val="20000"/>
                    <a:lumOff val="80000"/>
                  </a:schemeClr>
                </a:solidFill>
              </a:rPr>
              <a:t>SPRÁVANIE V KOLEKTÍVE</a:t>
            </a:r>
          </a:p>
          <a:p>
            <a:r>
              <a:rPr lang="en-US" dirty="0">
                <a:solidFill>
                  <a:schemeClr val="tx2">
                    <a:lumMod val="20000"/>
                    <a:lumOff val="80000"/>
                  </a:schemeClr>
                </a:solidFill>
              </a:rPr>
              <a:t>(</a:t>
            </a:r>
            <a:r>
              <a:rPr lang="en-US" dirty="0" err="1">
                <a:solidFill>
                  <a:schemeClr val="tx2">
                    <a:lumMod val="20000"/>
                    <a:lumOff val="80000"/>
                  </a:schemeClr>
                </a:solidFill>
              </a:rPr>
              <a:t>masturbácia</a:t>
            </a:r>
            <a:r>
              <a:rPr lang="en-US" dirty="0">
                <a:solidFill>
                  <a:schemeClr val="tx2">
                    <a:lumMod val="20000"/>
                    <a:lumOff val="80000"/>
                  </a:schemeClr>
                </a:solidFill>
              </a:rPr>
              <a:t> </a:t>
            </a:r>
            <a:r>
              <a:rPr lang="en-US" dirty="0" err="1">
                <a:solidFill>
                  <a:schemeClr val="tx2">
                    <a:lumMod val="20000"/>
                    <a:lumOff val="80000"/>
                  </a:schemeClr>
                </a:solidFill>
              </a:rPr>
              <a:t>na</a:t>
            </a:r>
            <a:r>
              <a:rPr lang="en-US" dirty="0">
                <a:solidFill>
                  <a:schemeClr val="tx2">
                    <a:lumMod val="20000"/>
                    <a:lumOff val="80000"/>
                  </a:schemeClr>
                </a:solidFill>
              </a:rPr>
              <a:t> </a:t>
            </a:r>
            <a:r>
              <a:rPr lang="en-US" dirty="0" err="1">
                <a:solidFill>
                  <a:schemeClr val="tx2">
                    <a:lumMod val="20000"/>
                    <a:lumOff val="80000"/>
                  </a:schemeClr>
                </a:solidFill>
              </a:rPr>
              <a:t>verejnosti</a:t>
            </a:r>
            <a:r>
              <a:rPr lang="en-US" dirty="0">
                <a:solidFill>
                  <a:schemeClr val="tx2">
                    <a:lumMod val="20000"/>
                    <a:lumOff val="80000"/>
                  </a:schemeClr>
                </a:solidFill>
              </a:rPr>
              <a:t>, </a:t>
            </a:r>
            <a:r>
              <a:rPr lang="en-US" dirty="0" err="1">
                <a:solidFill>
                  <a:schemeClr val="tx2">
                    <a:lumMod val="20000"/>
                    <a:lumOff val="80000"/>
                  </a:schemeClr>
                </a:solidFill>
              </a:rPr>
              <a:t>obnažovanie</a:t>
            </a:r>
            <a:r>
              <a:rPr lang="en-US" dirty="0">
                <a:solidFill>
                  <a:schemeClr val="tx2">
                    <a:lumMod val="20000"/>
                    <a:lumOff val="80000"/>
                  </a:schemeClr>
                </a:solidFill>
              </a:rPr>
              <a:t>, </a:t>
            </a:r>
            <a:r>
              <a:rPr lang="en-US" dirty="0" err="1">
                <a:solidFill>
                  <a:schemeClr val="tx2">
                    <a:lumMod val="20000"/>
                    <a:lumOff val="80000"/>
                  </a:schemeClr>
                </a:solidFill>
              </a:rPr>
              <a:t>upozorňovanie</a:t>
            </a:r>
            <a:r>
              <a:rPr lang="en-US" dirty="0">
                <a:solidFill>
                  <a:schemeClr val="tx2">
                    <a:lumMod val="20000"/>
                    <a:lumOff val="80000"/>
                  </a:schemeClr>
                </a:solidFill>
              </a:rPr>
              <a:t> </a:t>
            </a:r>
            <a:r>
              <a:rPr lang="en-US" dirty="0" err="1">
                <a:solidFill>
                  <a:schemeClr val="tx2">
                    <a:lumMod val="20000"/>
                    <a:lumOff val="80000"/>
                  </a:schemeClr>
                </a:solidFill>
              </a:rPr>
              <a:t>na</a:t>
            </a:r>
            <a:r>
              <a:rPr lang="en-US" dirty="0">
                <a:solidFill>
                  <a:schemeClr val="tx2">
                    <a:lumMod val="20000"/>
                    <a:lumOff val="80000"/>
                  </a:schemeClr>
                </a:solidFill>
              </a:rPr>
              <a:t> </a:t>
            </a:r>
            <a:r>
              <a:rPr lang="en-US" dirty="0" err="1">
                <a:solidFill>
                  <a:schemeClr val="tx2">
                    <a:lumMod val="20000"/>
                    <a:lumOff val="80000"/>
                  </a:schemeClr>
                </a:solidFill>
              </a:rPr>
              <a:t>seba</a:t>
            </a:r>
            <a:r>
              <a:rPr lang="en-US" dirty="0">
                <a:solidFill>
                  <a:schemeClr val="tx2">
                    <a:lumMod val="20000"/>
                    <a:lumOff val="80000"/>
                  </a:schemeClr>
                </a:solidFill>
              </a:rPr>
              <a:t>, …)</a:t>
            </a:r>
          </a:p>
          <a:p>
            <a:endParaRPr dirty="0">
              <a:solidFill>
                <a:schemeClr val="tx2">
                  <a:lumMod val="20000"/>
                  <a:lumOff val="80000"/>
                </a:schemeClr>
              </a:solidFill>
            </a:endParaRPr>
          </a:p>
        </p:txBody>
      </p:sp>
    </p:spTree>
    <p:extLst>
      <p:ext uri="{BB962C8B-B14F-4D97-AF65-F5344CB8AC3E}">
        <p14:creationId xmlns:p14="http://schemas.microsoft.com/office/powerpoint/2010/main" val="1712259224"/>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 name="Text Placeholder 15"/>
          <p:cNvSpPr txBox="1">
            <a:spLocks noGrp="1"/>
          </p:cNvSpPr>
          <p:nvPr>
            <p:ph type="body" sz="quarter" idx="1"/>
          </p:nvPr>
        </p:nvSpPr>
        <p:spPr>
          <a:xfrm>
            <a:off x="1670859" y="1072350"/>
            <a:ext cx="9872358" cy="5532636"/>
          </a:xfrm>
          <a:prstGeom prst="rect">
            <a:avLst/>
          </a:prstGeom>
        </p:spPr>
        <p:txBody>
          <a:bodyPr>
            <a:normAutofit/>
          </a:bodyPr>
          <a:lstStyle>
            <a:lvl1pPr>
              <a:defRPr sz="3000" cap="none">
                <a:solidFill>
                  <a:srgbClr val="011993"/>
                </a:solidFill>
                <a:latin typeface="Tahoma"/>
                <a:ea typeface="Tahoma"/>
                <a:cs typeface="Tahoma"/>
                <a:sym typeface="Tahoma"/>
              </a:defRPr>
            </a:lvl1pPr>
          </a:lstStyle>
          <a:p>
            <a:r>
              <a:rPr lang="en-US" dirty="0">
                <a:solidFill>
                  <a:schemeClr val="tx2">
                    <a:lumMod val="20000"/>
                    <a:lumOff val="80000"/>
                  </a:schemeClr>
                </a:solidFill>
              </a:rPr>
              <a:t>MASTURBÁCIA</a:t>
            </a:r>
          </a:p>
          <a:p>
            <a:r>
              <a:rPr lang="en-US" dirty="0" err="1">
                <a:solidFill>
                  <a:schemeClr val="tx2">
                    <a:lumMod val="20000"/>
                    <a:lumOff val="80000"/>
                  </a:schemeClr>
                </a:solidFill>
              </a:rPr>
              <a:t>Trenie</a:t>
            </a:r>
            <a:r>
              <a:rPr lang="en-US" dirty="0">
                <a:solidFill>
                  <a:schemeClr val="tx2">
                    <a:lumMod val="20000"/>
                    <a:lumOff val="80000"/>
                  </a:schemeClr>
                </a:solidFill>
              </a:rPr>
              <a:t>, </a:t>
            </a:r>
            <a:r>
              <a:rPr lang="en-US" dirty="0" err="1">
                <a:solidFill>
                  <a:schemeClr val="tx2">
                    <a:lumMod val="20000"/>
                    <a:lumOff val="80000"/>
                  </a:schemeClr>
                </a:solidFill>
              </a:rPr>
              <a:t>pohyby</a:t>
            </a:r>
            <a:r>
              <a:rPr lang="en-US" dirty="0">
                <a:solidFill>
                  <a:schemeClr val="tx2">
                    <a:lumMod val="20000"/>
                    <a:lumOff val="80000"/>
                  </a:schemeClr>
                </a:solidFill>
                <a:latin typeface="Calibri Light" panose="020F0302020204030204" pitchFamily="34" charset="0"/>
                <a:cs typeface="Calibri Light" panose="020F0302020204030204" pitchFamily="34" charset="0"/>
              </a:rPr>
              <a:t>→ </a:t>
            </a:r>
            <a:r>
              <a:rPr lang="en-US" dirty="0" err="1">
                <a:solidFill>
                  <a:schemeClr val="tx2">
                    <a:lumMod val="20000"/>
                    <a:lumOff val="80000"/>
                  </a:schemeClr>
                </a:solidFill>
                <a:latin typeface="Calibri Light" panose="020F0302020204030204" pitchFamily="34" charset="0"/>
                <a:cs typeface="Calibri Light" panose="020F0302020204030204" pitchFamily="34" charset="0"/>
              </a:rPr>
              <a:t>súkromie</a:t>
            </a:r>
            <a:r>
              <a:rPr lang="en-US" dirty="0">
                <a:solidFill>
                  <a:schemeClr val="tx2">
                    <a:lumMod val="20000"/>
                    <a:lumOff val="80000"/>
                  </a:schemeClr>
                </a:solidFill>
                <a:latin typeface="Calibri Light" panose="020F0302020204030204" pitchFamily="34" charset="0"/>
                <a:cs typeface="Calibri Light" panose="020F0302020204030204" pitchFamily="34" charset="0"/>
              </a:rPr>
              <a:t>, (STRES) (NUDA) (</a:t>
            </a:r>
            <a:r>
              <a:rPr lang="en-US" dirty="0" err="1">
                <a:solidFill>
                  <a:schemeClr val="tx2">
                    <a:lumMod val="20000"/>
                    <a:lumOff val="80000"/>
                  </a:schemeClr>
                </a:solidFill>
                <a:latin typeface="Calibri Light" panose="020F0302020204030204" pitchFamily="34" charset="0"/>
                <a:cs typeface="Calibri Light" panose="020F0302020204030204" pitchFamily="34" charset="0"/>
              </a:rPr>
              <a:t>sex.pomôcky</a:t>
            </a:r>
            <a:r>
              <a:rPr lang="en-US" dirty="0">
                <a:solidFill>
                  <a:schemeClr val="tx2">
                    <a:lumMod val="20000"/>
                    <a:lumOff val="80000"/>
                  </a:schemeClr>
                </a:solidFill>
                <a:latin typeface="Calibri Light" panose="020F0302020204030204" pitchFamily="34" charset="0"/>
                <a:cs typeface="Calibri Light" panose="020F0302020204030204" pitchFamily="34" charset="0"/>
              </a:rPr>
              <a:t>, sex. </a:t>
            </a:r>
            <a:r>
              <a:rPr lang="en-US" dirty="0" err="1">
                <a:solidFill>
                  <a:schemeClr val="tx2">
                    <a:lumMod val="20000"/>
                    <a:lumOff val="80000"/>
                  </a:schemeClr>
                </a:solidFill>
                <a:latin typeface="Calibri Light" panose="020F0302020204030204" pitchFamily="34" charset="0"/>
                <a:cs typeface="Calibri Light" panose="020F0302020204030204" pitchFamily="34" charset="0"/>
              </a:rPr>
              <a:t>asistentky</a:t>
            </a:r>
            <a:r>
              <a:rPr lang="en-US" dirty="0">
                <a:solidFill>
                  <a:schemeClr val="tx2">
                    <a:lumMod val="20000"/>
                    <a:lumOff val="80000"/>
                  </a:schemeClr>
                </a:solidFill>
                <a:latin typeface="Calibri Light" panose="020F0302020204030204" pitchFamily="34" charset="0"/>
                <a:cs typeface="Calibri Light" panose="020F0302020204030204" pitchFamily="34" charset="0"/>
              </a:rPr>
              <a:t> )</a:t>
            </a:r>
            <a:endParaRPr lang="en-US" dirty="0">
              <a:solidFill>
                <a:schemeClr val="tx2">
                  <a:lumMod val="20000"/>
                  <a:lumOff val="80000"/>
                </a:schemeClr>
              </a:solidFill>
            </a:endParaRPr>
          </a:p>
          <a:p>
            <a:endParaRPr lang="en-US" dirty="0">
              <a:solidFill>
                <a:schemeClr val="tx2">
                  <a:lumMod val="20000"/>
                  <a:lumOff val="80000"/>
                </a:schemeClr>
              </a:solidFill>
            </a:endParaRPr>
          </a:p>
          <a:p>
            <a:r>
              <a:rPr lang="en-US" dirty="0">
                <a:solidFill>
                  <a:schemeClr val="tx2">
                    <a:lumMod val="20000"/>
                    <a:lumOff val="80000"/>
                  </a:schemeClr>
                </a:solidFill>
              </a:rPr>
              <a:t>SPRÁVANIE V KOLEKTÍVE</a:t>
            </a:r>
          </a:p>
          <a:p>
            <a:r>
              <a:rPr lang="en-US" dirty="0">
                <a:solidFill>
                  <a:schemeClr val="tx2">
                    <a:lumMod val="20000"/>
                    <a:lumOff val="80000"/>
                  </a:schemeClr>
                </a:solidFill>
              </a:rPr>
              <a:t>(</a:t>
            </a:r>
            <a:r>
              <a:rPr lang="en-US" dirty="0" err="1">
                <a:solidFill>
                  <a:schemeClr val="tx2">
                    <a:lumMod val="20000"/>
                    <a:lumOff val="80000"/>
                  </a:schemeClr>
                </a:solidFill>
              </a:rPr>
              <a:t>masturbácia</a:t>
            </a:r>
            <a:r>
              <a:rPr lang="en-US" dirty="0">
                <a:solidFill>
                  <a:schemeClr val="tx2">
                    <a:lumMod val="20000"/>
                    <a:lumOff val="80000"/>
                  </a:schemeClr>
                </a:solidFill>
              </a:rPr>
              <a:t> </a:t>
            </a:r>
            <a:r>
              <a:rPr lang="en-US" dirty="0" err="1">
                <a:solidFill>
                  <a:schemeClr val="tx2">
                    <a:lumMod val="20000"/>
                    <a:lumOff val="80000"/>
                  </a:schemeClr>
                </a:solidFill>
              </a:rPr>
              <a:t>na</a:t>
            </a:r>
            <a:r>
              <a:rPr lang="en-US" dirty="0">
                <a:solidFill>
                  <a:schemeClr val="tx2">
                    <a:lumMod val="20000"/>
                    <a:lumOff val="80000"/>
                  </a:schemeClr>
                </a:solidFill>
              </a:rPr>
              <a:t> </a:t>
            </a:r>
            <a:r>
              <a:rPr lang="en-US" dirty="0" err="1">
                <a:solidFill>
                  <a:schemeClr val="tx2">
                    <a:lumMod val="20000"/>
                    <a:lumOff val="80000"/>
                  </a:schemeClr>
                </a:solidFill>
              </a:rPr>
              <a:t>verejnosti</a:t>
            </a:r>
            <a:r>
              <a:rPr lang="en-US" dirty="0">
                <a:solidFill>
                  <a:schemeClr val="tx2">
                    <a:lumMod val="20000"/>
                    <a:lumOff val="80000"/>
                  </a:schemeClr>
                </a:solidFill>
              </a:rPr>
              <a:t>, </a:t>
            </a:r>
            <a:r>
              <a:rPr lang="en-US" dirty="0" err="1">
                <a:solidFill>
                  <a:schemeClr val="tx2">
                    <a:lumMod val="20000"/>
                    <a:lumOff val="80000"/>
                  </a:schemeClr>
                </a:solidFill>
              </a:rPr>
              <a:t>obnažovanie</a:t>
            </a:r>
            <a:r>
              <a:rPr lang="en-US" dirty="0">
                <a:solidFill>
                  <a:schemeClr val="tx2">
                    <a:lumMod val="20000"/>
                    <a:lumOff val="80000"/>
                  </a:schemeClr>
                </a:solidFill>
              </a:rPr>
              <a:t>, </a:t>
            </a:r>
            <a:r>
              <a:rPr lang="en-US" dirty="0" err="1">
                <a:solidFill>
                  <a:schemeClr val="tx2">
                    <a:lumMod val="20000"/>
                    <a:lumOff val="80000"/>
                  </a:schemeClr>
                </a:solidFill>
              </a:rPr>
              <a:t>upozorňovanie</a:t>
            </a:r>
            <a:r>
              <a:rPr lang="en-US" dirty="0">
                <a:solidFill>
                  <a:schemeClr val="tx2">
                    <a:lumMod val="20000"/>
                    <a:lumOff val="80000"/>
                  </a:schemeClr>
                </a:solidFill>
              </a:rPr>
              <a:t> </a:t>
            </a:r>
            <a:r>
              <a:rPr lang="en-US" dirty="0" err="1">
                <a:solidFill>
                  <a:schemeClr val="tx2">
                    <a:lumMod val="20000"/>
                    <a:lumOff val="80000"/>
                  </a:schemeClr>
                </a:solidFill>
              </a:rPr>
              <a:t>na</a:t>
            </a:r>
            <a:r>
              <a:rPr lang="en-US" dirty="0">
                <a:solidFill>
                  <a:schemeClr val="tx2">
                    <a:lumMod val="20000"/>
                    <a:lumOff val="80000"/>
                  </a:schemeClr>
                </a:solidFill>
              </a:rPr>
              <a:t> </a:t>
            </a:r>
            <a:r>
              <a:rPr lang="en-US" dirty="0" err="1">
                <a:solidFill>
                  <a:schemeClr val="tx2">
                    <a:lumMod val="20000"/>
                    <a:lumOff val="80000"/>
                  </a:schemeClr>
                </a:solidFill>
              </a:rPr>
              <a:t>seba</a:t>
            </a:r>
            <a:r>
              <a:rPr lang="en-US" dirty="0">
                <a:solidFill>
                  <a:schemeClr val="tx2">
                    <a:lumMod val="20000"/>
                    <a:lumOff val="80000"/>
                  </a:schemeClr>
                </a:solidFill>
              </a:rPr>
              <a:t>, …)</a:t>
            </a:r>
          </a:p>
          <a:p>
            <a:endParaRPr lang="en-US" dirty="0">
              <a:solidFill>
                <a:schemeClr val="tx2">
                  <a:lumMod val="20000"/>
                  <a:lumOff val="80000"/>
                </a:schemeClr>
              </a:solidFill>
            </a:endParaRPr>
          </a:p>
          <a:p>
            <a:endParaRPr dirty="0">
              <a:solidFill>
                <a:schemeClr val="tx2">
                  <a:lumMod val="20000"/>
                  <a:lumOff val="80000"/>
                </a:schemeClr>
              </a:solidFill>
            </a:endParaRPr>
          </a:p>
        </p:txBody>
      </p:sp>
    </p:spTree>
    <p:extLst>
      <p:ext uri="{BB962C8B-B14F-4D97-AF65-F5344CB8AC3E}">
        <p14:creationId xmlns:p14="http://schemas.microsoft.com/office/powerpoint/2010/main" val="1235048753"/>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 name="Text Placeholder 15"/>
          <p:cNvSpPr txBox="1">
            <a:spLocks noGrp="1"/>
          </p:cNvSpPr>
          <p:nvPr>
            <p:ph type="body" sz="quarter" idx="1"/>
          </p:nvPr>
        </p:nvSpPr>
        <p:spPr>
          <a:xfrm>
            <a:off x="1555450" y="1178881"/>
            <a:ext cx="9872358" cy="5532636"/>
          </a:xfrm>
          <a:prstGeom prst="rect">
            <a:avLst/>
          </a:prstGeom>
        </p:spPr>
        <p:txBody>
          <a:bodyPr>
            <a:normAutofit/>
          </a:bodyPr>
          <a:lstStyle>
            <a:lvl1pPr>
              <a:defRPr sz="3000" cap="none">
                <a:solidFill>
                  <a:srgbClr val="011993"/>
                </a:solidFill>
                <a:latin typeface="Tahoma"/>
                <a:ea typeface="Tahoma"/>
                <a:cs typeface="Tahoma"/>
                <a:sym typeface="Tahoma"/>
              </a:defRPr>
            </a:lvl1pPr>
          </a:lstStyle>
          <a:p>
            <a:r>
              <a:rPr lang="en-US" dirty="0">
                <a:solidFill>
                  <a:schemeClr val="tx2">
                    <a:lumMod val="20000"/>
                    <a:lumOff val="80000"/>
                  </a:schemeClr>
                </a:solidFill>
              </a:rPr>
              <a:t>SEXUÁLNA VÝCHOVA</a:t>
            </a:r>
          </a:p>
          <a:p>
            <a:endParaRPr lang="en-US" dirty="0">
              <a:solidFill>
                <a:schemeClr val="tx2">
                  <a:lumMod val="20000"/>
                  <a:lumOff val="80000"/>
                </a:schemeClr>
              </a:solidFill>
            </a:endParaRPr>
          </a:p>
          <a:p>
            <a:r>
              <a:rPr lang="en-US" dirty="0" err="1">
                <a:solidFill>
                  <a:schemeClr val="tx2">
                    <a:lumMod val="20000"/>
                    <a:lumOff val="80000"/>
                  </a:schemeClr>
                </a:solidFill>
              </a:rPr>
              <a:t>Piktogramy</a:t>
            </a:r>
            <a:endParaRPr lang="en-US" dirty="0">
              <a:solidFill>
                <a:schemeClr val="tx2">
                  <a:lumMod val="20000"/>
                  <a:lumOff val="80000"/>
                </a:schemeClr>
              </a:solidFill>
            </a:endParaRPr>
          </a:p>
          <a:p>
            <a:r>
              <a:rPr lang="en-US" dirty="0" err="1">
                <a:solidFill>
                  <a:schemeClr val="tx2">
                    <a:lumMod val="20000"/>
                    <a:lumOff val="80000"/>
                  </a:schemeClr>
                </a:solidFill>
              </a:rPr>
              <a:t>Obrázky</a:t>
            </a:r>
            <a:endParaRPr lang="en-US" dirty="0">
              <a:solidFill>
                <a:schemeClr val="tx2">
                  <a:lumMod val="20000"/>
                  <a:lumOff val="80000"/>
                </a:schemeClr>
              </a:solidFill>
            </a:endParaRPr>
          </a:p>
          <a:p>
            <a:r>
              <a:rPr lang="en-US" dirty="0" err="1">
                <a:solidFill>
                  <a:schemeClr val="tx2">
                    <a:lumMod val="20000"/>
                    <a:lumOff val="80000"/>
                  </a:schemeClr>
                </a:solidFill>
              </a:rPr>
              <a:t>Kreslené</a:t>
            </a:r>
            <a:r>
              <a:rPr lang="en-US" dirty="0">
                <a:solidFill>
                  <a:schemeClr val="tx2">
                    <a:lumMod val="20000"/>
                    <a:lumOff val="80000"/>
                  </a:schemeClr>
                </a:solidFill>
              </a:rPr>
              <a:t> </a:t>
            </a:r>
            <a:r>
              <a:rPr lang="en-US" dirty="0" err="1">
                <a:solidFill>
                  <a:schemeClr val="tx2">
                    <a:lumMod val="20000"/>
                    <a:lumOff val="80000"/>
                  </a:schemeClr>
                </a:solidFill>
              </a:rPr>
              <a:t>obrázky</a:t>
            </a:r>
            <a:endParaRPr lang="en-US" dirty="0">
              <a:solidFill>
                <a:schemeClr val="tx2">
                  <a:lumMod val="20000"/>
                  <a:lumOff val="80000"/>
                </a:schemeClr>
              </a:solidFill>
            </a:endParaRPr>
          </a:p>
          <a:p>
            <a:r>
              <a:rPr lang="en-US" dirty="0" err="1">
                <a:solidFill>
                  <a:schemeClr val="tx2">
                    <a:lumMod val="20000"/>
                    <a:lumOff val="80000"/>
                  </a:schemeClr>
                </a:solidFill>
              </a:rPr>
              <a:t>Reálne</a:t>
            </a:r>
            <a:r>
              <a:rPr lang="en-US" dirty="0">
                <a:solidFill>
                  <a:schemeClr val="tx2">
                    <a:lumMod val="20000"/>
                    <a:lumOff val="80000"/>
                  </a:schemeClr>
                </a:solidFill>
              </a:rPr>
              <a:t> </a:t>
            </a:r>
            <a:r>
              <a:rPr lang="en-US" dirty="0" err="1">
                <a:solidFill>
                  <a:schemeClr val="tx2">
                    <a:lumMod val="20000"/>
                    <a:lumOff val="80000"/>
                  </a:schemeClr>
                </a:solidFill>
              </a:rPr>
              <a:t>fotografie</a:t>
            </a:r>
            <a:r>
              <a:rPr lang="en-US" dirty="0">
                <a:solidFill>
                  <a:schemeClr val="tx2">
                    <a:lumMod val="20000"/>
                    <a:lumOff val="80000"/>
                  </a:schemeClr>
                </a:solidFill>
              </a:rPr>
              <a:t> NIE!!</a:t>
            </a:r>
            <a:endParaRPr dirty="0">
              <a:solidFill>
                <a:schemeClr val="tx2">
                  <a:lumMod val="20000"/>
                  <a:lumOff val="80000"/>
                </a:schemeClr>
              </a:solidFill>
            </a:endParaRPr>
          </a:p>
        </p:txBody>
      </p:sp>
      <p:pic>
        <p:nvPicPr>
          <p:cNvPr id="1028" name="Picture 4" descr="Premium Vector | Sex education concept with parents teaching kids about  human sexuality reproductive health relationships">
            <a:extLst>
              <a:ext uri="{FF2B5EF4-FFF2-40B4-BE49-F238E27FC236}">
                <a16:creationId xmlns:a16="http://schemas.microsoft.com/office/drawing/2014/main" id="{412CEA70-2991-B34E-1CAD-171A6D5B9E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5934" y="2005012"/>
            <a:ext cx="5962650" cy="2847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0970694"/>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 name="Text Placeholder 15"/>
          <p:cNvSpPr txBox="1">
            <a:spLocks noGrp="1"/>
          </p:cNvSpPr>
          <p:nvPr>
            <p:ph type="body" sz="quarter" idx="1"/>
          </p:nvPr>
        </p:nvSpPr>
        <p:spPr>
          <a:xfrm>
            <a:off x="1967688" y="2261279"/>
            <a:ext cx="10727380" cy="4596721"/>
          </a:xfrm>
          <a:prstGeom prst="rect">
            <a:avLst/>
          </a:prstGeom>
        </p:spPr>
        <p:txBody>
          <a:bodyPr>
            <a:normAutofit/>
          </a:bodyPr>
          <a:lstStyle>
            <a:lvl1pPr defTabSz="457200">
              <a:spcBef>
                <a:spcPts val="0"/>
              </a:spcBef>
              <a:defRPr sz="4300" b="1" cap="none">
                <a:solidFill>
                  <a:srgbClr val="00FDFF"/>
                </a:solidFill>
                <a:latin typeface="+mj-lt"/>
                <a:ea typeface="+mj-ea"/>
                <a:cs typeface="+mj-cs"/>
                <a:sym typeface="Calibri"/>
              </a:defRPr>
            </a:lvl1pPr>
          </a:lstStyle>
          <a:p>
            <a:endParaRPr lang="en-US" dirty="0"/>
          </a:p>
          <a:p>
            <a:r>
              <a:rPr lang="en-US" dirty="0" err="1"/>
              <a:t>Každý</a:t>
            </a:r>
            <a:r>
              <a:rPr lang="en-US" dirty="0"/>
              <a:t> </a:t>
            </a:r>
            <a:r>
              <a:rPr lang="en-US" dirty="0" err="1"/>
              <a:t>sa</a:t>
            </a:r>
            <a:r>
              <a:rPr lang="en-US" dirty="0"/>
              <a:t> </a:t>
            </a:r>
            <a:r>
              <a:rPr lang="en-US" dirty="0" err="1"/>
              <a:t>hanbíme</a:t>
            </a:r>
            <a:r>
              <a:rPr lang="en-US" dirty="0"/>
              <a:t> </a:t>
            </a:r>
            <a:r>
              <a:rPr lang="en-US" dirty="0" err="1"/>
              <a:t>viac</a:t>
            </a:r>
            <a:r>
              <a:rPr lang="en-US" dirty="0"/>
              <a:t> </a:t>
            </a:r>
            <a:r>
              <a:rPr lang="en-US" dirty="0" err="1"/>
              <a:t>či</a:t>
            </a:r>
            <a:r>
              <a:rPr lang="en-US" dirty="0"/>
              <a:t> </a:t>
            </a:r>
            <a:r>
              <a:rPr lang="en-US" dirty="0" err="1"/>
              <a:t>menej</a:t>
            </a:r>
            <a:r>
              <a:rPr lang="en-US" dirty="0"/>
              <a:t> …..</a:t>
            </a:r>
          </a:p>
          <a:p>
            <a:endParaRPr lang="en-US" dirty="0">
              <a:solidFill>
                <a:schemeClr val="bg1">
                  <a:lumMod val="20000"/>
                  <a:lumOff val="80000"/>
                </a:schemeClr>
              </a:solidFill>
            </a:endParaRPr>
          </a:p>
          <a:p>
            <a:endParaRPr lang="en-US" dirty="0"/>
          </a:p>
          <a:p>
            <a:endParaRPr lang="en-US" dirty="0"/>
          </a:p>
          <a:p>
            <a:endParaRPr dirty="0"/>
          </a:p>
        </p:txBody>
      </p:sp>
    </p:spTree>
    <p:extLst>
      <p:ext uri="{BB962C8B-B14F-4D97-AF65-F5344CB8AC3E}">
        <p14:creationId xmlns:p14="http://schemas.microsoft.com/office/powerpoint/2010/main" val="3274161573"/>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 name="Text Placeholder 15"/>
          <p:cNvSpPr txBox="1">
            <a:spLocks noGrp="1"/>
          </p:cNvSpPr>
          <p:nvPr>
            <p:ph type="body" sz="quarter" idx="1"/>
          </p:nvPr>
        </p:nvSpPr>
        <p:spPr>
          <a:xfrm>
            <a:off x="1008899" y="1023637"/>
            <a:ext cx="9872359" cy="4596721"/>
          </a:xfrm>
          <a:prstGeom prst="rect">
            <a:avLst/>
          </a:prstGeom>
        </p:spPr>
        <p:txBody>
          <a:bodyPr>
            <a:normAutofit/>
          </a:bodyPr>
          <a:lstStyle>
            <a:lvl1pPr defTabSz="457200">
              <a:spcBef>
                <a:spcPts val="0"/>
              </a:spcBef>
              <a:defRPr sz="4300" b="1" cap="none">
                <a:solidFill>
                  <a:srgbClr val="00FDFF"/>
                </a:solidFill>
                <a:latin typeface="+mj-lt"/>
                <a:ea typeface="+mj-ea"/>
                <a:cs typeface="+mj-cs"/>
                <a:sym typeface="Calibri"/>
              </a:defRPr>
            </a:lvl1pPr>
          </a:lstStyle>
          <a:p>
            <a:endParaRPr lang="en-US" dirty="0">
              <a:solidFill>
                <a:schemeClr val="bg1">
                  <a:lumMod val="20000"/>
                  <a:lumOff val="80000"/>
                </a:schemeClr>
              </a:solidFill>
            </a:endParaRPr>
          </a:p>
          <a:p>
            <a:r>
              <a:rPr lang="en-US" dirty="0" err="1">
                <a:solidFill>
                  <a:schemeClr val="bg1">
                    <a:lumMod val="20000"/>
                    <a:lumOff val="80000"/>
                  </a:schemeClr>
                </a:solidFill>
              </a:rPr>
              <a:t>Nikdy</a:t>
            </a:r>
            <a:r>
              <a:rPr lang="en-US" dirty="0">
                <a:solidFill>
                  <a:schemeClr val="bg1">
                    <a:lumMod val="20000"/>
                    <a:lumOff val="80000"/>
                  </a:schemeClr>
                </a:solidFill>
              </a:rPr>
              <a:t> </a:t>
            </a:r>
            <a:r>
              <a:rPr lang="en-US" dirty="0" err="1">
                <a:solidFill>
                  <a:schemeClr val="bg1">
                    <a:lumMod val="20000"/>
                    <a:lumOff val="80000"/>
                  </a:schemeClr>
                </a:solidFill>
              </a:rPr>
              <a:t>nie</a:t>
            </a:r>
            <a:r>
              <a:rPr lang="en-US" dirty="0">
                <a:solidFill>
                  <a:schemeClr val="bg1">
                    <a:lumMod val="20000"/>
                    <a:lumOff val="80000"/>
                  </a:schemeClr>
                </a:solidFill>
              </a:rPr>
              <a:t> je </a:t>
            </a:r>
            <a:r>
              <a:rPr lang="en-US" dirty="0" err="1">
                <a:solidFill>
                  <a:schemeClr val="bg1">
                    <a:lumMod val="20000"/>
                    <a:lumOff val="80000"/>
                  </a:schemeClr>
                </a:solidFill>
              </a:rPr>
              <a:t>neskoro</a:t>
            </a:r>
            <a:r>
              <a:rPr lang="en-US" dirty="0">
                <a:solidFill>
                  <a:schemeClr val="bg1">
                    <a:lumMod val="20000"/>
                    <a:lumOff val="80000"/>
                  </a:schemeClr>
                </a:solidFill>
              </a:rPr>
              <a:t> </a:t>
            </a:r>
            <a:r>
              <a:rPr lang="en-US" dirty="0" err="1">
                <a:solidFill>
                  <a:schemeClr val="bg1">
                    <a:lumMod val="20000"/>
                    <a:lumOff val="80000"/>
                  </a:schemeClr>
                </a:solidFill>
              </a:rPr>
              <a:t>začať</a:t>
            </a:r>
            <a:r>
              <a:rPr lang="en-US" dirty="0">
                <a:solidFill>
                  <a:schemeClr val="bg1">
                    <a:lumMod val="20000"/>
                    <a:lumOff val="80000"/>
                  </a:schemeClr>
                </a:solidFill>
              </a:rPr>
              <a:t> </a:t>
            </a:r>
            <a:r>
              <a:rPr lang="en-US" dirty="0" err="1">
                <a:solidFill>
                  <a:schemeClr val="bg1">
                    <a:lumMod val="20000"/>
                    <a:lumOff val="80000"/>
                  </a:schemeClr>
                </a:solidFill>
              </a:rPr>
              <a:t>viac</a:t>
            </a:r>
            <a:r>
              <a:rPr lang="en-US" dirty="0">
                <a:solidFill>
                  <a:schemeClr val="bg1">
                    <a:lumMod val="20000"/>
                    <a:lumOff val="80000"/>
                  </a:schemeClr>
                </a:solidFill>
              </a:rPr>
              <a:t> </a:t>
            </a:r>
            <a:r>
              <a:rPr lang="en-US" dirty="0" err="1">
                <a:solidFill>
                  <a:schemeClr val="bg1">
                    <a:lumMod val="20000"/>
                    <a:lumOff val="80000"/>
                  </a:schemeClr>
                </a:solidFill>
              </a:rPr>
              <a:t>nájdete</a:t>
            </a:r>
            <a:r>
              <a:rPr lang="en-US" dirty="0">
                <a:solidFill>
                  <a:schemeClr val="bg1">
                    <a:lumMod val="20000"/>
                    <a:lumOff val="80000"/>
                  </a:schemeClr>
                </a:solidFill>
              </a:rPr>
              <a:t> </a:t>
            </a:r>
            <a:r>
              <a:rPr lang="en-US" dirty="0" err="1">
                <a:solidFill>
                  <a:schemeClr val="bg1">
                    <a:lumMod val="20000"/>
                    <a:lumOff val="80000"/>
                  </a:schemeClr>
                </a:solidFill>
              </a:rPr>
              <a:t>na</a:t>
            </a:r>
            <a:r>
              <a:rPr lang="en-US" dirty="0">
                <a:solidFill>
                  <a:schemeClr val="bg1">
                    <a:lumMod val="20000"/>
                    <a:lumOff val="80000"/>
                  </a:schemeClr>
                </a:solidFill>
              </a:rPr>
              <a:t> </a:t>
            </a:r>
            <a:r>
              <a:rPr lang="en-US" dirty="0">
                <a:solidFill>
                  <a:schemeClr val="bg1">
                    <a:lumMod val="20000"/>
                    <a:lumOff val="80000"/>
                  </a:schemeClr>
                </a:solidFill>
                <a:hlinkClick r:id="rId2">
                  <a:extLst>
                    <a:ext uri="{A12FA001-AC4F-418D-AE19-62706E023703}">
                      <ahyp:hlinkClr xmlns:ahyp="http://schemas.microsoft.com/office/drawing/2018/hyperlinkcolor" val="tx"/>
                    </a:ext>
                  </a:extLst>
                </a:hlinkClick>
              </a:rPr>
              <a:t>www.freya.live/cs/služby/edukacni-pomucky/</a:t>
            </a:r>
            <a:endParaRPr lang="en-US" dirty="0">
              <a:solidFill>
                <a:schemeClr val="bg1">
                  <a:lumMod val="20000"/>
                  <a:lumOff val="80000"/>
                </a:schemeClr>
              </a:solidFill>
            </a:endParaRPr>
          </a:p>
          <a:p>
            <a:endParaRPr lang="en-US" dirty="0">
              <a:solidFill>
                <a:schemeClr val="bg1">
                  <a:lumMod val="20000"/>
                  <a:lumOff val="80000"/>
                </a:schemeClr>
              </a:solidFill>
            </a:endParaRPr>
          </a:p>
          <a:p>
            <a:endParaRPr lang="en-US" dirty="0"/>
          </a:p>
          <a:p>
            <a:endParaRPr lang="en-US" dirty="0"/>
          </a:p>
          <a:p>
            <a:endParaRPr dirty="0"/>
          </a:p>
        </p:txBody>
      </p:sp>
    </p:spTree>
    <p:extLst>
      <p:ext uri="{BB962C8B-B14F-4D97-AF65-F5344CB8AC3E}">
        <p14:creationId xmlns:p14="http://schemas.microsoft.com/office/powerpoint/2010/main" val="2058358189"/>
      </p:ext>
    </p:extLst>
  </p:cSld>
  <p:clrMapOvr>
    <a:masterClrMapping/>
  </p:clrMapOvr>
  <p:transition spd="med"/>
</p:sld>
</file>

<file path=ppt/theme/theme1.xml><?xml version="1.0" encoding="utf-8"?>
<a:theme xmlns:a="http://schemas.openxmlformats.org/drawingml/2006/main" name="Parcel">
  <a:themeElements>
    <a:clrScheme name="Parcel">
      <a:dk1>
        <a:srgbClr val="000000"/>
      </a:dk1>
      <a:lt1>
        <a:srgbClr val="4242A0"/>
      </a:lt1>
      <a:dk2>
        <a:srgbClr val="A7A7A7"/>
      </a:dk2>
      <a:lt2>
        <a:srgbClr val="535353"/>
      </a:lt2>
      <a:accent1>
        <a:srgbClr val="4242A0"/>
      </a:accent1>
      <a:accent2>
        <a:srgbClr val="F7D331"/>
      </a:accent2>
      <a:accent3>
        <a:srgbClr val="1C8C99"/>
      </a:accent3>
      <a:accent4>
        <a:srgbClr val="E32083"/>
      </a:accent4>
      <a:accent5>
        <a:srgbClr val="FFA0AF"/>
      </a:accent5>
      <a:accent6>
        <a:srgbClr val="21B5EB"/>
      </a:accent6>
      <a:hlink>
        <a:srgbClr val="0000FF"/>
      </a:hlink>
      <a:folHlink>
        <a:srgbClr val="FF00FF"/>
      </a:folHlink>
    </a:clrScheme>
    <a:fontScheme name="Parcel">
      <a:majorFont>
        <a:latin typeface="Calibri"/>
        <a:ea typeface="Calibri"/>
        <a:cs typeface="Calibri"/>
      </a:majorFont>
      <a:minorFont>
        <a:latin typeface="Helvetica"/>
        <a:ea typeface="Helvetica"/>
        <a:cs typeface="Helvetica"/>
      </a:minorFont>
    </a:fontScheme>
    <a:fmtScheme name="Parce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Parcel">
  <a:themeElements>
    <a:clrScheme name="Parcel">
      <a:dk1>
        <a:srgbClr val="000000"/>
      </a:dk1>
      <a:lt1>
        <a:srgbClr val="FFFFFF"/>
      </a:lt1>
      <a:dk2>
        <a:srgbClr val="A7A7A7"/>
      </a:dk2>
      <a:lt2>
        <a:srgbClr val="535353"/>
      </a:lt2>
      <a:accent1>
        <a:srgbClr val="4242A0"/>
      </a:accent1>
      <a:accent2>
        <a:srgbClr val="F7D331"/>
      </a:accent2>
      <a:accent3>
        <a:srgbClr val="1C8C99"/>
      </a:accent3>
      <a:accent4>
        <a:srgbClr val="E32083"/>
      </a:accent4>
      <a:accent5>
        <a:srgbClr val="FFA0AF"/>
      </a:accent5>
      <a:accent6>
        <a:srgbClr val="21B5EB"/>
      </a:accent6>
      <a:hlink>
        <a:srgbClr val="0000FF"/>
      </a:hlink>
      <a:folHlink>
        <a:srgbClr val="FF00FF"/>
      </a:folHlink>
    </a:clrScheme>
    <a:fontScheme name="Parcel">
      <a:majorFont>
        <a:latin typeface="Calibri"/>
        <a:ea typeface="Calibri"/>
        <a:cs typeface="Calibri"/>
      </a:majorFont>
      <a:minorFont>
        <a:latin typeface="Helvetica"/>
        <a:ea typeface="Helvetica"/>
        <a:cs typeface="Helvetica"/>
      </a:minorFont>
    </a:fontScheme>
    <a:fmtScheme name="Parce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757</TotalTime>
  <Words>565</Words>
  <Application>Microsoft Office PowerPoint</Application>
  <PresentationFormat>Širokouhlá</PresentationFormat>
  <Paragraphs>108</Paragraphs>
  <Slides>16</Slides>
  <Notes>0</Notes>
  <HiddenSlides>0</HiddenSlides>
  <MMClips>0</MMClips>
  <ScaleCrop>false</ScaleCrop>
  <HeadingPairs>
    <vt:vector size="6" baseType="variant">
      <vt:variant>
        <vt:lpstr>Použité písma</vt:lpstr>
      </vt:variant>
      <vt:variant>
        <vt:i4>6</vt:i4>
      </vt:variant>
      <vt:variant>
        <vt:lpstr>Motív</vt:lpstr>
      </vt:variant>
      <vt:variant>
        <vt:i4>1</vt:i4>
      </vt:variant>
      <vt:variant>
        <vt:lpstr>Nadpisy snímok</vt:lpstr>
      </vt:variant>
      <vt:variant>
        <vt:i4>16</vt:i4>
      </vt:variant>
    </vt:vector>
  </HeadingPairs>
  <TitlesOfParts>
    <vt:vector size="23" baseType="lpstr">
      <vt:lpstr>Adobe Myungjo Std M</vt:lpstr>
      <vt:lpstr>Calibri</vt:lpstr>
      <vt:lpstr>Calibri Light</vt:lpstr>
      <vt:lpstr>Circe</vt:lpstr>
      <vt:lpstr>Gill Sans MT</vt:lpstr>
      <vt:lpstr>Tahoma</vt:lpstr>
      <vt:lpstr>Parcel</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Prezentácia programu PowerPoint</dc:title>
  <dc:creator>Eva Gažová</dc:creator>
  <cp:lastModifiedBy>Eva Gažová</cp:lastModifiedBy>
  <cp:revision>33</cp:revision>
  <cp:lastPrinted>2025-11-19T12:34:12Z</cp:lastPrinted>
  <dcterms:modified xsi:type="dcterms:W3CDTF">2026-10-07T10:08:42Z</dcterms:modified>
</cp:coreProperties>
</file>