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41"/>
  </p:notesMasterIdLst>
  <p:handoutMasterIdLst>
    <p:handoutMasterId r:id="rId42"/>
  </p:handoutMasterIdLst>
  <p:sldIdLst>
    <p:sldId id="490" r:id="rId2"/>
    <p:sldId id="284" r:id="rId3"/>
    <p:sldId id="454" r:id="rId4"/>
    <p:sldId id="455" r:id="rId5"/>
    <p:sldId id="475" r:id="rId6"/>
    <p:sldId id="350" r:id="rId7"/>
    <p:sldId id="456" r:id="rId8"/>
    <p:sldId id="457" r:id="rId9"/>
    <p:sldId id="476" r:id="rId10"/>
    <p:sldId id="482" r:id="rId11"/>
    <p:sldId id="481" r:id="rId12"/>
    <p:sldId id="474" r:id="rId13"/>
    <p:sldId id="458" r:id="rId14"/>
    <p:sldId id="477" r:id="rId15"/>
    <p:sldId id="459" r:id="rId16"/>
    <p:sldId id="478" r:id="rId17"/>
    <p:sldId id="467" r:id="rId18"/>
    <p:sldId id="485" r:id="rId19"/>
    <p:sldId id="460" r:id="rId20"/>
    <p:sldId id="487" r:id="rId21"/>
    <p:sldId id="461" r:id="rId22"/>
    <p:sldId id="488" r:id="rId23"/>
    <p:sldId id="489" r:id="rId24"/>
    <p:sldId id="484" r:id="rId25"/>
    <p:sldId id="462" r:id="rId26"/>
    <p:sldId id="468" r:id="rId27"/>
    <p:sldId id="479" r:id="rId28"/>
    <p:sldId id="469" r:id="rId29"/>
    <p:sldId id="465" r:id="rId30"/>
    <p:sldId id="480" r:id="rId31"/>
    <p:sldId id="466" r:id="rId32"/>
    <p:sldId id="463" r:id="rId33"/>
    <p:sldId id="472" r:id="rId34"/>
    <p:sldId id="471" r:id="rId35"/>
    <p:sldId id="486" r:id="rId36"/>
    <p:sldId id="483" r:id="rId37"/>
    <p:sldId id="464" r:id="rId38"/>
    <p:sldId id="473" r:id="rId39"/>
    <p:sldId id="470" r:id="rId4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 Gažová" initials="EG" lastIdx="2" clrIdx="0">
    <p:extLst>
      <p:ext uri="{19B8F6BF-5375-455C-9EA6-DF929625EA0E}">
        <p15:presenceInfo xmlns:p15="http://schemas.microsoft.com/office/powerpoint/2012/main" userId="3e4e06fc3930afb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F2E72"/>
    <a:srgbClr val="F7BC39"/>
    <a:srgbClr val="F7CD56"/>
    <a:srgbClr val="F9D532"/>
    <a:srgbClr val="DFAB2C"/>
    <a:srgbClr val="3B3A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7" autoAdjust="0"/>
    <p:restoredTop sz="94665"/>
  </p:normalViewPr>
  <p:slideViewPr>
    <p:cSldViewPr snapToGrid="0" snapToObjects="1">
      <p:cViewPr>
        <p:scale>
          <a:sx n="75" d="100"/>
          <a:sy n="75" d="100"/>
        </p:scale>
        <p:origin x="549" y="28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27" d="100"/>
          <a:sy n="127" d="100"/>
        </p:scale>
        <p:origin x="4920" y="20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640F83-AE52-4344-949F-0ACAE5778BE1}"/>
              </a:ext>
            </a:extLst>
          </p:cNvPr>
          <p:cNvSpPr>
            <a:spLocks noGrp="1"/>
          </p:cNvSpPr>
          <p:nvPr>
            <p:ph type="hdr" sz="quarter"/>
          </p:nvPr>
        </p:nvSpPr>
        <p:spPr>
          <a:xfrm>
            <a:off x="1" y="1"/>
            <a:ext cx="2945659" cy="498055"/>
          </a:xfrm>
          <a:prstGeom prst="rect">
            <a:avLst/>
          </a:prstGeom>
        </p:spPr>
        <p:txBody>
          <a:bodyPr vert="horz" lIns="91440" tIns="45720" rIns="91440" bIns="45720" rtlCol="0"/>
          <a:lstStyle>
            <a:lvl1pPr algn="l">
              <a:defRPr sz="1200"/>
            </a:lvl1pPr>
          </a:lstStyle>
          <a:p>
            <a:endParaRPr lang="sk-SK"/>
          </a:p>
        </p:txBody>
      </p:sp>
      <p:sp>
        <p:nvSpPr>
          <p:cNvPr id="3" name="Date Placeholder 2">
            <a:extLst>
              <a:ext uri="{FF2B5EF4-FFF2-40B4-BE49-F238E27FC236}">
                <a16:creationId xmlns:a16="http://schemas.microsoft.com/office/drawing/2014/main" id="{8961EADD-BC75-6A41-ACF1-48F938362331}"/>
              </a:ext>
            </a:extLst>
          </p:cNvPr>
          <p:cNvSpPr>
            <a:spLocks noGrp="1"/>
          </p:cNvSpPr>
          <p:nvPr>
            <p:ph type="dt" sz="quarter" idx="1"/>
          </p:nvPr>
        </p:nvSpPr>
        <p:spPr>
          <a:xfrm>
            <a:off x="3850444" y="1"/>
            <a:ext cx="2945659" cy="498055"/>
          </a:xfrm>
          <a:prstGeom prst="rect">
            <a:avLst/>
          </a:prstGeom>
        </p:spPr>
        <p:txBody>
          <a:bodyPr vert="horz" lIns="91440" tIns="45720" rIns="91440" bIns="45720" rtlCol="0"/>
          <a:lstStyle>
            <a:lvl1pPr algn="r">
              <a:defRPr sz="1200"/>
            </a:lvl1pPr>
          </a:lstStyle>
          <a:p>
            <a:fld id="{6051EAF6-0021-2042-8430-3225125DDC3B}" type="datetimeFigureOut">
              <a:t>2. 6. 2026</a:t>
            </a:fld>
            <a:endParaRPr lang="sk-SK"/>
          </a:p>
        </p:txBody>
      </p:sp>
      <p:sp>
        <p:nvSpPr>
          <p:cNvPr id="4" name="Footer Placeholder 3">
            <a:extLst>
              <a:ext uri="{FF2B5EF4-FFF2-40B4-BE49-F238E27FC236}">
                <a16:creationId xmlns:a16="http://schemas.microsoft.com/office/drawing/2014/main" id="{A2344F4A-EE1B-CA44-B5E8-255F34DE287A}"/>
              </a:ext>
            </a:extLst>
          </p:cNvPr>
          <p:cNvSpPr>
            <a:spLocks noGrp="1"/>
          </p:cNvSpPr>
          <p:nvPr>
            <p:ph type="ftr" sz="quarter" idx="2"/>
          </p:nvPr>
        </p:nvSpPr>
        <p:spPr>
          <a:xfrm>
            <a:off x="1" y="9428584"/>
            <a:ext cx="2945659" cy="498054"/>
          </a:xfrm>
          <a:prstGeom prst="rect">
            <a:avLst/>
          </a:prstGeom>
        </p:spPr>
        <p:txBody>
          <a:bodyPr vert="horz" lIns="91440" tIns="45720" rIns="91440" bIns="45720" rtlCol="0" anchor="b"/>
          <a:lstStyle>
            <a:lvl1pPr algn="l">
              <a:defRPr sz="1200"/>
            </a:lvl1pPr>
          </a:lstStyle>
          <a:p>
            <a:endParaRPr lang="sk-SK"/>
          </a:p>
        </p:txBody>
      </p:sp>
      <p:sp>
        <p:nvSpPr>
          <p:cNvPr id="5" name="Slide Number Placeholder 4">
            <a:extLst>
              <a:ext uri="{FF2B5EF4-FFF2-40B4-BE49-F238E27FC236}">
                <a16:creationId xmlns:a16="http://schemas.microsoft.com/office/drawing/2014/main" id="{6A52425D-5828-4A46-8624-116D268ED197}"/>
              </a:ext>
            </a:extLst>
          </p:cNvPr>
          <p:cNvSpPr>
            <a:spLocks noGrp="1"/>
          </p:cNvSpPr>
          <p:nvPr>
            <p:ph type="sldNum" sz="quarter" idx="3"/>
          </p:nvPr>
        </p:nvSpPr>
        <p:spPr>
          <a:xfrm>
            <a:off x="3850444" y="9428584"/>
            <a:ext cx="2945659" cy="498054"/>
          </a:xfrm>
          <a:prstGeom prst="rect">
            <a:avLst/>
          </a:prstGeom>
        </p:spPr>
        <p:txBody>
          <a:bodyPr vert="horz" lIns="91440" tIns="45720" rIns="91440" bIns="45720" rtlCol="0" anchor="b"/>
          <a:lstStyle>
            <a:lvl1pPr algn="r">
              <a:defRPr sz="1200"/>
            </a:lvl1pPr>
          </a:lstStyle>
          <a:p>
            <a:fld id="{36A2A0EC-3C2B-314B-BA64-F224DF959967}" type="slidenum">
              <a:t>‹#›</a:t>
            </a:fld>
            <a:endParaRPr lang="sk-SK"/>
          </a:p>
        </p:txBody>
      </p:sp>
    </p:spTree>
    <p:extLst>
      <p:ext uri="{BB962C8B-B14F-4D97-AF65-F5344CB8AC3E}">
        <p14:creationId xmlns:p14="http://schemas.microsoft.com/office/powerpoint/2010/main" val="1909662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5"/>
          </a:xfrm>
          <a:prstGeom prst="rect">
            <a:avLst/>
          </a:prstGeom>
        </p:spPr>
        <p:txBody>
          <a:bodyPr vert="horz" lIns="91440" tIns="45720" rIns="91440" bIns="45720" rtlCol="0"/>
          <a:lstStyle>
            <a:lvl1pPr algn="l">
              <a:defRPr sz="1200"/>
            </a:lvl1pPr>
          </a:lstStyle>
          <a:p>
            <a:endParaRPr lang="sk-SK"/>
          </a:p>
        </p:txBody>
      </p:sp>
      <p:sp>
        <p:nvSpPr>
          <p:cNvPr id="3" name="Date Placeholder 2"/>
          <p:cNvSpPr>
            <a:spLocks noGrp="1"/>
          </p:cNvSpPr>
          <p:nvPr>
            <p:ph type="dt" idx="1"/>
          </p:nvPr>
        </p:nvSpPr>
        <p:spPr>
          <a:xfrm>
            <a:off x="3850444" y="1"/>
            <a:ext cx="2945659" cy="498055"/>
          </a:xfrm>
          <a:prstGeom prst="rect">
            <a:avLst/>
          </a:prstGeom>
        </p:spPr>
        <p:txBody>
          <a:bodyPr vert="horz" lIns="91440" tIns="45720" rIns="91440" bIns="45720" rtlCol="0"/>
          <a:lstStyle>
            <a:lvl1pPr algn="r">
              <a:defRPr sz="1200"/>
            </a:lvl1pPr>
          </a:lstStyle>
          <a:p>
            <a:fld id="{B7837A56-74D4-CD44-A1DA-B5DFC2DC8B64}" type="datetimeFigureOut">
              <a:rPr lang="sk-SK" smtClean="0"/>
              <a:t>2. 6. 2026</a:t>
            </a:fld>
            <a:endParaRPr lang="sk-SK"/>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k-SK"/>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k-SK"/>
          </a:p>
        </p:txBody>
      </p:sp>
      <p:sp>
        <p:nvSpPr>
          <p:cNvPr id="6" name="Footer Placeholder 5"/>
          <p:cNvSpPr>
            <a:spLocks noGrp="1"/>
          </p:cNvSpPr>
          <p:nvPr>
            <p:ph type="ftr" sz="quarter" idx="4"/>
          </p:nvPr>
        </p:nvSpPr>
        <p:spPr>
          <a:xfrm>
            <a:off x="1" y="9428584"/>
            <a:ext cx="2945659" cy="498054"/>
          </a:xfrm>
          <a:prstGeom prst="rect">
            <a:avLst/>
          </a:prstGeom>
        </p:spPr>
        <p:txBody>
          <a:bodyPr vert="horz" lIns="91440" tIns="45720" rIns="91440" bIns="45720" rtlCol="0" anchor="b"/>
          <a:lstStyle>
            <a:lvl1pPr algn="l">
              <a:defRPr sz="1200"/>
            </a:lvl1pPr>
          </a:lstStyle>
          <a:p>
            <a:endParaRPr lang="sk-SK"/>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91440" tIns="45720" rIns="91440" bIns="45720" rtlCol="0" anchor="b"/>
          <a:lstStyle>
            <a:lvl1pPr algn="r">
              <a:defRPr sz="1200"/>
            </a:lvl1pPr>
          </a:lstStyle>
          <a:p>
            <a:fld id="{6A16B1FA-EFE0-1C4C-85A9-BC768F02BB22}" type="slidenum">
              <a:rPr lang="sk-SK" smtClean="0"/>
              <a:t>‹#›</a:t>
            </a:fld>
            <a:endParaRPr lang="sk-SK"/>
          </a:p>
        </p:txBody>
      </p:sp>
    </p:spTree>
    <p:extLst>
      <p:ext uri="{BB962C8B-B14F-4D97-AF65-F5344CB8AC3E}">
        <p14:creationId xmlns:p14="http://schemas.microsoft.com/office/powerpoint/2010/main" val="1420522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6.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2.png"/><Relationship Id="rId4" Type="http://schemas.openxmlformats.org/officeDocument/2006/relationships/image" Target="../media/image2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1.sv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22.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22.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16.svg"/><Relationship Id="rId2" Type="http://schemas.openxmlformats.org/officeDocument/2006/relationships/image" Target="../media/image25.svg"/><Relationship Id="rId1" Type="http://schemas.openxmlformats.org/officeDocument/2006/relationships/slideMaster" Target="../slideMasters/slideMaster1.xml"/><Relationship Id="rId6" Type="http://schemas.openxmlformats.org/officeDocument/2006/relationships/image" Target="../media/image22.svg"/><Relationship Id="rId5" Type="http://schemas.openxmlformats.org/officeDocument/2006/relationships/image" Target="../media/image2.png"/><Relationship Id="rId4" Type="http://schemas.openxmlformats.org/officeDocument/2006/relationships/image" Target="../media/image26.sv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7.svg"/><Relationship Id="rId7" Type="http://schemas.openxmlformats.org/officeDocument/2006/relationships/image" Target="../media/image22.svg"/><Relationship Id="rId2" Type="http://schemas.openxmlformats.org/officeDocument/2006/relationships/image" Target="../media/image24.sv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28.svg"/><Relationship Id="rId4" Type="http://schemas.openxmlformats.org/officeDocument/2006/relationships/image" Target="../media/image2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4.svg"/><Relationship Id="rId2" Type="http://schemas.openxmlformats.org/officeDocument/2006/relationships/image" Target="../media/image29.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4.svg"/><Relationship Id="rId2" Type="http://schemas.openxmlformats.org/officeDocument/2006/relationships/image" Target="../media/image29.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6.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6.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6.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svg"/><Relationship Id="rId7"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2.png"/><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svg"/><Relationship Id="rId7" Type="http://schemas.openxmlformats.org/officeDocument/2006/relationships/image" Target="../media/image4.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2.png"/><Relationship Id="rId4" Type="http://schemas.openxmlformats.org/officeDocument/2006/relationships/image" Target="../media/image10.svg"/><Relationship Id="rId9"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svg"/><Relationship Id="rId7" Type="http://schemas.openxmlformats.org/officeDocument/2006/relationships/image" Target="../media/image4.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2.png"/><Relationship Id="rId4" Type="http://schemas.openxmlformats.org/officeDocument/2006/relationships/image" Target="../media/image10.svg"/><Relationship Id="rId9"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4.svg"/><Relationship Id="rId7" Type="http://schemas.openxmlformats.org/officeDocument/2006/relationships/image" Target="../media/image6.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5.svg"/><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7.svg"/><Relationship Id="rId7" Type="http://schemas.openxmlformats.org/officeDocument/2006/relationships/image" Target="../media/image6.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8.sv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3F41069-8DFF-E74A-BDA4-419A542C4D1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191"/>
          <a:stretch/>
        </p:blipFill>
        <p:spPr>
          <a:xfrm>
            <a:off x="11182351" y="1714500"/>
            <a:ext cx="1009650" cy="2900563"/>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3"/>
          <a:stretch>
            <a:fillRect/>
          </a:stretch>
        </p:blipFill>
        <p:spPr>
          <a:xfrm>
            <a:off x="8610600" y="0"/>
            <a:ext cx="3581400" cy="260350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4"/>
          <a:srcRect l="-11535" r="59387"/>
          <a:stretch/>
        </p:blipFill>
        <p:spPr>
          <a:xfrm>
            <a:off x="10868025" y="1371258"/>
            <a:ext cx="1323975" cy="2538864"/>
          </a:xfrm>
          <a:prstGeom prst="rect">
            <a:avLst/>
          </a:prstGeom>
        </p:spPr>
      </p:pic>
      <p:pic>
        <p:nvPicPr>
          <p:cNvPr id="20" name="Graphic 19">
            <a:extLst>
              <a:ext uri="{FF2B5EF4-FFF2-40B4-BE49-F238E27FC236}">
                <a16:creationId xmlns:a16="http://schemas.microsoft.com/office/drawing/2014/main" id="{82636DDD-EC27-214A-BFD0-90E31F1A0CFC}"/>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7012"/>
          <a:stretch/>
        </p:blipFill>
        <p:spPr>
          <a:xfrm>
            <a:off x="325639" y="5676548"/>
            <a:ext cx="3581400" cy="1181452"/>
          </a:xfrm>
          <a:prstGeom prst="rect">
            <a:avLst/>
          </a:prstGeom>
        </p:spPr>
      </p:pic>
      <p:pic>
        <p:nvPicPr>
          <p:cNvPr id="22" name="Picture 21" descr="A close up of a logo&#10;&#10;Description automatically generated">
            <a:extLst>
              <a:ext uri="{FF2B5EF4-FFF2-40B4-BE49-F238E27FC236}">
                <a16:creationId xmlns:a16="http://schemas.microsoft.com/office/drawing/2014/main" id="{75335A4B-66FD-D842-9419-7BCBAE8EDAE6}"/>
              </a:ext>
            </a:extLst>
          </p:cNvPr>
          <p:cNvPicPr>
            <a:picLocks noChangeAspect="1"/>
          </p:cNvPicPr>
          <p:nvPr userDrawn="1"/>
        </p:nvPicPr>
        <p:blipFill rotWithShape="1">
          <a:blip r:embed="rId6"/>
          <a:srcRect l="51820" t="51255" r="1940" b="-1255"/>
          <a:stretch/>
        </p:blipFill>
        <p:spPr>
          <a:xfrm>
            <a:off x="0" y="0"/>
            <a:ext cx="3023921" cy="3429000"/>
          </a:xfrm>
          <a:prstGeom prst="rect">
            <a:avLst/>
          </a:prstGeom>
        </p:spPr>
      </p:pic>
      <p:sp>
        <p:nvSpPr>
          <p:cNvPr id="8" name="Text Placeholder 7">
            <a:extLst>
              <a:ext uri="{FF2B5EF4-FFF2-40B4-BE49-F238E27FC236}">
                <a16:creationId xmlns:a16="http://schemas.microsoft.com/office/drawing/2014/main" id="{B0AC8902-4340-1242-B969-C3A6E1636633}"/>
              </a:ext>
            </a:extLst>
          </p:cNvPr>
          <p:cNvSpPr>
            <a:spLocks noGrp="1"/>
          </p:cNvSpPr>
          <p:nvPr>
            <p:ph type="body" sz="quarter" idx="13" hasCustomPrompt="1"/>
          </p:nvPr>
        </p:nvSpPr>
        <p:spPr>
          <a:xfrm>
            <a:off x="3907039" y="3352076"/>
            <a:ext cx="6072187" cy="974725"/>
          </a:xfrm>
          <a:prstGeom prst="rect">
            <a:avLst/>
          </a:prstGeom>
        </p:spPr>
        <p:txBody>
          <a:bodyPr/>
          <a:lstStyle>
            <a:lvl1pPr marL="0" indent="0" algn="r">
              <a:buFontTx/>
              <a:buNone/>
              <a:defRPr sz="4200" b="1" i="0" cap="all" baseline="0">
                <a:latin typeface="Circe" panose="020B0502020203020203" pitchFamily="34" charset="77"/>
              </a:defRPr>
            </a:lvl1pPr>
          </a:lstStyle>
          <a:p>
            <a:pPr lvl="0"/>
            <a:r>
              <a:rPr lang="en-GB"/>
              <a:t>Názov prezentácie</a:t>
            </a:r>
          </a:p>
        </p:txBody>
      </p:sp>
      <p:sp>
        <p:nvSpPr>
          <p:cNvPr id="18" name="Text Placeholder 7">
            <a:extLst>
              <a:ext uri="{FF2B5EF4-FFF2-40B4-BE49-F238E27FC236}">
                <a16:creationId xmlns:a16="http://schemas.microsoft.com/office/drawing/2014/main" id="{DF59C8E5-F1F4-A94E-9E4C-843B32C5259E}"/>
              </a:ext>
            </a:extLst>
          </p:cNvPr>
          <p:cNvSpPr>
            <a:spLocks noGrp="1"/>
          </p:cNvSpPr>
          <p:nvPr>
            <p:ph type="body" sz="quarter" idx="14" hasCustomPrompt="1"/>
          </p:nvPr>
        </p:nvSpPr>
        <p:spPr>
          <a:xfrm>
            <a:off x="3907038" y="4121506"/>
            <a:ext cx="6072187" cy="1179418"/>
          </a:xfrm>
          <a:prstGeom prst="rect">
            <a:avLst/>
          </a:prstGeom>
        </p:spPr>
        <p:txBody>
          <a:bodyPr/>
          <a:lstStyle>
            <a:lvl1pPr marL="0" indent="0" algn="r" defTabSz="457200" rtl="0" eaLnBrk="1" latinLnBrk="0" hangingPunct="1">
              <a:buFontTx/>
              <a:buNone/>
              <a:defRPr lang="en-GB" sz="3000" kern="1200">
                <a:solidFill>
                  <a:schemeClr val="accent3"/>
                </a:solidFill>
                <a:effectLst/>
                <a:latin typeface="Tahoma" panose="020B0604030504040204" pitchFamily="34" charset="0"/>
                <a:ea typeface="Tahoma" panose="020B0604030504040204" pitchFamily="34" charset="0"/>
                <a:cs typeface="Tahoma" panose="020B0604030504040204" pitchFamily="34" charset="0"/>
              </a:defRPr>
            </a:lvl1pPr>
          </a:lstStyle>
          <a:p>
            <a:pPr lvl="0"/>
            <a:r>
              <a:rPr lang="en-GB"/>
              <a:t>Podnadpis a doplnenie názvu</a:t>
            </a:r>
          </a:p>
        </p:txBody>
      </p:sp>
      <p:sp>
        <p:nvSpPr>
          <p:cNvPr id="15" name="Text Placeholder 14">
            <a:extLst>
              <a:ext uri="{FF2B5EF4-FFF2-40B4-BE49-F238E27FC236}">
                <a16:creationId xmlns:a16="http://schemas.microsoft.com/office/drawing/2014/main" id="{B562AF32-C6FF-F942-ACFB-559C0F23D3F4}"/>
              </a:ext>
            </a:extLst>
          </p:cNvPr>
          <p:cNvSpPr>
            <a:spLocks noGrp="1"/>
          </p:cNvSpPr>
          <p:nvPr>
            <p:ph type="body" sz="quarter" idx="15" hasCustomPrompt="1"/>
          </p:nvPr>
        </p:nvSpPr>
        <p:spPr>
          <a:xfrm>
            <a:off x="7901043" y="2470258"/>
            <a:ext cx="2028825" cy="277812"/>
          </a:xfrm>
          <a:prstGeom prst="rect">
            <a:avLst/>
          </a:prstGeom>
        </p:spPr>
        <p:txBody>
          <a:bodyPr/>
          <a:lstStyle>
            <a:lvl1pPr marL="0" indent="0" algn="r">
              <a:buFontTx/>
              <a:buNone/>
              <a:defRPr sz="1600" baseline="0">
                <a:solidFill>
                  <a:schemeClr val="accent3"/>
                </a:solidFill>
                <a:latin typeface="Tahoma" panose="020B0604030504040204" pitchFamily="34" charset="0"/>
              </a:defRPr>
            </a:lvl1pPr>
          </a:lstStyle>
          <a:p>
            <a:pPr lvl="0"/>
            <a:r>
              <a:rPr lang="sk-SK"/>
              <a:t>Január 2020</a:t>
            </a:r>
          </a:p>
        </p:txBody>
      </p:sp>
    </p:spTree>
    <p:extLst>
      <p:ext uri="{BB962C8B-B14F-4D97-AF65-F5344CB8AC3E}">
        <p14:creationId xmlns:p14="http://schemas.microsoft.com/office/powerpoint/2010/main" val="31796415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userDrawn="1">
          <p15:clr>
            <a:srgbClr val="FBAE40"/>
          </p15:clr>
        </p15:guide>
        <p15:guide id="2" pos="619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accent2"/>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384417" y="3605418"/>
            <a:ext cx="807583" cy="2310417"/>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 r="45981" b="37927"/>
          <a:stretch/>
        </p:blipFill>
        <p:spPr>
          <a:xfrm>
            <a:off x="9672869" y="3922550"/>
            <a:ext cx="2519132" cy="2935450"/>
          </a:xfrm>
          <a:prstGeom prst="rect">
            <a:avLst/>
          </a:prstGeom>
        </p:spPr>
      </p:pic>
      <p:pic>
        <p:nvPicPr>
          <p:cNvPr id="15" name="Graphic 14">
            <a:extLst>
              <a:ext uri="{FF2B5EF4-FFF2-40B4-BE49-F238E27FC236}">
                <a16:creationId xmlns:a16="http://schemas.microsoft.com/office/drawing/2014/main" id="{6559F48C-EAA3-7F48-8BE8-1DF4158F79C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5"/>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6464300" y="2705100"/>
            <a:ext cx="2044700" cy="2882900"/>
          </a:xfrm>
          <a:prstGeom prst="rect">
            <a:avLst/>
          </a:prstGeom>
          <a:solidFill>
            <a:schemeClr val="accent2">
              <a:lumMod val="60000"/>
              <a:lumOff val="40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699500" y="2717800"/>
            <a:ext cx="3213100" cy="2882900"/>
          </a:xfrm>
          <a:prstGeom prst="rect">
            <a:avLst/>
          </a:prstGeom>
          <a:solidFill>
            <a:schemeClr val="accent2">
              <a:lumMod val="60000"/>
              <a:lumOff val="40000"/>
            </a:schemeClr>
          </a:solidFill>
        </p:spPr>
        <p:txBody>
          <a:bodyPr/>
          <a:lstStyle>
            <a:lvl1pPr marL="0" indent="0">
              <a:buFontTx/>
              <a:buNone/>
              <a:defRPr/>
            </a:lvl1pPr>
          </a:lstStyle>
          <a:p>
            <a:endParaRPr lang="sk-SK"/>
          </a:p>
        </p:txBody>
      </p:sp>
      <p:sp>
        <p:nvSpPr>
          <p:cNvPr id="22" name="Text Placeholder 10">
            <a:extLst>
              <a:ext uri="{FF2B5EF4-FFF2-40B4-BE49-F238E27FC236}">
                <a16:creationId xmlns:a16="http://schemas.microsoft.com/office/drawing/2014/main" id="{4730D5FA-6C0E-C44D-9549-8B6794EC0E12}"/>
              </a:ext>
            </a:extLst>
          </p:cNvPr>
          <p:cNvSpPr>
            <a:spLocks noGrp="1"/>
          </p:cNvSpPr>
          <p:nvPr>
            <p:ph type="body" sz="quarter" idx="15" hasCustomPrompt="1"/>
          </p:nvPr>
        </p:nvSpPr>
        <p:spPr>
          <a:xfrm>
            <a:off x="695325" y="1306771"/>
            <a:ext cx="9872359" cy="814388"/>
          </a:xfrm>
          <a:prstGeom prst="rect">
            <a:avLst/>
          </a:prstGeom>
        </p:spPr>
        <p:txBody>
          <a:bodyPr/>
          <a:lstStyle>
            <a:lvl1pPr marL="0" indent="0">
              <a:buFontTx/>
              <a:buNone/>
              <a:defRPr sz="4200" cap="all" baseline="0">
                <a:solidFill>
                  <a:schemeClr val="accent4"/>
                </a:solidFill>
                <a:latin typeface="Circe" panose="020B0502020203020203" pitchFamily="34" charset="77"/>
              </a:defRPr>
            </a:lvl1pPr>
          </a:lstStyle>
          <a:p>
            <a:pPr lvl="0"/>
            <a:r>
              <a:rPr lang="sk-SK"/>
              <a:t>ČASŤ s textom a fotkami</a:t>
            </a:r>
          </a:p>
        </p:txBody>
      </p:sp>
      <p:sp>
        <p:nvSpPr>
          <p:cNvPr id="23" name="Text Placeholder 15">
            <a:extLst>
              <a:ext uri="{FF2B5EF4-FFF2-40B4-BE49-F238E27FC236}">
                <a16:creationId xmlns:a16="http://schemas.microsoft.com/office/drawing/2014/main" id="{8EDA99B9-AD5C-FB49-8B42-CE744347725C}"/>
              </a:ext>
            </a:extLst>
          </p:cNvPr>
          <p:cNvSpPr>
            <a:spLocks noGrp="1"/>
          </p:cNvSpPr>
          <p:nvPr>
            <p:ph type="body" sz="quarter" idx="16"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4" name="Text Placeholder 20">
            <a:extLst>
              <a:ext uri="{FF2B5EF4-FFF2-40B4-BE49-F238E27FC236}">
                <a16:creationId xmlns:a16="http://schemas.microsoft.com/office/drawing/2014/main" id="{790AFEB5-4D41-DF46-8E3E-7434871ABE81}"/>
              </a:ext>
            </a:extLst>
          </p:cNvPr>
          <p:cNvSpPr>
            <a:spLocks noGrp="1"/>
          </p:cNvSpPr>
          <p:nvPr>
            <p:ph type="body" sz="quarter" idx="17" hasCustomPrompt="1"/>
          </p:nvPr>
        </p:nvSpPr>
        <p:spPr>
          <a:xfrm>
            <a:off x="1761386" y="3220447"/>
            <a:ext cx="4512414" cy="3320396"/>
          </a:xfrm>
          <a:prstGeom prst="rect">
            <a:avLst/>
          </a:prstGeom>
        </p:spPr>
        <p:txBody>
          <a:bodyPr numCol="1" spcCol="0"/>
          <a:lstStyle>
            <a:lvl1pPr marL="0" indent="0">
              <a:buFontTx/>
              <a:buNone/>
              <a:defRPr sz="1400" baseline="0">
                <a:solidFill>
                  <a:srgbClr val="DFAB2C"/>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Everchillam, sundandebis adia dis moditem iscient eum unt ut pellat vellit od unt pa sunt, neceaquo quid quiscil listibus, od quatior sediae volorumetum que volecte ctatempore num vellate esequuntibus il modicium et exerchi ctusam que porehentis ex est, quas nonsequi rem. </a:t>
            </a:r>
          </a:p>
        </p:txBody>
      </p:sp>
      <p:sp>
        <p:nvSpPr>
          <p:cNvPr id="27" name="Text Placeholder 22">
            <a:extLst>
              <a:ext uri="{FF2B5EF4-FFF2-40B4-BE49-F238E27FC236}">
                <a16:creationId xmlns:a16="http://schemas.microsoft.com/office/drawing/2014/main" id="{A94C160D-3C39-B84E-99AD-B600F5C88666}"/>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26577269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accent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64C2EE7-3289-3F43-BE48-44B7F226EFF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2762" t="10576" b="-7508"/>
          <a:stretch/>
        </p:blipFill>
        <p:spPr>
          <a:xfrm>
            <a:off x="0" y="-88900"/>
            <a:ext cx="3228446" cy="5539160"/>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 r="45981" b="37927"/>
          <a:stretch/>
        </p:blipFill>
        <p:spPr>
          <a:xfrm>
            <a:off x="9672869" y="3922550"/>
            <a:ext cx="2519132" cy="2935450"/>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81585"/>
          <a:stretch/>
        </p:blipFill>
        <p:spPr>
          <a:xfrm>
            <a:off x="3590761" y="0"/>
            <a:ext cx="4318000" cy="795141"/>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4312"/>
          <a:stretch/>
        </p:blipFill>
        <p:spPr>
          <a:xfrm>
            <a:off x="5189211" y="16438"/>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839788" y="2174184"/>
            <a:ext cx="4513996" cy="3957432"/>
          </a:xfrm>
          <a:prstGeom prst="rect">
            <a:avLst/>
          </a:prstGeom>
          <a:solidFill>
            <a:schemeClr val="accent1">
              <a:lumMod val="7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5452844" y="2163968"/>
            <a:ext cx="3213100" cy="1988932"/>
          </a:xfrm>
          <a:prstGeom prst="rect">
            <a:avLst/>
          </a:prstGeom>
          <a:solidFill>
            <a:schemeClr val="accent1">
              <a:lumMod val="75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98148B74-979F-D44F-A342-5D9303DFD177}"/>
              </a:ext>
            </a:extLst>
          </p:cNvPr>
          <p:cNvSpPr>
            <a:spLocks noGrp="1"/>
          </p:cNvSpPr>
          <p:nvPr>
            <p:ph type="pic" sz="quarter" idx="15"/>
          </p:nvPr>
        </p:nvSpPr>
        <p:spPr>
          <a:xfrm>
            <a:off x="5452844" y="4299278"/>
            <a:ext cx="3213100" cy="1822121"/>
          </a:xfrm>
          <a:prstGeom prst="rect">
            <a:avLst/>
          </a:prstGeom>
          <a:solidFill>
            <a:schemeClr val="accent1">
              <a:lumMod val="75000"/>
            </a:schemeClr>
          </a:solidFill>
        </p:spPr>
        <p:txBody>
          <a:bodyPr/>
          <a:lstStyle>
            <a:lvl1pPr marL="0" indent="0">
              <a:buFontTx/>
              <a:buNone/>
              <a:defRPr/>
            </a:lvl1pPr>
          </a:lstStyle>
          <a:p>
            <a:endParaRPr lang="sk-SK"/>
          </a:p>
        </p:txBody>
      </p:sp>
      <p:sp>
        <p:nvSpPr>
          <p:cNvPr id="23" name="Picture Placeholder 6">
            <a:extLst>
              <a:ext uri="{FF2B5EF4-FFF2-40B4-BE49-F238E27FC236}">
                <a16:creationId xmlns:a16="http://schemas.microsoft.com/office/drawing/2014/main" id="{DC790E9C-A45B-314F-A12B-49B0A99C0C83}"/>
              </a:ext>
            </a:extLst>
          </p:cNvPr>
          <p:cNvSpPr>
            <a:spLocks noGrp="1"/>
          </p:cNvSpPr>
          <p:nvPr>
            <p:ph type="pic" sz="quarter" idx="16"/>
          </p:nvPr>
        </p:nvSpPr>
        <p:spPr>
          <a:xfrm>
            <a:off x="8784788" y="2174184"/>
            <a:ext cx="2932349" cy="3957432"/>
          </a:xfrm>
          <a:prstGeom prst="rect">
            <a:avLst/>
          </a:prstGeom>
          <a:solidFill>
            <a:schemeClr val="accent1">
              <a:lumMod val="75000"/>
            </a:schemeClr>
          </a:solidFill>
        </p:spPr>
        <p:txBody>
          <a:bodyPr/>
          <a:lstStyle>
            <a:lvl1pPr marL="0" indent="0">
              <a:buFontTx/>
              <a:buNone/>
              <a:defRPr/>
            </a:lvl1pPr>
          </a:lstStyle>
          <a:p>
            <a:endParaRPr lang="sk-SK"/>
          </a:p>
        </p:txBody>
      </p:sp>
      <p:sp>
        <p:nvSpPr>
          <p:cNvPr id="19" name="Text Placeholder 10">
            <a:extLst>
              <a:ext uri="{FF2B5EF4-FFF2-40B4-BE49-F238E27FC236}">
                <a16:creationId xmlns:a16="http://schemas.microsoft.com/office/drawing/2014/main" id="{E9D6DE4B-A648-FD48-8B6A-58FABEB6C343}"/>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tx1"/>
                </a:solidFill>
                <a:latin typeface="Circe" panose="020B0502020203020203" pitchFamily="34" charset="77"/>
              </a:defRPr>
            </a:lvl1pPr>
          </a:lstStyle>
          <a:p>
            <a:pPr lvl="0"/>
            <a:r>
              <a:rPr lang="sk-SK"/>
              <a:t>ČASŤ iba s fotkami</a:t>
            </a:r>
          </a:p>
        </p:txBody>
      </p:sp>
      <p:sp>
        <p:nvSpPr>
          <p:cNvPr id="20" name="Text Placeholder 22">
            <a:extLst>
              <a:ext uri="{FF2B5EF4-FFF2-40B4-BE49-F238E27FC236}">
                <a16:creationId xmlns:a16="http://schemas.microsoft.com/office/drawing/2014/main" id="{F705F016-1A5B-8F41-AF7E-1F57EA6220FB}"/>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15721040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64C2EE7-3289-3F43-BE48-44B7F226EFF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2762" t="10576" b="-7508"/>
          <a:stretch/>
        </p:blipFill>
        <p:spPr>
          <a:xfrm>
            <a:off x="0" y="-88900"/>
            <a:ext cx="3228446" cy="5539160"/>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 r="45981" b="37927"/>
          <a:stretch/>
        </p:blipFill>
        <p:spPr>
          <a:xfrm>
            <a:off x="9717924" y="3935232"/>
            <a:ext cx="2519132" cy="2935450"/>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81585"/>
          <a:stretch/>
        </p:blipFill>
        <p:spPr>
          <a:xfrm>
            <a:off x="3590761" y="0"/>
            <a:ext cx="4318000" cy="795141"/>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73526"/>
          <a:stretch/>
        </p:blipFill>
        <p:spPr>
          <a:xfrm>
            <a:off x="3364727" y="-18280"/>
            <a:ext cx="2407591" cy="646332"/>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820004" y="2163968"/>
            <a:ext cx="7549296" cy="3957432"/>
          </a:xfrm>
          <a:prstGeom prst="rect">
            <a:avLst/>
          </a:prstGeom>
          <a:solidFill>
            <a:schemeClr val="accent1">
              <a:lumMod val="7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504037" y="2163968"/>
            <a:ext cx="3213100" cy="1988932"/>
          </a:xfrm>
          <a:prstGeom prst="rect">
            <a:avLst/>
          </a:prstGeom>
          <a:solidFill>
            <a:schemeClr val="accent1">
              <a:lumMod val="75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98148B74-979F-D44F-A342-5D9303DFD177}"/>
              </a:ext>
            </a:extLst>
          </p:cNvPr>
          <p:cNvSpPr>
            <a:spLocks noGrp="1"/>
          </p:cNvSpPr>
          <p:nvPr>
            <p:ph type="pic" sz="quarter" idx="15"/>
          </p:nvPr>
        </p:nvSpPr>
        <p:spPr>
          <a:xfrm>
            <a:off x="8504037" y="4299278"/>
            <a:ext cx="3213100" cy="1822122"/>
          </a:xfrm>
          <a:prstGeom prst="rect">
            <a:avLst/>
          </a:prstGeom>
          <a:solidFill>
            <a:schemeClr val="accent1">
              <a:lumMod val="75000"/>
            </a:schemeClr>
          </a:solidFill>
        </p:spPr>
        <p:txBody>
          <a:bodyPr/>
          <a:lstStyle>
            <a:lvl1pPr marL="0" indent="0">
              <a:buFontTx/>
              <a:buNone/>
              <a:defRPr/>
            </a:lvl1pPr>
          </a:lstStyle>
          <a:p>
            <a:endParaRPr lang="sk-SK"/>
          </a:p>
        </p:txBody>
      </p:sp>
      <p:sp>
        <p:nvSpPr>
          <p:cNvPr id="15" name="Text Placeholder 10">
            <a:extLst>
              <a:ext uri="{FF2B5EF4-FFF2-40B4-BE49-F238E27FC236}">
                <a16:creationId xmlns:a16="http://schemas.microsoft.com/office/drawing/2014/main" id="{1C9E94F0-9218-9E4A-9840-B5D4307F7121}"/>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tx1"/>
                </a:solidFill>
                <a:latin typeface="Circe" panose="020B0502020203020203" pitchFamily="34" charset="77"/>
              </a:defRPr>
            </a:lvl1pPr>
          </a:lstStyle>
          <a:p>
            <a:pPr lvl="0"/>
            <a:r>
              <a:rPr lang="sk-SK"/>
              <a:t>ČASŤ iba s fotkami</a:t>
            </a:r>
          </a:p>
        </p:txBody>
      </p:sp>
      <p:sp>
        <p:nvSpPr>
          <p:cNvPr id="19" name="Text Placeholder 22">
            <a:extLst>
              <a:ext uri="{FF2B5EF4-FFF2-40B4-BE49-F238E27FC236}">
                <a16:creationId xmlns:a16="http://schemas.microsoft.com/office/drawing/2014/main" id="{7530B96D-E03A-3040-B28F-2C4C9E37B6DC}"/>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tx1"/>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7441589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5"/>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64C2EE7-3289-3F43-BE48-44B7F226EFF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2762" t="10576" b="-7508"/>
          <a:stretch/>
        </p:blipFill>
        <p:spPr>
          <a:xfrm>
            <a:off x="0" y="0"/>
            <a:ext cx="3228446" cy="5539160"/>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 r="45981" b="37927"/>
          <a:stretch/>
        </p:blipFill>
        <p:spPr>
          <a:xfrm>
            <a:off x="9717924" y="3935232"/>
            <a:ext cx="2519132" cy="2935450"/>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81585"/>
          <a:stretch/>
        </p:blipFill>
        <p:spPr>
          <a:xfrm>
            <a:off x="3590761" y="0"/>
            <a:ext cx="4318000" cy="795141"/>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5"/>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3526"/>
          <a:stretch/>
        </p:blipFill>
        <p:spPr>
          <a:xfrm>
            <a:off x="3364727" y="-18280"/>
            <a:ext cx="2407591" cy="646332"/>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4167841" y="2163968"/>
            <a:ext cx="7549296" cy="395743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39788" y="2163968"/>
            <a:ext cx="3213100" cy="198893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98148B74-979F-D44F-A342-5D9303DFD177}"/>
              </a:ext>
            </a:extLst>
          </p:cNvPr>
          <p:cNvSpPr>
            <a:spLocks noGrp="1"/>
          </p:cNvSpPr>
          <p:nvPr>
            <p:ph type="pic" sz="quarter" idx="15"/>
          </p:nvPr>
        </p:nvSpPr>
        <p:spPr>
          <a:xfrm>
            <a:off x="839788" y="4299278"/>
            <a:ext cx="3213100" cy="182212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15" name="Text Placeholder 10">
            <a:extLst>
              <a:ext uri="{FF2B5EF4-FFF2-40B4-BE49-F238E27FC236}">
                <a16:creationId xmlns:a16="http://schemas.microsoft.com/office/drawing/2014/main" id="{BE12AEA6-1316-454C-9174-25DAA4B0B9B6}"/>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tx1"/>
                </a:solidFill>
                <a:latin typeface="Circe" panose="020B0502020203020203" pitchFamily="34" charset="77"/>
              </a:defRPr>
            </a:lvl1pPr>
          </a:lstStyle>
          <a:p>
            <a:pPr lvl="0"/>
            <a:r>
              <a:rPr lang="sk-SK"/>
              <a:t>ČASŤ iba s fotkami</a:t>
            </a:r>
          </a:p>
        </p:txBody>
      </p:sp>
      <p:sp>
        <p:nvSpPr>
          <p:cNvPr id="19" name="Text Placeholder 22">
            <a:extLst>
              <a:ext uri="{FF2B5EF4-FFF2-40B4-BE49-F238E27FC236}">
                <a16:creationId xmlns:a16="http://schemas.microsoft.com/office/drawing/2014/main" id="{3A21607D-2516-494D-B23A-E7A39879A0DB}"/>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tx1"/>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2962917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Slide">
    <p:bg>
      <p:bgPr>
        <a:solidFill>
          <a:schemeClr val="accent2"/>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93C20072-BC95-5647-A8CD-E9D56BE391A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0000" t="-1358" b="2"/>
          <a:stretch/>
        </p:blipFill>
        <p:spPr>
          <a:xfrm>
            <a:off x="0" y="4352366"/>
            <a:ext cx="1065615" cy="2160079"/>
          </a:xfrm>
          <a:prstGeom prst="rect">
            <a:avLst/>
          </a:prstGeom>
        </p:spPr>
      </p:pic>
      <p:pic>
        <p:nvPicPr>
          <p:cNvPr id="24" name="Graphic 23">
            <a:extLst>
              <a:ext uri="{FF2B5EF4-FFF2-40B4-BE49-F238E27FC236}">
                <a16:creationId xmlns:a16="http://schemas.microsoft.com/office/drawing/2014/main" id="{664C2EE7-3289-3F43-BE48-44B7F226EFFA}"/>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42762" t="10576" b="-7508"/>
          <a:stretch/>
        </p:blipFill>
        <p:spPr>
          <a:xfrm>
            <a:off x="0" y="0"/>
            <a:ext cx="3228446" cy="5539160"/>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 r="45981" b="37927"/>
          <a:stretch/>
        </p:blipFill>
        <p:spPr>
          <a:xfrm>
            <a:off x="9717924" y="3935232"/>
            <a:ext cx="2519132" cy="2935450"/>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81585"/>
          <a:stretch/>
        </p:blipFill>
        <p:spPr>
          <a:xfrm>
            <a:off x="3590761" y="0"/>
            <a:ext cx="4318000" cy="795141"/>
          </a:xfrm>
          <a:prstGeom prst="rect">
            <a:avLst/>
          </a:prstGeom>
        </p:spPr>
      </p:pic>
      <p:sp>
        <p:nvSpPr>
          <p:cNvPr id="9" name="Slide Number Placeholder 8"/>
          <p:cNvSpPr>
            <a:spLocks noGrp="1"/>
          </p:cNvSpPr>
          <p:nvPr>
            <p:ph type="sldNum" sz="quarter" idx="12"/>
          </p:nvPr>
        </p:nvSpPr>
        <p:spPr>
          <a:xfrm>
            <a:off x="11717137" y="6329565"/>
            <a:ext cx="365760" cy="365760"/>
          </a:xfrm>
          <a:solidFill>
            <a:srgbClr val="FFC000"/>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6"/>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t="73526"/>
          <a:stretch/>
        </p:blipFill>
        <p:spPr>
          <a:xfrm>
            <a:off x="4167841" y="-2252"/>
            <a:ext cx="2407591" cy="646332"/>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4167841" y="2163968"/>
            <a:ext cx="7549296" cy="395743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39788" y="2163968"/>
            <a:ext cx="3213100" cy="198893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98148B74-979F-D44F-A342-5D9303DFD177}"/>
              </a:ext>
            </a:extLst>
          </p:cNvPr>
          <p:cNvSpPr>
            <a:spLocks noGrp="1"/>
          </p:cNvSpPr>
          <p:nvPr>
            <p:ph type="pic" sz="quarter" idx="15"/>
          </p:nvPr>
        </p:nvSpPr>
        <p:spPr>
          <a:xfrm>
            <a:off x="839788" y="4299278"/>
            <a:ext cx="3213100" cy="1822122"/>
          </a:xfrm>
          <a:prstGeom prst="rect">
            <a:avLst/>
          </a:prstGeom>
          <a:solidFill>
            <a:schemeClr val="accent4">
              <a:lumMod val="20000"/>
              <a:lumOff val="80000"/>
              <a:alpha val="28000"/>
            </a:schemeClr>
          </a:solidFill>
        </p:spPr>
        <p:txBody>
          <a:bodyPr/>
          <a:lstStyle>
            <a:lvl1pPr marL="0" indent="0">
              <a:buFontTx/>
              <a:buNone/>
              <a:defRPr/>
            </a:lvl1pPr>
          </a:lstStyle>
          <a:p>
            <a:endParaRPr lang="sk-SK"/>
          </a:p>
        </p:txBody>
      </p:sp>
      <p:sp>
        <p:nvSpPr>
          <p:cNvPr id="19" name="Text Placeholder 10">
            <a:extLst>
              <a:ext uri="{FF2B5EF4-FFF2-40B4-BE49-F238E27FC236}">
                <a16:creationId xmlns:a16="http://schemas.microsoft.com/office/drawing/2014/main" id="{FAC3B8A9-3414-F34D-A98D-C12623E991CA}"/>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tx1"/>
                </a:solidFill>
                <a:latin typeface="Circe" panose="020B0502020203020203" pitchFamily="34" charset="77"/>
              </a:defRPr>
            </a:lvl1pPr>
          </a:lstStyle>
          <a:p>
            <a:pPr lvl="0"/>
            <a:r>
              <a:rPr lang="sk-SK"/>
              <a:t>ČASŤ iba s fotkami</a:t>
            </a:r>
          </a:p>
        </p:txBody>
      </p:sp>
      <p:sp>
        <p:nvSpPr>
          <p:cNvPr id="20" name="Text Placeholder 22">
            <a:extLst>
              <a:ext uri="{FF2B5EF4-FFF2-40B4-BE49-F238E27FC236}">
                <a16:creationId xmlns:a16="http://schemas.microsoft.com/office/drawing/2014/main" id="{D84961D8-9354-E547-A656-BAC3D9B186D4}"/>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tx1"/>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41987922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809BD38-003C-A749-8D8B-EF0A2A761782}"/>
              </a:ext>
            </a:extLst>
          </p:cNvPr>
          <p:cNvSpPr/>
          <p:nvPr userDrawn="1"/>
        </p:nvSpPr>
        <p:spPr>
          <a:xfrm>
            <a:off x="0" y="1"/>
            <a:ext cx="3352799" cy="368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Rectangle 14">
            <a:extLst>
              <a:ext uri="{FF2B5EF4-FFF2-40B4-BE49-F238E27FC236}">
                <a16:creationId xmlns:a16="http://schemas.microsoft.com/office/drawing/2014/main" id="{A5CEE885-03C4-0841-AC48-2804484C6037}"/>
              </a:ext>
            </a:extLst>
          </p:cNvPr>
          <p:cNvSpPr/>
          <p:nvPr userDrawn="1"/>
        </p:nvSpPr>
        <p:spPr>
          <a:xfrm>
            <a:off x="0" y="6045200"/>
            <a:ext cx="12191999" cy="8178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Rectangle 1">
            <a:extLst>
              <a:ext uri="{FF2B5EF4-FFF2-40B4-BE49-F238E27FC236}">
                <a16:creationId xmlns:a16="http://schemas.microsoft.com/office/drawing/2014/main" id="{3B5C725A-1F32-EF43-AE1B-9ECD2CA6838B}"/>
              </a:ext>
            </a:extLst>
          </p:cNvPr>
          <p:cNvSpPr/>
          <p:nvPr userDrawn="1"/>
        </p:nvSpPr>
        <p:spPr>
          <a:xfrm>
            <a:off x="3352800" y="0"/>
            <a:ext cx="8839199" cy="817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78236" b="2"/>
          <a:stretch/>
        </p:blipFill>
        <p:spPr>
          <a:xfrm>
            <a:off x="11600082" y="1159291"/>
            <a:ext cx="591917"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411877" y="-30212"/>
            <a:ext cx="3925455" cy="919757"/>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6"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5"/>
          <a:srcRect l="-11535" r="80501"/>
          <a:stretch/>
        </p:blipFill>
        <p:spPr>
          <a:xfrm>
            <a:off x="11404069" y="476250"/>
            <a:ext cx="787932"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1406"/>
          <a:stretch/>
        </p:blipFill>
        <p:spPr>
          <a:xfrm>
            <a:off x="3067210" y="-37215"/>
            <a:ext cx="2407591" cy="698074"/>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1" y="4700319"/>
            <a:ext cx="2035733" cy="2169771"/>
          </a:xfrm>
          <a:prstGeom prst="rect">
            <a:avLst/>
          </a:prstGeom>
        </p:spPr>
      </p:pic>
      <p:pic>
        <p:nvPicPr>
          <p:cNvPr id="18" name="Picture 17" descr="A close up of a logo&#10;&#10;Description automatically generated">
            <a:extLst>
              <a:ext uri="{FF2B5EF4-FFF2-40B4-BE49-F238E27FC236}">
                <a16:creationId xmlns:a16="http://schemas.microsoft.com/office/drawing/2014/main" id="{762D140A-0216-FF47-A0C5-1CC9C6FFD78D}"/>
              </a:ext>
            </a:extLst>
          </p:cNvPr>
          <p:cNvPicPr>
            <a:picLocks noChangeAspect="1"/>
          </p:cNvPicPr>
          <p:nvPr userDrawn="1"/>
        </p:nvPicPr>
        <p:blipFill rotWithShape="1">
          <a:blip r:embed="rId5"/>
          <a:srcRect l="-11536" r="81772"/>
          <a:stretch/>
        </p:blipFill>
        <p:spPr>
          <a:xfrm rot="5400000">
            <a:off x="3014410" y="4542744"/>
            <a:ext cx="1062116" cy="3568397"/>
          </a:xfrm>
          <a:prstGeom prst="rect">
            <a:avLst/>
          </a:prstGeom>
        </p:spPr>
      </p:pic>
      <p:sp>
        <p:nvSpPr>
          <p:cNvPr id="19" name="Text Placeholder 10">
            <a:extLst>
              <a:ext uri="{FF2B5EF4-FFF2-40B4-BE49-F238E27FC236}">
                <a16:creationId xmlns:a16="http://schemas.microsoft.com/office/drawing/2014/main" id="{AAC4A40E-032C-0F40-B70F-7468FFF389D5}"/>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solidFill>
                  <a:schemeClr val="accent1"/>
                </a:solidFill>
                <a:latin typeface="Circe" panose="020B0502020203020203" pitchFamily="34" charset="77"/>
              </a:defRPr>
            </a:lvl1pPr>
          </a:lstStyle>
          <a:p>
            <a:pPr lvl="0"/>
            <a:r>
              <a:rPr lang="sk-SK"/>
              <a:t>ČASŤ ČISTO iba TEXTOVÁ</a:t>
            </a:r>
          </a:p>
        </p:txBody>
      </p:sp>
      <p:sp>
        <p:nvSpPr>
          <p:cNvPr id="20" name="Text Placeholder 15">
            <a:extLst>
              <a:ext uri="{FF2B5EF4-FFF2-40B4-BE49-F238E27FC236}">
                <a16:creationId xmlns:a16="http://schemas.microsoft.com/office/drawing/2014/main" id="{DB1A5D29-0B11-C242-94FF-6DE8C16CE465}"/>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1" name="Text Placeholder 22">
            <a:extLst>
              <a:ext uri="{FF2B5EF4-FFF2-40B4-BE49-F238E27FC236}">
                <a16:creationId xmlns:a16="http://schemas.microsoft.com/office/drawing/2014/main" id="{9AD50482-CD9A-6749-9E0F-CACE83404A99}"/>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
        <p:nvSpPr>
          <p:cNvPr id="22" name="Text Placeholder 20">
            <a:extLst>
              <a:ext uri="{FF2B5EF4-FFF2-40B4-BE49-F238E27FC236}">
                <a16:creationId xmlns:a16="http://schemas.microsoft.com/office/drawing/2014/main" id="{92BD1549-6327-C048-9FC6-B467E9E86EB6}"/>
              </a:ext>
            </a:extLst>
          </p:cNvPr>
          <p:cNvSpPr>
            <a:spLocks noGrp="1"/>
          </p:cNvSpPr>
          <p:nvPr>
            <p:ph type="body" sz="quarter" idx="15" hasCustomPrompt="1"/>
          </p:nvPr>
        </p:nvSpPr>
        <p:spPr>
          <a:xfrm>
            <a:off x="2035732" y="3012881"/>
            <a:ext cx="8832291" cy="2902057"/>
          </a:xfrm>
          <a:prstGeom prst="rect">
            <a:avLst/>
          </a:prstGeom>
        </p:spPr>
        <p:txBody>
          <a:bodyPr numCol="2" spcCol="180000"/>
          <a:lstStyle>
            <a:lvl1pPr marL="0" indent="0">
              <a:buFontTx/>
              <a:buNone/>
              <a:defRPr sz="1400" baseline="0">
                <a:solidFill>
                  <a:schemeClr val="bg1">
                    <a:lumMod val="50000"/>
                    <a:lumOff val="50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Tree>
    <p:extLst>
      <p:ext uri="{BB962C8B-B14F-4D97-AF65-F5344CB8AC3E}">
        <p14:creationId xmlns:p14="http://schemas.microsoft.com/office/powerpoint/2010/main" val="4257412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809BD38-003C-A749-8D8B-EF0A2A761782}"/>
              </a:ext>
            </a:extLst>
          </p:cNvPr>
          <p:cNvSpPr/>
          <p:nvPr userDrawn="1"/>
        </p:nvSpPr>
        <p:spPr>
          <a:xfrm>
            <a:off x="-38100" y="1"/>
            <a:ext cx="3390899" cy="3683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Rectangle 14">
            <a:extLst>
              <a:ext uri="{FF2B5EF4-FFF2-40B4-BE49-F238E27FC236}">
                <a16:creationId xmlns:a16="http://schemas.microsoft.com/office/drawing/2014/main" id="{A5CEE885-03C4-0841-AC48-2804484C6037}"/>
              </a:ext>
            </a:extLst>
          </p:cNvPr>
          <p:cNvSpPr/>
          <p:nvPr userDrawn="1"/>
        </p:nvSpPr>
        <p:spPr>
          <a:xfrm>
            <a:off x="0" y="6045200"/>
            <a:ext cx="12191999" cy="81788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Rectangle 1">
            <a:extLst>
              <a:ext uri="{FF2B5EF4-FFF2-40B4-BE49-F238E27FC236}">
                <a16:creationId xmlns:a16="http://schemas.microsoft.com/office/drawing/2014/main" id="{3B5C725A-1F32-EF43-AE1B-9ECD2CA6838B}"/>
              </a:ext>
            </a:extLst>
          </p:cNvPr>
          <p:cNvSpPr/>
          <p:nvPr userDrawn="1"/>
        </p:nvSpPr>
        <p:spPr>
          <a:xfrm>
            <a:off x="3352800" y="0"/>
            <a:ext cx="8839199" cy="817887"/>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78236" b="2"/>
          <a:stretch/>
        </p:blipFill>
        <p:spPr>
          <a:xfrm>
            <a:off x="11600082" y="1159291"/>
            <a:ext cx="591917"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411877" y="-30212"/>
            <a:ext cx="3925455" cy="919757"/>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6"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5"/>
          <a:srcRect l="-11535" r="80501"/>
          <a:stretch/>
        </p:blipFill>
        <p:spPr>
          <a:xfrm>
            <a:off x="11404069" y="476250"/>
            <a:ext cx="787932"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1406"/>
          <a:stretch/>
        </p:blipFill>
        <p:spPr>
          <a:xfrm>
            <a:off x="3067210" y="-37215"/>
            <a:ext cx="2407591" cy="698074"/>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71265" t="-2202" r="-3796" b="41616"/>
          <a:stretch/>
        </p:blipFill>
        <p:spPr>
          <a:xfrm>
            <a:off x="-38100" y="4688228"/>
            <a:ext cx="1165069" cy="2169771"/>
          </a:xfrm>
          <a:prstGeom prst="rect">
            <a:avLst/>
          </a:prstGeom>
        </p:spPr>
      </p:pic>
      <p:pic>
        <p:nvPicPr>
          <p:cNvPr id="18" name="Picture 17" descr="A close up of a logo&#10;&#10;Description automatically generated">
            <a:extLst>
              <a:ext uri="{FF2B5EF4-FFF2-40B4-BE49-F238E27FC236}">
                <a16:creationId xmlns:a16="http://schemas.microsoft.com/office/drawing/2014/main" id="{762D140A-0216-FF47-A0C5-1CC9C6FFD78D}"/>
              </a:ext>
            </a:extLst>
          </p:cNvPr>
          <p:cNvPicPr>
            <a:picLocks noChangeAspect="1"/>
          </p:cNvPicPr>
          <p:nvPr userDrawn="1"/>
        </p:nvPicPr>
        <p:blipFill rotWithShape="1">
          <a:blip r:embed="rId5"/>
          <a:srcRect l="-11536" r="81772"/>
          <a:stretch/>
        </p:blipFill>
        <p:spPr>
          <a:xfrm rot="5400000">
            <a:off x="3014410" y="4542744"/>
            <a:ext cx="1062116" cy="3568397"/>
          </a:xfrm>
          <a:prstGeom prst="rect">
            <a:avLst/>
          </a:prstGeom>
        </p:spPr>
      </p:pic>
      <p:sp>
        <p:nvSpPr>
          <p:cNvPr id="19" name="Text Placeholder 10">
            <a:extLst>
              <a:ext uri="{FF2B5EF4-FFF2-40B4-BE49-F238E27FC236}">
                <a16:creationId xmlns:a16="http://schemas.microsoft.com/office/drawing/2014/main" id="{CCB96FF4-1718-DE44-8C22-615F1DBDA2E6}"/>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solidFill>
                  <a:schemeClr val="accent1"/>
                </a:solidFill>
                <a:latin typeface="Circe" panose="020B0502020203020203" pitchFamily="34" charset="77"/>
              </a:defRPr>
            </a:lvl1pPr>
          </a:lstStyle>
          <a:p>
            <a:pPr lvl="0"/>
            <a:r>
              <a:rPr lang="sk-SK"/>
              <a:t>ČASŤ ČISTO iba TEXTOVÁ</a:t>
            </a:r>
          </a:p>
        </p:txBody>
      </p:sp>
      <p:sp>
        <p:nvSpPr>
          <p:cNvPr id="20" name="Text Placeholder 15">
            <a:extLst>
              <a:ext uri="{FF2B5EF4-FFF2-40B4-BE49-F238E27FC236}">
                <a16:creationId xmlns:a16="http://schemas.microsoft.com/office/drawing/2014/main" id="{849A1BDF-01CA-1D46-8901-DC7870FC4D71}"/>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1" name="Text Placeholder 22">
            <a:extLst>
              <a:ext uri="{FF2B5EF4-FFF2-40B4-BE49-F238E27FC236}">
                <a16:creationId xmlns:a16="http://schemas.microsoft.com/office/drawing/2014/main" id="{C1B4D49E-19D5-6B4D-AD55-B632D5DE4527}"/>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tx1"/>
                </a:solidFill>
                <a:latin typeface="Tahoma" panose="020B0604030504040204" pitchFamily="34" charset="0"/>
              </a:defRPr>
            </a:lvl1pPr>
          </a:lstStyle>
          <a:p>
            <a:pPr lvl="0"/>
            <a:r>
              <a:rPr lang="sk-SK"/>
              <a:t>Názov prezentácie</a:t>
            </a:r>
          </a:p>
        </p:txBody>
      </p:sp>
      <p:sp>
        <p:nvSpPr>
          <p:cNvPr id="22" name="Text Placeholder 20">
            <a:extLst>
              <a:ext uri="{FF2B5EF4-FFF2-40B4-BE49-F238E27FC236}">
                <a16:creationId xmlns:a16="http://schemas.microsoft.com/office/drawing/2014/main" id="{54FD02F1-88E6-0042-B50E-23F517AD5287}"/>
              </a:ext>
            </a:extLst>
          </p:cNvPr>
          <p:cNvSpPr>
            <a:spLocks noGrp="1"/>
          </p:cNvSpPr>
          <p:nvPr>
            <p:ph type="body" sz="quarter" idx="15" hasCustomPrompt="1"/>
          </p:nvPr>
        </p:nvSpPr>
        <p:spPr>
          <a:xfrm>
            <a:off x="2035732" y="3012881"/>
            <a:ext cx="8832291" cy="2902057"/>
          </a:xfrm>
          <a:prstGeom prst="rect">
            <a:avLst/>
          </a:prstGeom>
        </p:spPr>
        <p:txBody>
          <a:bodyPr numCol="2" spcCol="180000"/>
          <a:lstStyle>
            <a:lvl1pPr marL="0" indent="0">
              <a:buFontTx/>
              <a:buNone/>
              <a:defRPr sz="1400" baseline="0">
                <a:solidFill>
                  <a:schemeClr val="bg1">
                    <a:lumMod val="50000"/>
                    <a:lumOff val="50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Tree>
    <p:extLst>
      <p:ext uri="{BB962C8B-B14F-4D97-AF65-F5344CB8AC3E}">
        <p14:creationId xmlns:p14="http://schemas.microsoft.com/office/powerpoint/2010/main" val="37403544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809BD38-003C-A749-8D8B-EF0A2A761782}"/>
              </a:ext>
            </a:extLst>
          </p:cNvPr>
          <p:cNvSpPr/>
          <p:nvPr userDrawn="1"/>
        </p:nvSpPr>
        <p:spPr>
          <a:xfrm>
            <a:off x="-38100" y="1"/>
            <a:ext cx="3390899" cy="36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Rectangle 14">
            <a:extLst>
              <a:ext uri="{FF2B5EF4-FFF2-40B4-BE49-F238E27FC236}">
                <a16:creationId xmlns:a16="http://schemas.microsoft.com/office/drawing/2014/main" id="{A5CEE885-03C4-0841-AC48-2804484C6037}"/>
              </a:ext>
            </a:extLst>
          </p:cNvPr>
          <p:cNvSpPr/>
          <p:nvPr userDrawn="1"/>
        </p:nvSpPr>
        <p:spPr>
          <a:xfrm>
            <a:off x="0" y="6045200"/>
            <a:ext cx="12191999" cy="8178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78236" b="2"/>
          <a:stretch/>
        </p:blipFill>
        <p:spPr>
          <a:xfrm>
            <a:off x="11600082" y="1159291"/>
            <a:ext cx="591917"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411877" y="-30212"/>
            <a:ext cx="3925455" cy="919757"/>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6"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5"/>
          <a:srcRect l="-11535" r="80501"/>
          <a:stretch/>
        </p:blipFill>
        <p:spPr>
          <a:xfrm>
            <a:off x="11404069" y="476250"/>
            <a:ext cx="787932"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1406"/>
          <a:stretch/>
        </p:blipFill>
        <p:spPr>
          <a:xfrm>
            <a:off x="3067210" y="-37215"/>
            <a:ext cx="2407591" cy="698074"/>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71265" t="-2202" r="-3796" b="41616"/>
          <a:stretch/>
        </p:blipFill>
        <p:spPr>
          <a:xfrm>
            <a:off x="-38100" y="4688228"/>
            <a:ext cx="1165069" cy="2169771"/>
          </a:xfrm>
          <a:prstGeom prst="rect">
            <a:avLst/>
          </a:prstGeom>
        </p:spPr>
      </p:pic>
      <p:pic>
        <p:nvPicPr>
          <p:cNvPr id="18" name="Picture 17" descr="A close up of a logo&#10;&#10;Description automatically generated">
            <a:extLst>
              <a:ext uri="{FF2B5EF4-FFF2-40B4-BE49-F238E27FC236}">
                <a16:creationId xmlns:a16="http://schemas.microsoft.com/office/drawing/2014/main" id="{762D140A-0216-FF47-A0C5-1CC9C6FFD78D}"/>
              </a:ext>
            </a:extLst>
          </p:cNvPr>
          <p:cNvPicPr>
            <a:picLocks noChangeAspect="1"/>
          </p:cNvPicPr>
          <p:nvPr userDrawn="1"/>
        </p:nvPicPr>
        <p:blipFill rotWithShape="1">
          <a:blip r:embed="rId5"/>
          <a:srcRect l="-11536" r="81772"/>
          <a:stretch/>
        </p:blipFill>
        <p:spPr>
          <a:xfrm rot="5400000">
            <a:off x="3014410" y="4542744"/>
            <a:ext cx="1062116" cy="3568397"/>
          </a:xfrm>
          <a:prstGeom prst="rect">
            <a:avLst/>
          </a:prstGeom>
        </p:spPr>
      </p:pic>
      <p:sp>
        <p:nvSpPr>
          <p:cNvPr id="19" name="Text Placeholder 10">
            <a:extLst>
              <a:ext uri="{FF2B5EF4-FFF2-40B4-BE49-F238E27FC236}">
                <a16:creationId xmlns:a16="http://schemas.microsoft.com/office/drawing/2014/main" id="{6E950BE0-FA4E-A941-8A49-D0FDD0169912}"/>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solidFill>
                  <a:schemeClr val="accent1"/>
                </a:solidFill>
                <a:latin typeface="Circe" panose="020B0502020203020203" pitchFamily="34" charset="77"/>
              </a:defRPr>
            </a:lvl1pPr>
          </a:lstStyle>
          <a:p>
            <a:pPr lvl="0"/>
            <a:r>
              <a:rPr lang="sk-SK"/>
              <a:t>ČASŤ ČISTO iba TEXTOVÁ</a:t>
            </a:r>
          </a:p>
        </p:txBody>
      </p:sp>
      <p:sp>
        <p:nvSpPr>
          <p:cNvPr id="20" name="Text Placeholder 15">
            <a:extLst>
              <a:ext uri="{FF2B5EF4-FFF2-40B4-BE49-F238E27FC236}">
                <a16:creationId xmlns:a16="http://schemas.microsoft.com/office/drawing/2014/main" id="{4FD714D2-D0DB-5F49-917F-85B257CFDE6A}"/>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1" name="Text Placeholder 22">
            <a:extLst>
              <a:ext uri="{FF2B5EF4-FFF2-40B4-BE49-F238E27FC236}">
                <a16:creationId xmlns:a16="http://schemas.microsoft.com/office/drawing/2014/main" id="{42B93E6F-D1A5-6F48-B0E6-4DF5459733F3}"/>
              </a:ext>
            </a:extLst>
          </p:cNvPr>
          <p:cNvSpPr>
            <a:spLocks noGrp="1"/>
          </p:cNvSpPr>
          <p:nvPr>
            <p:ph type="body" sz="quarter" idx="16" hasCustomPrompt="1"/>
          </p:nvPr>
        </p:nvSpPr>
        <p:spPr>
          <a:xfrm>
            <a:off x="5474801" y="219354"/>
            <a:ext cx="4397596"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
        <p:nvSpPr>
          <p:cNvPr id="22" name="Text Placeholder 20">
            <a:extLst>
              <a:ext uri="{FF2B5EF4-FFF2-40B4-BE49-F238E27FC236}">
                <a16:creationId xmlns:a16="http://schemas.microsoft.com/office/drawing/2014/main" id="{1B525BA3-9FCE-E742-BD55-F274735BB2E1}"/>
              </a:ext>
            </a:extLst>
          </p:cNvPr>
          <p:cNvSpPr>
            <a:spLocks noGrp="1"/>
          </p:cNvSpPr>
          <p:nvPr>
            <p:ph type="body" sz="quarter" idx="15" hasCustomPrompt="1"/>
          </p:nvPr>
        </p:nvSpPr>
        <p:spPr>
          <a:xfrm>
            <a:off x="2035732" y="3012881"/>
            <a:ext cx="8832291" cy="2902057"/>
          </a:xfrm>
          <a:prstGeom prst="rect">
            <a:avLst/>
          </a:prstGeom>
        </p:spPr>
        <p:txBody>
          <a:bodyPr numCol="2" spcCol="180000"/>
          <a:lstStyle>
            <a:lvl1pPr marL="0" indent="0">
              <a:buFontTx/>
              <a:buNone/>
              <a:defRPr sz="1400" baseline="0">
                <a:solidFill>
                  <a:schemeClr val="bg1">
                    <a:lumMod val="50000"/>
                    <a:lumOff val="50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Tree>
    <p:extLst>
      <p:ext uri="{BB962C8B-B14F-4D97-AF65-F5344CB8AC3E}">
        <p14:creationId xmlns:p14="http://schemas.microsoft.com/office/powerpoint/2010/main" val="39433479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809BD38-003C-A749-8D8B-EF0A2A761782}"/>
              </a:ext>
            </a:extLst>
          </p:cNvPr>
          <p:cNvSpPr/>
          <p:nvPr userDrawn="1"/>
        </p:nvSpPr>
        <p:spPr>
          <a:xfrm>
            <a:off x="0" y="1"/>
            <a:ext cx="3352799" cy="368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Rectangle 14">
            <a:extLst>
              <a:ext uri="{FF2B5EF4-FFF2-40B4-BE49-F238E27FC236}">
                <a16:creationId xmlns:a16="http://schemas.microsoft.com/office/drawing/2014/main" id="{A5CEE885-03C4-0841-AC48-2804484C6037}"/>
              </a:ext>
            </a:extLst>
          </p:cNvPr>
          <p:cNvSpPr/>
          <p:nvPr userDrawn="1"/>
        </p:nvSpPr>
        <p:spPr>
          <a:xfrm>
            <a:off x="0" y="5384800"/>
            <a:ext cx="12191999" cy="1478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Rectangle 1">
            <a:extLst>
              <a:ext uri="{FF2B5EF4-FFF2-40B4-BE49-F238E27FC236}">
                <a16:creationId xmlns:a16="http://schemas.microsoft.com/office/drawing/2014/main" id="{3B5C725A-1F32-EF43-AE1B-9ECD2CA6838B}"/>
              </a:ext>
            </a:extLst>
          </p:cNvPr>
          <p:cNvSpPr/>
          <p:nvPr userDrawn="1"/>
        </p:nvSpPr>
        <p:spPr>
          <a:xfrm>
            <a:off x="3352800" y="0"/>
            <a:ext cx="8839199" cy="817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78236" b="2"/>
          <a:stretch/>
        </p:blipFill>
        <p:spPr>
          <a:xfrm>
            <a:off x="11600082" y="1159291"/>
            <a:ext cx="591917"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411877" y="-30212"/>
            <a:ext cx="3925455" cy="919757"/>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6"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5"/>
          <a:srcRect l="-11535" r="80501"/>
          <a:stretch/>
        </p:blipFill>
        <p:spPr>
          <a:xfrm>
            <a:off x="11404069" y="476250"/>
            <a:ext cx="787932"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1406"/>
          <a:stretch/>
        </p:blipFill>
        <p:spPr>
          <a:xfrm>
            <a:off x="3067210" y="-37215"/>
            <a:ext cx="2407591" cy="698074"/>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1" y="4700319"/>
            <a:ext cx="2035733" cy="2169771"/>
          </a:xfrm>
          <a:prstGeom prst="rect">
            <a:avLst/>
          </a:prstGeom>
        </p:spPr>
      </p:pic>
      <p:pic>
        <p:nvPicPr>
          <p:cNvPr id="18" name="Picture 17" descr="A close up of a logo&#10;&#10;Description automatically generated">
            <a:extLst>
              <a:ext uri="{FF2B5EF4-FFF2-40B4-BE49-F238E27FC236}">
                <a16:creationId xmlns:a16="http://schemas.microsoft.com/office/drawing/2014/main" id="{762D140A-0216-FF47-A0C5-1CC9C6FFD78D}"/>
              </a:ext>
            </a:extLst>
          </p:cNvPr>
          <p:cNvPicPr>
            <a:picLocks noChangeAspect="1"/>
          </p:cNvPicPr>
          <p:nvPr userDrawn="1"/>
        </p:nvPicPr>
        <p:blipFill rotWithShape="1">
          <a:blip r:embed="rId5"/>
          <a:srcRect l="-11536" r="81772"/>
          <a:stretch/>
        </p:blipFill>
        <p:spPr>
          <a:xfrm rot="5400000">
            <a:off x="3014410" y="4542744"/>
            <a:ext cx="1062116" cy="3568397"/>
          </a:xfrm>
          <a:prstGeom prst="rect">
            <a:avLst/>
          </a:prstGeom>
        </p:spPr>
      </p:pic>
      <p:sp>
        <p:nvSpPr>
          <p:cNvPr id="19" name="Picture Placeholder 6">
            <a:extLst>
              <a:ext uri="{FF2B5EF4-FFF2-40B4-BE49-F238E27FC236}">
                <a16:creationId xmlns:a16="http://schemas.microsoft.com/office/drawing/2014/main" id="{3EFB0A05-6FB2-B544-BFD9-70AD44FDF131}"/>
              </a:ext>
            </a:extLst>
          </p:cNvPr>
          <p:cNvSpPr>
            <a:spLocks noGrp="1"/>
          </p:cNvSpPr>
          <p:nvPr>
            <p:ph type="pic" sz="quarter" idx="13"/>
          </p:nvPr>
        </p:nvSpPr>
        <p:spPr>
          <a:xfrm>
            <a:off x="839788" y="2174184"/>
            <a:ext cx="4513996" cy="3957432"/>
          </a:xfrm>
          <a:prstGeom prst="rect">
            <a:avLst/>
          </a:prstGeom>
          <a:solidFill>
            <a:schemeClr val="tx1">
              <a:lumMod val="85000"/>
            </a:schemeClr>
          </a:solidFill>
        </p:spPr>
        <p:txBody>
          <a:bodyPr/>
          <a:lstStyle>
            <a:lvl1pPr marL="0" indent="0">
              <a:buFontTx/>
              <a:buNone/>
              <a:defRPr/>
            </a:lvl1pPr>
          </a:lstStyle>
          <a:p>
            <a:endParaRPr lang="sk-SK"/>
          </a:p>
        </p:txBody>
      </p:sp>
      <p:sp>
        <p:nvSpPr>
          <p:cNvPr id="20" name="Picture Placeholder 6">
            <a:extLst>
              <a:ext uri="{FF2B5EF4-FFF2-40B4-BE49-F238E27FC236}">
                <a16:creationId xmlns:a16="http://schemas.microsoft.com/office/drawing/2014/main" id="{3315035C-188D-D841-BB8C-B8DB68528D89}"/>
              </a:ext>
            </a:extLst>
          </p:cNvPr>
          <p:cNvSpPr>
            <a:spLocks noGrp="1"/>
          </p:cNvSpPr>
          <p:nvPr>
            <p:ph type="pic" sz="quarter" idx="14"/>
          </p:nvPr>
        </p:nvSpPr>
        <p:spPr>
          <a:xfrm>
            <a:off x="5452844" y="2163968"/>
            <a:ext cx="3213100" cy="1988932"/>
          </a:xfrm>
          <a:prstGeom prst="rect">
            <a:avLst/>
          </a:prstGeom>
          <a:solidFill>
            <a:schemeClr val="tx1">
              <a:lumMod val="8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A5A91F19-A0F2-4541-87F7-68243124F165}"/>
              </a:ext>
            </a:extLst>
          </p:cNvPr>
          <p:cNvSpPr>
            <a:spLocks noGrp="1"/>
          </p:cNvSpPr>
          <p:nvPr>
            <p:ph type="pic" sz="quarter" idx="15"/>
          </p:nvPr>
        </p:nvSpPr>
        <p:spPr>
          <a:xfrm>
            <a:off x="5452844" y="4299278"/>
            <a:ext cx="3213100" cy="1822121"/>
          </a:xfrm>
          <a:prstGeom prst="rect">
            <a:avLst/>
          </a:prstGeom>
          <a:solidFill>
            <a:schemeClr val="tx1">
              <a:lumMod val="85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9EA43FD4-E57F-4D40-948A-58C87A9F6593}"/>
              </a:ext>
            </a:extLst>
          </p:cNvPr>
          <p:cNvSpPr>
            <a:spLocks noGrp="1"/>
          </p:cNvSpPr>
          <p:nvPr>
            <p:ph type="pic" sz="quarter" idx="16"/>
          </p:nvPr>
        </p:nvSpPr>
        <p:spPr>
          <a:xfrm>
            <a:off x="8784788" y="2174184"/>
            <a:ext cx="2932349" cy="3957432"/>
          </a:xfrm>
          <a:prstGeom prst="rect">
            <a:avLst/>
          </a:prstGeom>
          <a:solidFill>
            <a:schemeClr val="tx1">
              <a:lumMod val="85000"/>
            </a:schemeClr>
          </a:solidFill>
        </p:spPr>
        <p:txBody>
          <a:bodyPr/>
          <a:lstStyle>
            <a:lvl1pPr marL="0" indent="0">
              <a:buFontTx/>
              <a:buNone/>
              <a:defRPr/>
            </a:lvl1pPr>
          </a:lstStyle>
          <a:p>
            <a:endParaRPr lang="sk-SK"/>
          </a:p>
        </p:txBody>
      </p:sp>
      <p:sp>
        <p:nvSpPr>
          <p:cNvPr id="24" name="Text Placeholder 10">
            <a:extLst>
              <a:ext uri="{FF2B5EF4-FFF2-40B4-BE49-F238E27FC236}">
                <a16:creationId xmlns:a16="http://schemas.microsoft.com/office/drawing/2014/main" id="{D48427E5-A4A3-F242-B943-0EDBEA62730F}"/>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accent1"/>
                </a:solidFill>
                <a:latin typeface="Circe" panose="020B0502020203020203" pitchFamily="34" charset="77"/>
              </a:defRPr>
            </a:lvl1pPr>
          </a:lstStyle>
          <a:p>
            <a:pPr lvl="0"/>
            <a:r>
              <a:rPr lang="sk-SK"/>
              <a:t>ČASŤ iba s fotkami</a:t>
            </a:r>
          </a:p>
        </p:txBody>
      </p:sp>
      <p:sp>
        <p:nvSpPr>
          <p:cNvPr id="28" name="Text Placeholder 22">
            <a:extLst>
              <a:ext uri="{FF2B5EF4-FFF2-40B4-BE49-F238E27FC236}">
                <a16:creationId xmlns:a16="http://schemas.microsoft.com/office/drawing/2014/main" id="{1E7813C5-57EC-C042-AA60-EB2E8F84FFA1}"/>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0821366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809BD38-003C-A749-8D8B-EF0A2A761782}"/>
              </a:ext>
            </a:extLst>
          </p:cNvPr>
          <p:cNvSpPr/>
          <p:nvPr userDrawn="1"/>
        </p:nvSpPr>
        <p:spPr>
          <a:xfrm>
            <a:off x="-38100" y="1"/>
            <a:ext cx="3390899" cy="3683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Rectangle 14">
            <a:extLst>
              <a:ext uri="{FF2B5EF4-FFF2-40B4-BE49-F238E27FC236}">
                <a16:creationId xmlns:a16="http://schemas.microsoft.com/office/drawing/2014/main" id="{A5CEE885-03C4-0841-AC48-2804484C6037}"/>
              </a:ext>
            </a:extLst>
          </p:cNvPr>
          <p:cNvSpPr/>
          <p:nvPr userDrawn="1"/>
        </p:nvSpPr>
        <p:spPr>
          <a:xfrm>
            <a:off x="0" y="5040966"/>
            <a:ext cx="12191999" cy="18221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Rectangle 1">
            <a:extLst>
              <a:ext uri="{FF2B5EF4-FFF2-40B4-BE49-F238E27FC236}">
                <a16:creationId xmlns:a16="http://schemas.microsoft.com/office/drawing/2014/main" id="{3B5C725A-1F32-EF43-AE1B-9ECD2CA6838B}"/>
              </a:ext>
            </a:extLst>
          </p:cNvPr>
          <p:cNvSpPr/>
          <p:nvPr userDrawn="1"/>
        </p:nvSpPr>
        <p:spPr>
          <a:xfrm>
            <a:off x="3352800" y="0"/>
            <a:ext cx="8839199" cy="817887"/>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78236" b="2"/>
          <a:stretch/>
        </p:blipFill>
        <p:spPr>
          <a:xfrm>
            <a:off x="11600082" y="1159291"/>
            <a:ext cx="591917"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411877" y="-30212"/>
            <a:ext cx="3925455" cy="919757"/>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6"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5"/>
          <a:srcRect l="-11535" r="80501"/>
          <a:stretch/>
        </p:blipFill>
        <p:spPr>
          <a:xfrm>
            <a:off x="11404069" y="476250"/>
            <a:ext cx="787932"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71406"/>
          <a:stretch/>
        </p:blipFill>
        <p:spPr>
          <a:xfrm>
            <a:off x="3067210" y="-37215"/>
            <a:ext cx="2407591" cy="698074"/>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71265" t="-2202" r="-3796" b="41616"/>
          <a:stretch/>
        </p:blipFill>
        <p:spPr>
          <a:xfrm>
            <a:off x="-38100" y="4688228"/>
            <a:ext cx="1165069" cy="2169771"/>
          </a:xfrm>
          <a:prstGeom prst="rect">
            <a:avLst/>
          </a:prstGeom>
        </p:spPr>
      </p:pic>
      <p:pic>
        <p:nvPicPr>
          <p:cNvPr id="18" name="Picture 17" descr="A close up of a logo&#10;&#10;Description automatically generated">
            <a:extLst>
              <a:ext uri="{FF2B5EF4-FFF2-40B4-BE49-F238E27FC236}">
                <a16:creationId xmlns:a16="http://schemas.microsoft.com/office/drawing/2014/main" id="{762D140A-0216-FF47-A0C5-1CC9C6FFD78D}"/>
              </a:ext>
            </a:extLst>
          </p:cNvPr>
          <p:cNvPicPr>
            <a:picLocks noChangeAspect="1"/>
          </p:cNvPicPr>
          <p:nvPr userDrawn="1"/>
        </p:nvPicPr>
        <p:blipFill rotWithShape="1">
          <a:blip r:embed="rId5"/>
          <a:srcRect l="-11536" r="81772"/>
          <a:stretch/>
        </p:blipFill>
        <p:spPr>
          <a:xfrm rot="5400000">
            <a:off x="3014410" y="4542744"/>
            <a:ext cx="1062116" cy="3568397"/>
          </a:xfrm>
          <a:prstGeom prst="rect">
            <a:avLst/>
          </a:prstGeom>
        </p:spPr>
      </p:pic>
      <p:sp>
        <p:nvSpPr>
          <p:cNvPr id="19" name="Picture Placeholder 6">
            <a:extLst>
              <a:ext uri="{FF2B5EF4-FFF2-40B4-BE49-F238E27FC236}">
                <a16:creationId xmlns:a16="http://schemas.microsoft.com/office/drawing/2014/main" id="{4271D54F-202E-1B46-B0BB-A2D0A5C4D6D6}"/>
              </a:ext>
            </a:extLst>
          </p:cNvPr>
          <p:cNvSpPr>
            <a:spLocks noGrp="1"/>
          </p:cNvSpPr>
          <p:nvPr>
            <p:ph type="pic" sz="quarter" idx="13"/>
          </p:nvPr>
        </p:nvSpPr>
        <p:spPr>
          <a:xfrm>
            <a:off x="839788" y="2174184"/>
            <a:ext cx="4513996" cy="3957432"/>
          </a:xfrm>
          <a:prstGeom prst="rect">
            <a:avLst/>
          </a:prstGeom>
          <a:solidFill>
            <a:schemeClr val="tx1">
              <a:lumMod val="85000"/>
            </a:schemeClr>
          </a:solidFill>
        </p:spPr>
        <p:txBody>
          <a:bodyPr/>
          <a:lstStyle>
            <a:lvl1pPr marL="0" indent="0">
              <a:buFontTx/>
              <a:buNone/>
              <a:defRPr/>
            </a:lvl1pPr>
          </a:lstStyle>
          <a:p>
            <a:endParaRPr lang="sk-SK"/>
          </a:p>
        </p:txBody>
      </p:sp>
      <p:sp>
        <p:nvSpPr>
          <p:cNvPr id="20" name="Picture Placeholder 6">
            <a:extLst>
              <a:ext uri="{FF2B5EF4-FFF2-40B4-BE49-F238E27FC236}">
                <a16:creationId xmlns:a16="http://schemas.microsoft.com/office/drawing/2014/main" id="{3A414D8E-3113-B242-8CF4-400F12141254}"/>
              </a:ext>
            </a:extLst>
          </p:cNvPr>
          <p:cNvSpPr>
            <a:spLocks noGrp="1"/>
          </p:cNvSpPr>
          <p:nvPr>
            <p:ph type="pic" sz="quarter" idx="14"/>
          </p:nvPr>
        </p:nvSpPr>
        <p:spPr>
          <a:xfrm>
            <a:off x="5452844" y="2163968"/>
            <a:ext cx="3213100" cy="1988932"/>
          </a:xfrm>
          <a:prstGeom prst="rect">
            <a:avLst/>
          </a:prstGeom>
          <a:solidFill>
            <a:schemeClr val="tx1">
              <a:lumMod val="8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9BD582E-7505-5644-98CF-FDFE0D20AAB2}"/>
              </a:ext>
            </a:extLst>
          </p:cNvPr>
          <p:cNvSpPr>
            <a:spLocks noGrp="1"/>
          </p:cNvSpPr>
          <p:nvPr>
            <p:ph type="pic" sz="quarter" idx="15"/>
          </p:nvPr>
        </p:nvSpPr>
        <p:spPr>
          <a:xfrm>
            <a:off x="5452844" y="4299278"/>
            <a:ext cx="3213100" cy="1822121"/>
          </a:xfrm>
          <a:prstGeom prst="rect">
            <a:avLst/>
          </a:prstGeom>
          <a:solidFill>
            <a:schemeClr val="tx1">
              <a:lumMod val="85000"/>
            </a:schemeClr>
          </a:solidFill>
        </p:spPr>
        <p:txBody>
          <a:bodyPr/>
          <a:lstStyle>
            <a:lvl1pPr marL="0" indent="0">
              <a:buFontTx/>
              <a:buNone/>
              <a:defRPr/>
            </a:lvl1pPr>
          </a:lstStyle>
          <a:p>
            <a:endParaRPr lang="sk-SK"/>
          </a:p>
        </p:txBody>
      </p:sp>
      <p:sp>
        <p:nvSpPr>
          <p:cNvPr id="22" name="Picture Placeholder 6">
            <a:extLst>
              <a:ext uri="{FF2B5EF4-FFF2-40B4-BE49-F238E27FC236}">
                <a16:creationId xmlns:a16="http://schemas.microsoft.com/office/drawing/2014/main" id="{6C738A0A-3E1A-8241-9661-8E81B4A4F7DB}"/>
              </a:ext>
            </a:extLst>
          </p:cNvPr>
          <p:cNvSpPr>
            <a:spLocks noGrp="1"/>
          </p:cNvSpPr>
          <p:nvPr>
            <p:ph type="pic" sz="quarter" idx="16"/>
          </p:nvPr>
        </p:nvSpPr>
        <p:spPr>
          <a:xfrm>
            <a:off x="8784788" y="2174184"/>
            <a:ext cx="2932349" cy="3957432"/>
          </a:xfrm>
          <a:prstGeom prst="rect">
            <a:avLst/>
          </a:prstGeom>
          <a:solidFill>
            <a:schemeClr val="tx1">
              <a:lumMod val="85000"/>
            </a:schemeClr>
          </a:solidFill>
        </p:spPr>
        <p:txBody>
          <a:bodyPr/>
          <a:lstStyle>
            <a:lvl1pPr marL="0" indent="0">
              <a:buFontTx/>
              <a:buNone/>
              <a:defRPr/>
            </a:lvl1pPr>
          </a:lstStyle>
          <a:p>
            <a:endParaRPr lang="sk-SK"/>
          </a:p>
        </p:txBody>
      </p:sp>
      <p:sp>
        <p:nvSpPr>
          <p:cNvPr id="24" name="Text Placeholder 10">
            <a:extLst>
              <a:ext uri="{FF2B5EF4-FFF2-40B4-BE49-F238E27FC236}">
                <a16:creationId xmlns:a16="http://schemas.microsoft.com/office/drawing/2014/main" id="{9F9CAB01-CE9F-964D-AC2C-FDF34D8FA664}"/>
              </a:ext>
            </a:extLst>
          </p:cNvPr>
          <p:cNvSpPr>
            <a:spLocks noGrp="1"/>
          </p:cNvSpPr>
          <p:nvPr>
            <p:ph type="body" sz="quarter" idx="17" hasCustomPrompt="1"/>
          </p:nvPr>
        </p:nvSpPr>
        <p:spPr>
          <a:xfrm>
            <a:off x="695325" y="1306771"/>
            <a:ext cx="9872359" cy="814388"/>
          </a:xfrm>
          <a:prstGeom prst="rect">
            <a:avLst/>
          </a:prstGeom>
        </p:spPr>
        <p:txBody>
          <a:bodyPr/>
          <a:lstStyle>
            <a:lvl1pPr marL="0" indent="0">
              <a:buFontTx/>
              <a:buNone/>
              <a:defRPr sz="4200" cap="all" baseline="0">
                <a:solidFill>
                  <a:schemeClr val="accent1"/>
                </a:solidFill>
                <a:latin typeface="Circe" panose="020B0502020203020203" pitchFamily="34" charset="77"/>
              </a:defRPr>
            </a:lvl1pPr>
          </a:lstStyle>
          <a:p>
            <a:pPr lvl="0"/>
            <a:r>
              <a:rPr lang="sk-SK"/>
              <a:t>ČASŤ iba s fotkami</a:t>
            </a:r>
          </a:p>
        </p:txBody>
      </p:sp>
      <p:sp>
        <p:nvSpPr>
          <p:cNvPr id="28" name="Text Placeholder 22">
            <a:extLst>
              <a:ext uri="{FF2B5EF4-FFF2-40B4-BE49-F238E27FC236}">
                <a16:creationId xmlns:a16="http://schemas.microsoft.com/office/drawing/2014/main" id="{A8FB1E86-B92D-BA48-BE69-7C94486662BD}"/>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tx1"/>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19658861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226370" y="1694423"/>
            <a:ext cx="965629"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3"/>
          <a:stretch>
            <a:fillRect/>
          </a:stretch>
        </p:blipFill>
        <p:spPr>
          <a:xfrm>
            <a:off x="9717924" y="0"/>
            <a:ext cx="2474075"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4"/>
          <a:srcRect l="-11535" r="59387"/>
          <a:stretch/>
        </p:blipFill>
        <p:spPr>
          <a:xfrm>
            <a:off x="10868025" y="1371258"/>
            <a:ext cx="1323975"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46954" t="-2202" r="-3796" b="41616"/>
          <a:stretch/>
        </p:blipFill>
        <p:spPr>
          <a:xfrm>
            <a:off x="-1" y="4688229"/>
            <a:ext cx="2035733" cy="2169771"/>
          </a:xfrm>
          <a:prstGeom prst="rect">
            <a:avLst/>
          </a:prstGeom>
        </p:spPr>
      </p:pic>
      <p:sp>
        <p:nvSpPr>
          <p:cNvPr id="11" name="Text Placeholder 10">
            <a:extLst>
              <a:ext uri="{FF2B5EF4-FFF2-40B4-BE49-F238E27FC236}">
                <a16:creationId xmlns:a16="http://schemas.microsoft.com/office/drawing/2014/main" id="{9A3F3146-A9C7-5E4C-8D52-CD4DDCB11D1B}"/>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ČISTO iba TEXTOVÁ</a:t>
            </a:r>
          </a:p>
        </p:txBody>
      </p:sp>
      <p:sp>
        <p:nvSpPr>
          <p:cNvPr id="16" name="Text Placeholder 15">
            <a:extLst>
              <a:ext uri="{FF2B5EF4-FFF2-40B4-BE49-F238E27FC236}">
                <a16:creationId xmlns:a16="http://schemas.microsoft.com/office/drawing/2014/main" id="{FBC0012B-4C28-9946-A624-DB852B1BD16A}"/>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1" name="Text Placeholder 20">
            <a:extLst>
              <a:ext uri="{FF2B5EF4-FFF2-40B4-BE49-F238E27FC236}">
                <a16:creationId xmlns:a16="http://schemas.microsoft.com/office/drawing/2014/main" id="{2336D4D9-E963-4F4B-A84B-CC3E8948295C}"/>
              </a:ext>
            </a:extLst>
          </p:cNvPr>
          <p:cNvSpPr>
            <a:spLocks noGrp="1"/>
          </p:cNvSpPr>
          <p:nvPr>
            <p:ph type="body" sz="quarter" idx="15" hasCustomPrompt="1"/>
          </p:nvPr>
        </p:nvSpPr>
        <p:spPr>
          <a:xfrm>
            <a:off x="2035732" y="3220447"/>
            <a:ext cx="8832291" cy="3418199"/>
          </a:xfrm>
          <a:prstGeom prst="rect">
            <a:avLst/>
          </a:prstGeom>
        </p:spPr>
        <p:txBody>
          <a:bodyPr numCol="2" spcCol="18000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23" name="Text Placeholder 22">
            <a:extLst>
              <a:ext uri="{FF2B5EF4-FFF2-40B4-BE49-F238E27FC236}">
                <a16:creationId xmlns:a16="http://schemas.microsoft.com/office/drawing/2014/main" id="{77F790C4-B1A5-8D48-BFE5-146D3B14750E}"/>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5705609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Title Slide 2">
    <p:bg>
      <p:bgPr>
        <a:solidFill>
          <a:schemeClr val="accent1"/>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226370" y="1694423"/>
            <a:ext cx="965629" cy="2762573"/>
          </a:xfrm>
          <a:prstGeom prst="rect">
            <a:avLst/>
          </a:prstGeom>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3"/>
          <a:stretch>
            <a:fillRect/>
          </a:stretch>
        </p:blipFill>
        <p:spPr>
          <a:xfrm>
            <a:off x="9717924" y="0"/>
            <a:ext cx="2474075" cy="179853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CE0E3F6-6103-124C-8672-69B3F146ECB4}"/>
              </a:ext>
            </a:extLst>
          </p:cNvPr>
          <p:cNvPicPr>
            <a:picLocks noChangeAspect="1"/>
          </p:cNvPicPr>
          <p:nvPr userDrawn="1"/>
        </p:nvPicPr>
        <p:blipFill rotWithShape="1">
          <a:blip r:embed="rId4"/>
          <a:srcRect l="-11535" r="59387"/>
          <a:stretch/>
        </p:blipFill>
        <p:spPr>
          <a:xfrm>
            <a:off x="10868025" y="1371258"/>
            <a:ext cx="1323975" cy="2538864"/>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46954" t="-2202" r="-3796" b="41616"/>
          <a:stretch/>
        </p:blipFill>
        <p:spPr>
          <a:xfrm>
            <a:off x="-1" y="4688229"/>
            <a:ext cx="2035733" cy="2169771"/>
          </a:xfrm>
          <a:prstGeom prst="rect">
            <a:avLst/>
          </a:prstGeom>
        </p:spPr>
      </p:pic>
      <p:sp>
        <p:nvSpPr>
          <p:cNvPr id="15" name="Text Placeholder 10">
            <a:extLst>
              <a:ext uri="{FF2B5EF4-FFF2-40B4-BE49-F238E27FC236}">
                <a16:creationId xmlns:a16="http://schemas.microsoft.com/office/drawing/2014/main" id="{FA2B999F-B5D9-774F-8E9C-5DED540AE00C}"/>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ČISTO iba TEXTOVÁ</a:t>
            </a:r>
          </a:p>
        </p:txBody>
      </p:sp>
      <p:sp>
        <p:nvSpPr>
          <p:cNvPr id="16" name="Text Placeholder 15">
            <a:extLst>
              <a:ext uri="{FF2B5EF4-FFF2-40B4-BE49-F238E27FC236}">
                <a16:creationId xmlns:a16="http://schemas.microsoft.com/office/drawing/2014/main" id="{3A57E9BA-4889-7349-B26B-0F3C144E4684}"/>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18" name="Text Placeholder 20">
            <a:extLst>
              <a:ext uri="{FF2B5EF4-FFF2-40B4-BE49-F238E27FC236}">
                <a16:creationId xmlns:a16="http://schemas.microsoft.com/office/drawing/2014/main" id="{12D1E3D6-DB17-6A4F-9B74-297F88359768}"/>
              </a:ext>
            </a:extLst>
          </p:cNvPr>
          <p:cNvSpPr>
            <a:spLocks noGrp="1"/>
          </p:cNvSpPr>
          <p:nvPr>
            <p:ph type="body" sz="quarter" idx="15" hasCustomPrompt="1"/>
          </p:nvPr>
        </p:nvSpPr>
        <p:spPr>
          <a:xfrm>
            <a:off x="2035732" y="3220447"/>
            <a:ext cx="8832291" cy="3418199"/>
          </a:xfrm>
          <a:prstGeom prst="rect">
            <a:avLst/>
          </a:prstGeom>
        </p:spPr>
        <p:txBody>
          <a:bodyPr numCol="2" spcCol="18000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19" name="Text Placeholder 22">
            <a:extLst>
              <a:ext uri="{FF2B5EF4-FFF2-40B4-BE49-F238E27FC236}">
                <a16:creationId xmlns:a16="http://schemas.microsoft.com/office/drawing/2014/main" id="{884CE2A9-71E3-AA46-AF44-B8F043609CC5}"/>
              </a:ext>
            </a:extLst>
          </p:cNvPr>
          <p:cNvSpPr>
            <a:spLocks noGrp="1"/>
          </p:cNvSpPr>
          <p:nvPr>
            <p:ph type="body" sz="quarter" idx="16" hasCustomPrompt="1"/>
          </p:nvPr>
        </p:nvSpPr>
        <p:spPr>
          <a:xfrm>
            <a:off x="4876696" y="219354"/>
            <a:ext cx="4995702"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40264089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384416" y="1694423"/>
            <a:ext cx="807583" cy="2310417"/>
          </a:xfrm>
          <a:prstGeom prst="rect">
            <a:avLst/>
          </a:prstGeom>
        </p:spPr>
      </p:pic>
      <p:pic>
        <p:nvPicPr>
          <p:cNvPr id="11" name="Graphic 10">
            <a:extLst>
              <a:ext uri="{FF2B5EF4-FFF2-40B4-BE49-F238E27FC236}">
                <a16:creationId xmlns:a16="http://schemas.microsoft.com/office/drawing/2014/main" id="{AF923CDC-BE60-C64C-80FD-1A0AFAD67EE0}"/>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5258" b="12256"/>
          <a:stretch/>
        </p:blipFill>
        <p:spPr>
          <a:xfrm>
            <a:off x="8606402" y="2233458"/>
            <a:ext cx="3585598" cy="4624542"/>
          </a:xfrm>
          <a:prstGeom prst="rect">
            <a:avLst/>
          </a:prstGeom>
          <a:effectLst>
            <a:outerShdw blurRad="254000" dist="139700" dir="10800000" algn="r" rotWithShape="0">
              <a:prstClr val="black">
                <a:alpha val="33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4"/>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4312"/>
          <a:stretch/>
        </p:blipFill>
        <p:spPr>
          <a:xfrm>
            <a:off x="1842354" y="0"/>
            <a:ext cx="2407591" cy="871268"/>
          </a:xfrm>
          <a:prstGeom prst="rect">
            <a:avLst/>
          </a:prstGeom>
        </p:spPr>
      </p:pic>
      <p:pic>
        <p:nvPicPr>
          <p:cNvPr id="4" name="Graphic 3">
            <a:extLst>
              <a:ext uri="{FF2B5EF4-FFF2-40B4-BE49-F238E27FC236}">
                <a16:creationId xmlns:a16="http://schemas.microsoft.com/office/drawing/2014/main" id="{E3F6A677-4C19-DB41-A967-0EEA1DD016F9}"/>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0" y="4688228"/>
            <a:ext cx="2035733" cy="2169771"/>
          </a:xfrm>
          <a:prstGeom prst="rect">
            <a:avLst/>
          </a:prstGeom>
        </p:spPr>
      </p:pic>
      <p:sp>
        <p:nvSpPr>
          <p:cNvPr id="15" name="Text Placeholder 10">
            <a:extLst>
              <a:ext uri="{FF2B5EF4-FFF2-40B4-BE49-F238E27FC236}">
                <a16:creationId xmlns:a16="http://schemas.microsoft.com/office/drawing/2014/main" id="{A4F2A2BE-DA90-694B-B76D-8379687C91D2}"/>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ČISTO iba TEXTOVÁ</a:t>
            </a:r>
          </a:p>
        </p:txBody>
      </p:sp>
      <p:sp>
        <p:nvSpPr>
          <p:cNvPr id="16" name="Text Placeholder 15">
            <a:extLst>
              <a:ext uri="{FF2B5EF4-FFF2-40B4-BE49-F238E27FC236}">
                <a16:creationId xmlns:a16="http://schemas.microsoft.com/office/drawing/2014/main" id="{871C9308-9616-A44E-9368-1FE7F6CF6AA2}"/>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2" name="Text Placeholder 20">
            <a:extLst>
              <a:ext uri="{FF2B5EF4-FFF2-40B4-BE49-F238E27FC236}">
                <a16:creationId xmlns:a16="http://schemas.microsoft.com/office/drawing/2014/main" id="{1C3F4147-4C91-7942-A9D4-54383ECD215F}"/>
              </a:ext>
            </a:extLst>
          </p:cNvPr>
          <p:cNvSpPr>
            <a:spLocks noGrp="1"/>
          </p:cNvSpPr>
          <p:nvPr>
            <p:ph type="body" sz="quarter" idx="15" hasCustomPrompt="1"/>
          </p:nvPr>
        </p:nvSpPr>
        <p:spPr>
          <a:xfrm>
            <a:off x="2035732" y="3220447"/>
            <a:ext cx="8832291" cy="3353348"/>
          </a:xfrm>
          <a:prstGeom prst="rect">
            <a:avLst/>
          </a:prstGeom>
        </p:spPr>
        <p:txBody>
          <a:bodyPr numCol="2" spcCol="18000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23" name="Text Placeholder 22">
            <a:extLst>
              <a:ext uri="{FF2B5EF4-FFF2-40B4-BE49-F238E27FC236}">
                <a16:creationId xmlns:a16="http://schemas.microsoft.com/office/drawing/2014/main" id="{63916E95-8201-0249-AB57-81E8E9BF7252}"/>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045517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accent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D4C49F3-4B8C-3E47-8FD9-7923AFBDB2DB}"/>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7848" b="28724"/>
          <a:stretch/>
        </p:blipFill>
        <p:spPr>
          <a:xfrm>
            <a:off x="0" y="3725989"/>
            <a:ext cx="9106372" cy="3132011"/>
          </a:xfrm>
          <a:prstGeom prst="rect">
            <a:avLst/>
          </a:prstGeom>
          <a:effectLst>
            <a:outerShdw blurRad="292100" dir="18900000" sx="104000" sy="104000" algn="bl" rotWithShape="0">
              <a:prstClr val="black">
                <a:alpha val="39000"/>
              </a:prstClr>
            </a:outerShdw>
          </a:effectLst>
        </p:spPr>
      </p:pic>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581" r="64495" b="2"/>
          <a:stretch/>
        </p:blipFill>
        <p:spPr>
          <a:xfrm>
            <a:off x="11384416" y="1694423"/>
            <a:ext cx="807583" cy="2310417"/>
          </a:xfrm>
          <a:prstGeom prst="rect">
            <a:avLst/>
          </a:prstGeom>
        </p:spPr>
      </p:pic>
      <p:pic>
        <p:nvPicPr>
          <p:cNvPr id="11" name="Graphic 10">
            <a:extLst>
              <a:ext uri="{FF2B5EF4-FFF2-40B4-BE49-F238E27FC236}">
                <a16:creationId xmlns:a16="http://schemas.microsoft.com/office/drawing/2014/main" id="{AF923CDC-BE60-C64C-80FD-1A0AFAD67EE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r="5258" b="12256"/>
          <a:stretch/>
        </p:blipFill>
        <p:spPr>
          <a:xfrm>
            <a:off x="8606402" y="2233458"/>
            <a:ext cx="3585598" cy="4624542"/>
          </a:xfrm>
          <a:prstGeom prst="rect">
            <a:avLst/>
          </a:prstGeom>
          <a:effectLst>
            <a:outerShdw blurRad="254000" dist="139700" dir="10800000" algn="r" rotWithShape="0">
              <a:prstClr val="black">
                <a:alpha val="33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5"/>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0" y="4688228"/>
            <a:ext cx="2035733" cy="2169771"/>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b="57298"/>
          <a:stretch/>
        </p:blipFill>
        <p:spPr>
          <a:xfrm>
            <a:off x="279648" y="6176927"/>
            <a:ext cx="1572868" cy="681074"/>
          </a:xfrm>
          <a:prstGeom prst="rect">
            <a:avLst/>
          </a:prstGeom>
        </p:spPr>
      </p:pic>
      <p:sp>
        <p:nvSpPr>
          <p:cNvPr id="16" name="Text Placeholder 10">
            <a:extLst>
              <a:ext uri="{FF2B5EF4-FFF2-40B4-BE49-F238E27FC236}">
                <a16:creationId xmlns:a16="http://schemas.microsoft.com/office/drawing/2014/main" id="{FB9CFE3C-823C-DF46-A7B4-640C48A54523}"/>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ČISTO iba TEXTOVÁ</a:t>
            </a:r>
          </a:p>
        </p:txBody>
      </p:sp>
      <p:sp>
        <p:nvSpPr>
          <p:cNvPr id="22" name="Text Placeholder 15">
            <a:extLst>
              <a:ext uri="{FF2B5EF4-FFF2-40B4-BE49-F238E27FC236}">
                <a16:creationId xmlns:a16="http://schemas.microsoft.com/office/drawing/2014/main" id="{FB01262A-AD66-A94F-94D0-0F9628B49794}"/>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3" name="Text Placeholder 20">
            <a:extLst>
              <a:ext uri="{FF2B5EF4-FFF2-40B4-BE49-F238E27FC236}">
                <a16:creationId xmlns:a16="http://schemas.microsoft.com/office/drawing/2014/main" id="{69CE9310-EBD5-7341-A140-65CC65D60011}"/>
              </a:ext>
            </a:extLst>
          </p:cNvPr>
          <p:cNvSpPr>
            <a:spLocks noGrp="1"/>
          </p:cNvSpPr>
          <p:nvPr>
            <p:ph type="body" sz="quarter" idx="15" hasCustomPrompt="1"/>
          </p:nvPr>
        </p:nvSpPr>
        <p:spPr>
          <a:xfrm>
            <a:off x="2035732" y="3220447"/>
            <a:ext cx="8832291" cy="3132011"/>
          </a:xfrm>
          <a:prstGeom prst="rect">
            <a:avLst/>
          </a:prstGeom>
        </p:spPr>
        <p:txBody>
          <a:bodyPr numCol="2" spcCol="18000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Soles es et fugit, conse optat.</a:t>
            </a:r>
          </a:p>
          <a:p>
            <a:pPr lvl="0"/>
            <a:endParaRPr lang="sk-SK"/>
          </a:p>
          <a:p>
            <a:pPr lvl="0"/>
            <a:r>
              <a:rPr lang="sk-SK"/>
              <a:t>Ictam, secto quo eos et, qui blabo. Cus derisinvendi blam illigent.</a:t>
            </a:r>
          </a:p>
          <a:p>
            <a:pPr lvl="0"/>
            <a:endParaRPr lang="sk-SK"/>
          </a:p>
          <a:p>
            <a:pPr lvl="0"/>
            <a:r>
              <a:rPr lang="sk-SK"/>
              <a:t>El ipidem acestiossi dellabo restia quo vollorit ma prem ratur?</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24" name="Text Placeholder 22">
            <a:extLst>
              <a:ext uri="{FF2B5EF4-FFF2-40B4-BE49-F238E27FC236}">
                <a16:creationId xmlns:a16="http://schemas.microsoft.com/office/drawing/2014/main" id="{0A5C1DF2-2B6C-CE41-A071-716BD1A42ED8}"/>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14649754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6559F48C-EAA3-7F48-8BE8-1DF4158F79C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581" r="64495" b="2"/>
          <a:stretch/>
        </p:blipFill>
        <p:spPr>
          <a:xfrm>
            <a:off x="11384416" y="1694423"/>
            <a:ext cx="807583" cy="2310417"/>
          </a:xfrm>
          <a:prstGeom prst="rect">
            <a:avLst/>
          </a:prstGeom>
        </p:spPr>
      </p:pic>
      <p:pic>
        <p:nvPicPr>
          <p:cNvPr id="11" name="Graphic 10">
            <a:extLst>
              <a:ext uri="{FF2B5EF4-FFF2-40B4-BE49-F238E27FC236}">
                <a16:creationId xmlns:a16="http://schemas.microsoft.com/office/drawing/2014/main" id="{AF923CDC-BE60-C64C-80FD-1A0AFAD67EE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r="5258" b="12256"/>
          <a:stretch/>
        </p:blipFill>
        <p:spPr>
          <a:xfrm>
            <a:off x="8606402" y="2233458"/>
            <a:ext cx="3585598" cy="4624542"/>
          </a:xfrm>
          <a:prstGeom prst="rect">
            <a:avLst/>
          </a:prstGeom>
          <a:effectLst>
            <a:outerShdw blurRad="254000" dist="139700" dir="10800000" algn="r" rotWithShape="0">
              <a:prstClr val="black">
                <a:alpha val="33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5"/>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0" y="4688228"/>
            <a:ext cx="2035733" cy="2169771"/>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b="77068"/>
          <a:stretch/>
        </p:blipFill>
        <p:spPr>
          <a:xfrm>
            <a:off x="10215339" y="6517603"/>
            <a:ext cx="1572868" cy="365760"/>
          </a:xfrm>
          <a:prstGeom prst="rect">
            <a:avLst/>
          </a:prstGeom>
        </p:spPr>
      </p:pic>
      <p:pic>
        <p:nvPicPr>
          <p:cNvPr id="4" name="Picture 3" descr="A picture containing person, holding, girl, standing&#10;&#10;Description automatically generated">
            <a:extLst>
              <a:ext uri="{FF2B5EF4-FFF2-40B4-BE49-F238E27FC236}">
                <a16:creationId xmlns:a16="http://schemas.microsoft.com/office/drawing/2014/main" id="{68E7F345-3515-334D-ADEC-1E9F4880C6B4}"/>
              </a:ext>
            </a:extLst>
          </p:cNvPr>
          <p:cNvPicPr>
            <a:picLocks noChangeAspect="1"/>
          </p:cNvPicPr>
          <p:nvPr userDrawn="1"/>
        </p:nvPicPr>
        <p:blipFill rotWithShape="1">
          <a:blip r:embed="rId9"/>
          <a:srcRect b="23775"/>
          <a:stretch/>
        </p:blipFill>
        <p:spPr>
          <a:xfrm>
            <a:off x="8504616" y="1630471"/>
            <a:ext cx="3599658" cy="5227528"/>
          </a:xfrm>
          <a:prstGeom prst="rect">
            <a:avLst/>
          </a:prstGeom>
          <a:effectLst>
            <a:outerShdw blurRad="50800" dist="304800" dir="7800000" sx="105000" sy="105000" algn="r" rotWithShape="0">
              <a:prstClr val="black">
                <a:alpha val="30000"/>
              </a:prstClr>
            </a:outerShdw>
          </a:effectLst>
        </p:spPr>
      </p:pic>
      <p:sp>
        <p:nvSpPr>
          <p:cNvPr id="22" name="Text Placeholder 10">
            <a:extLst>
              <a:ext uri="{FF2B5EF4-FFF2-40B4-BE49-F238E27FC236}">
                <a16:creationId xmlns:a16="http://schemas.microsoft.com/office/drawing/2014/main" id="{5EB0F3E7-B53E-A549-AFB7-42178040CF3E}"/>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s vyrezaným obrázkom</a:t>
            </a:r>
          </a:p>
        </p:txBody>
      </p:sp>
      <p:sp>
        <p:nvSpPr>
          <p:cNvPr id="23" name="Text Placeholder 15">
            <a:extLst>
              <a:ext uri="{FF2B5EF4-FFF2-40B4-BE49-F238E27FC236}">
                <a16:creationId xmlns:a16="http://schemas.microsoft.com/office/drawing/2014/main" id="{662D6615-890D-4042-AA69-3D1F0AEFFA6C}"/>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4" name="Text Placeholder 20">
            <a:extLst>
              <a:ext uri="{FF2B5EF4-FFF2-40B4-BE49-F238E27FC236}">
                <a16:creationId xmlns:a16="http://schemas.microsoft.com/office/drawing/2014/main" id="{300A85FC-2744-0E4A-9695-2C62AF01B597}"/>
              </a:ext>
            </a:extLst>
          </p:cNvPr>
          <p:cNvSpPr>
            <a:spLocks noGrp="1"/>
          </p:cNvSpPr>
          <p:nvPr>
            <p:ph type="body" sz="quarter" idx="15" hasCustomPrompt="1"/>
          </p:nvPr>
        </p:nvSpPr>
        <p:spPr>
          <a:xfrm>
            <a:off x="2035733" y="3220447"/>
            <a:ext cx="6381157" cy="2902057"/>
          </a:xfrm>
          <a:prstGeom prst="rect">
            <a:avLst/>
          </a:prstGeom>
        </p:spPr>
        <p:txBody>
          <a:bodyPr numCol="1" spcCol="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27" name="Text Placeholder 22">
            <a:extLst>
              <a:ext uri="{FF2B5EF4-FFF2-40B4-BE49-F238E27FC236}">
                <a16:creationId xmlns:a16="http://schemas.microsoft.com/office/drawing/2014/main" id="{55DCDB7A-863A-BB4A-8C2D-88FB28E62D13}"/>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0576301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accent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6559F48C-EAA3-7F48-8BE8-1DF4158F79C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581" r="64495" b="2"/>
          <a:stretch/>
        </p:blipFill>
        <p:spPr>
          <a:xfrm>
            <a:off x="11384416" y="1694423"/>
            <a:ext cx="807583" cy="2310417"/>
          </a:xfrm>
          <a:prstGeom prst="rect">
            <a:avLst/>
          </a:prstGeom>
        </p:spPr>
      </p:pic>
      <p:pic>
        <p:nvPicPr>
          <p:cNvPr id="11" name="Graphic 10">
            <a:extLst>
              <a:ext uri="{FF2B5EF4-FFF2-40B4-BE49-F238E27FC236}">
                <a16:creationId xmlns:a16="http://schemas.microsoft.com/office/drawing/2014/main" id="{AF923CDC-BE60-C64C-80FD-1A0AFAD67EE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r="5258" b="12256"/>
          <a:stretch/>
        </p:blipFill>
        <p:spPr>
          <a:xfrm>
            <a:off x="8606402" y="2233458"/>
            <a:ext cx="3585598" cy="4624542"/>
          </a:xfrm>
          <a:prstGeom prst="rect">
            <a:avLst/>
          </a:prstGeom>
          <a:effectLst>
            <a:outerShdw blurRad="254000" dist="139700" dir="10800000" algn="r" rotWithShape="0">
              <a:prstClr val="black">
                <a:alpha val="33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5"/>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46954" t="-2202" r="-3796" b="41616"/>
          <a:stretch/>
        </p:blipFill>
        <p:spPr>
          <a:xfrm>
            <a:off x="0" y="4688228"/>
            <a:ext cx="2035733" cy="2169771"/>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b="77068"/>
          <a:stretch/>
        </p:blipFill>
        <p:spPr>
          <a:xfrm>
            <a:off x="10215339" y="6517603"/>
            <a:ext cx="1572868" cy="365760"/>
          </a:xfrm>
          <a:prstGeom prst="rect">
            <a:avLst/>
          </a:prstGeom>
        </p:spPr>
      </p:pic>
      <p:pic>
        <p:nvPicPr>
          <p:cNvPr id="4" name="Picture 3" descr="A picture containing person, holding, girl, standing&#10;&#10;Description automatically generated">
            <a:extLst>
              <a:ext uri="{FF2B5EF4-FFF2-40B4-BE49-F238E27FC236}">
                <a16:creationId xmlns:a16="http://schemas.microsoft.com/office/drawing/2014/main" id="{68E7F345-3515-334D-ADEC-1E9F4880C6B4}"/>
              </a:ext>
            </a:extLst>
          </p:cNvPr>
          <p:cNvPicPr>
            <a:picLocks noChangeAspect="1"/>
          </p:cNvPicPr>
          <p:nvPr userDrawn="1"/>
        </p:nvPicPr>
        <p:blipFill rotWithShape="1">
          <a:blip r:embed="rId9"/>
          <a:srcRect b="41811"/>
          <a:stretch/>
        </p:blipFill>
        <p:spPr>
          <a:xfrm>
            <a:off x="464900" y="2591295"/>
            <a:ext cx="3848703" cy="4266705"/>
          </a:xfrm>
          <a:prstGeom prst="rect">
            <a:avLst/>
          </a:prstGeom>
          <a:effectLst>
            <a:outerShdw blurRad="50800" dist="304800" dir="7800000" sx="105000" sy="105000" algn="r" rotWithShape="0">
              <a:prstClr val="black">
                <a:alpha val="30000"/>
              </a:prstClr>
            </a:outerShdw>
          </a:effectLst>
        </p:spPr>
      </p:pic>
      <p:sp>
        <p:nvSpPr>
          <p:cNvPr id="21" name="Text Placeholder 10">
            <a:extLst>
              <a:ext uri="{FF2B5EF4-FFF2-40B4-BE49-F238E27FC236}">
                <a16:creationId xmlns:a16="http://schemas.microsoft.com/office/drawing/2014/main" id="{28FB6016-AB8F-4B49-BD74-AE2B650132C8}"/>
              </a:ext>
            </a:extLst>
          </p:cNvPr>
          <p:cNvSpPr>
            <a:spLocks noGrp="1"/>
          </p:cNvSpPr>
          <p:nvPr>
            <p:ph type="body" sz="quarter" idx="13"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s vyrezaným obrázkom</a:t>
            </a:r>
          </a:p>
        </p:txBody>
      </p:sp>
      <p:sp>
        <p:nvSpPr>
          <p:cNvPr id="22" name="Text Placeholder 15">
            <a:extLst>
              <a:ext uri="{FF2B5EF4-FFF2-40B4-BE49-F238E27FC236}">
                <a16:creationId xmlns:a16="http://schemas.microsoft.com/office/drawing/2014/main" id="{3294A61E-EE6A-434E-8EB5-4007AC87812F}"/>
              </a:ext>
            </a:extLst>
          </p:cNvPr>
          <p:cNvSpPr>
            <a:spLocks noGrp="1"/>
          </p:cNvSpPr>
          <p:nvPr>
            <p:ph type="body" sz="quarter" idx="14"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3" name="Text Placeholder 20">
            <a:extLst>
              <a:ext uri="{FF2B5EF4-FFF2-40B4-BE49-F238E27FC236}">
                <a16:creationId xmlns:a16="http://schemas.microsoft.com/office/drawing/2014/main" id="{902C92C4-DC76-4349-B008-D30A60159DB8}"/>
              </a:ext>
            </a:extLst>
          </p:cNvPr>
          <p:cNvSpPr>
            <a:spLocks noGrp="1"/>
          </p:cNvSpPr>
          <p:nvPr>
            <p:ph type="body" sz="quarter" idx="15" hasCustomPrompt="1"/>
          </p:nvPr>
        </p:nvSpPr>
        <p:spPr>
          <a:xfrm>
            <a:off x="4454032" y="3220447"/>
            <a:ext cx="6381157" cy="3184857"/>
          </a:xfrm>
          <a:prstGeom prst="rect">
            <a:avLst/>
          </a:prstGeom>
        </p:spPr>
        <p:txBody>
          <a:bodyPr numCol="1" spcCol="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Everchillam, sundandebis adia dis moditem iscient eum unt ut as se reperit atempostis ea cullaut pos andus, assit ut es expella borpore henesecta eaquas sam sintem. Num fugia accatur sint qui omniet iunto corrum fuga. Et ea pos aut laborep erspers pellat vellit od unt pa sunt, neceaquo quid quiscil listibus, od quatior sediae volorumetum que volecte ctatempore num vellate esequuntibus il modicium et exerchi ctusam que porehentis ex est, quas nonsequi rem. </a:t>
            </a:r>
          </a:p>
        </p:txBody>
      </p:sp>
      <p:sp>
        <p:nvSpPr>
          <p:cNvPr id="24" name="Text Placeholder 22">
            <a:extLst>
              <a:ext uri="{FF2B5EF4-FFF2-40B4-BE49-F238E27FC236}">
                <a16:creationId xmlns:a16="http://schemas.microsoft.com/office/drawing/2014/main" id="{6EA17568-1771-7F43-A117-88525FFA4802}"/>
              </a:ext>
            </a:extLst>
          </p:cNvPr>
          <p:cNvSpPr>
            <a:spLocks noGrp="1"/>
          </p:cNvSpPr>
          <p:nvPr>
            <p:ph type="body" sz="quarter" idx="16"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2767151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1"/>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384417" y="3605418"/>
            <a:ext cx="807583" cy="2310417"/>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 r="45981" b="37927"/>
          <a:stretch/>
        </p:blipFill>
        <p:spPr>
          <a:xfrm>
            <a:off x="9672869" y="3922550"/>
            <a:ext cx="2519132" cy="2935450"/>
          </a:xfrm>
          <a:prstGeom prst="rect">
            <a:avLst/>
          </a:prstGeom>
        </p:spPr>
      </p:pic>
      <p:pic>
        <p:nvPicPr>
          <p:cNvPr id="15" name="Graphic 14">
            <a:extLst>
              <a:ext uri="{FF2B5EF4-FFF2-40B4-BE49-F238E27FC236}">
                <a16:creationId xmlns:a16="http://schemas.microsoft.com/office/drawing/2014/main" id="{6559F48C-EAA3-7F48-8BE8-1DF4158F79C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6"/>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6464300" y="2705100"/>
            <a:ext cx="2044700" cy="2882900"/>
          </a:xfrm>
          <a:prstGeom prst="rect">
            <a:avLst/>
          </a:prstGeom>
          <a:solidFill>
            <a:schemeClr val="accent1">
              <a:lumMod val="7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699500" y="2717800"/>
            <a:ext cx="3213100" cy="2882900"/>
          </a:xfrm>
          <a:prstGeom prst="rect">
            <a:avLst/>
          </a:prstGeom>
          <a:solidFill>
            <a:schemeClr val="accent1">
              <a:lumMod val="75000"/>
            </a:schemeClr>
          </a:solidFill>
        </p:spPr>
        <p:txBody>
          <a:bodyPr/>
          <a:lstStyle>
            <a:lvl1pPr marL="0" indent="0">
              <a:buFontTx/>
              <a:buNone/>
              <a:defRPr/>
            </a:lvl1pPr>
          </a:lstStyle>
          <a:p>
            <a:endParaRPr lang="sk-SK"/>
          </a:p>
        </p:txBody>
      </p:sp>
      <p:sp>
        <p:nvSpPr>
          <p:cNvPr id="22" name="Text Placeholder 10">
            <a:extLst>
              <a:ext uri="{FF2B5EF4-FFF2-40B4-BE49-F238E27FC236}">
                <a16:creationId xmlns:a16="http://schemas.microsoft.com/office/drawing/2014/main" id="{B2B5D33A-7BFD-AC43-A0D0-2CBEEA1A4E4A}"/>
              </a:ext>
            </a:extLst>
          </p:cNvPr>
          <p:cNvSpPr>
            <a:spLocks noGrp="1"/>
          </p:cNvSpPr>
          <p:nvPr>
            <p:ph type="body" sz="quarter" idx="15" hasCustomPrompt="1"/>
          </p:nvPr>
        </p:nvSpPr>
        <p:spPr>
          <a:xfrm>
            <a:off x="695325" y="1306771"/>
            <a:ext cx="9872359" cy="814388"/>
          </a:xfrm>
          <a:prstGeom prst="rect">
            <a:avLst/>
          </a:prstGeom>
        </p:spPr>
        <p:txBody>
          <a:bodyPr/>
          <a:lstStyle>
            <a:lvl1pPr marL="0" indent="0">
              <a:buFontTx/>
              <a:buNone/>
              <a:defRPr sz="4200" cap="all" baseline="0">
                <a:latin typeface="Circe" panose="020B0502020203020203" pitchFamily="34" charset="77"/>
              </a:defRPr>
            </a:lvl1pPr>
          </a:lstStyle>
          <a:p>
            <a:pPr lvl="0"/>
            <a:r>
              <a:rPr lang="sk-SK"/>
              <a:t>ČASŤ s textom a fotkami</a:t>
            </a:r>
          </a:p>
        </p:txBody>
      </p:sp>
      <p:sp>
        <p:nvSpPr>
          <p:cNvPr id="23" name="Text Placeholder 15">
            <a:extLst>
              <a:ext uri="{FF2B5EF4-FFF2-40B4-BE49-F238E27FC236}">
                <a16:creationId xmlns:a16="http://schemas.microsoft.com/office/drawing/2014/main" id="{EAD818BA-6244-CB46-8B1B-88D28A4ACE13}"/>
              </a:ext>
            </a:extLst>
          </p:cNvPr>
          <p:cNvSpPr>
            <a:spLocks noGrp="1"/>
          </p:cNvSpPr>
          <p:nvPr>
            <p:ph type="body" sz="quarter" idx="16" hasCustomPrompt="1"/>
          </p:nvPr>
        </p:nvSpPr>
        <p:spPr>
          <a:xfrm>
            <a:off x="695325" y="1916741"/>
            <a:ext cx="9872358" cy="1063625"/>
          </a:xfrm>
          <a:prstGeom prst="rect">
            <a:avLst/>
          </a:prstGeom>
        </p:spPr>
        <p:txBody>
          <a:bodyPr/>
          <a:lstStyle>
            <a:lvl1pPr marL="0" indent="0">
              <a:buFontTx/>
              <a:buNone/>
              <a:defRPr sz="3000" baseline="0">
                <a:solidFill>
                  <a:schemeClr val="accent3"/>
                </a:solidFill>
                <a:latin typeface="Tahoma" panose="020B0604030504040204" pitchFamily="34" charset="0"/>
              </a:defRPr>
            </a:lvl1pPr>
          </a:lstStyle>
          <a:p>
            <a:pPr lvl="0"/>
            <a:r>
              <a:rPr lang="sk-SK"/>
              <a:t>Podnadpis a doplnenie názvu</a:t>
            </a:r>
          </a:p>
        </p:txBody>
      </p:sp>
      <p:sp>
        <p:nvSpPr>
          <p:cNvPr id="24" name="Text Placeholder 20">
            <a:extLst>
              <a:ext uri="{FF2B5EF4-FFF2-40B4-BE49-F238E27FC236}">
                <a16:creationId xmlns:a16="http://schemas.microsoft.com/office/drawing/2014/main" id="{37FFC9FF-6F9E-0546-AAA4-4B109ACDF27E}"/>
              </a:ext>
            </a:extLst>
          </p:cNvPr>
          <p:cNvSpPr>
            <a:spLocks noGrp="1"/>
          </p:cNvSpPr>
          <p:nvPr>
            <p:ph type="body" sz="quarter" idx="17" hasCustomPrompt="1"/>
          </p:nvPr>
        </p:nvSpPr>
        <p:spPr>
          <a:xfrm>
            <a:off x="1761386" y="3220447"/>
            <a:ext cx="4512414" cy="3418199"/>
          </a:xfrm>
          <a:prstGeom prst="rect">
            <a:avLst/>
          </a:prstGeom>
        </p:spPr>
        <p:txBody>
          <a:bodyPr numCol="1" spcCol="0"/>
          <a:lstStyle>
            <a:lvl1pPr marL="0" indent="0">
              <a:buFontTx/>
              <a:buNone/>
              <a:defRPr sz="1400" baseline="0">
                <a:solidFill>
                  <a:schemeClr val="tx1">
                    <a:lumMod val="7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Everchillam, sundandebis adia dis moditem iscient eum unt ut pellat vellit od unt pa sunt, neceaquo quid quiscil listibus, od quatior sediae volorumetum que volecte ctatempore num vellate esequuntibus il modicium et exerchi ctusam que porehentis ex est, quas nonsequi rem. </a:t>
            </a:r>
          </a:p>
        </p:txBody>
      </p:sp>
      <p:sp>
        <p:nvSpPr>
          <p:cNvPr id="27" name="Text Placeholder 22">
            <a:extLst>
              <a:ext uri="{FF2B5EF4-FFF2-40B4-BE49-F238E27FC236}">
                <a16:creationId xmlns:a16="http://schemas.microsoft.com/office/drawing/2014/main" id="{33DAF835-E57E-944E-97EA-FCABFE8E8EDB}"/>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chemeClr val="accent3"/>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3251485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accent3"/>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2A75FC83-E6A4-3840-9925-197BD72551C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581" r="64495" b="2"/>
          <a:stretch/>
        </p:blipFill>
        <p:spPr>
          <a:xfrm>
            <a:off x="11384417" y="3605418"/>
            <a:ext cx="807583" cy="2310417"/>
          </a:xfrm>
          <a:prstGeom prst="rect">
            <a:avLst/>
          </a:prstGeom>
        </p:spPr>
      </p:pic>
      <p:pic>
        <p:nvPicPr>
          <p:cNvPr id="10" name="Graphic 9">
            <a:extLst>
              <a:ext uri="{FF2B5EF4-FFF2-40B4-BE49-F238E27FC236}">
                <a16:creationId xmlns:a16="http://schemas.microsoft.com/office/drawing/2014/main" id="{6B870BE5-4FBE-9844-8613-DDF8B1D0008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1" r="45981" b="37927"/>
          <a:stretch/>
        </p:blipFill>
        <p:spPr>
          <a:xfrm>
            <a:off x="9672869" y="3922550"/>
            <a:ext cx="2519132" cy="2935450"/>
          </a:xfrm>
          <a:prstGeom prst="rect">
            <a:avLst/>
          </a:prstGeom>
        </p:spPr>
      </p:pic>
      <p:pic>
        <p:nvPicPr>
          <p:cNvPr id="15" name="Graphic 14">
            <a:extLst>
              <a:ext uri="{FF2B5EF4-FFF2-40B4-BE49-F238E27FC236}">
                <a16:creationId xmlns:a16="http://schemas.microsoft.com/office/drawing/2014/main" id="{6559F48C-EAA3-7F48-8BE8-1DF4158F79C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47245" t="7116" b="10202"/>
          <a:stretch/>
        </p:blipFill>
        <p:spPr>
          <a:xfrm>
            <a:off x="0" y="0"/>
            <a:ext cx="1570885" cy="6858000"/>
          </a:xfrm>
          <a:prstGeom prst="rect">
            <a:avLst/>
          </a:prstGeom>
          <a:effectLst>
            <a:outerShdw blurRad="165100" dist="127000" algn="l" rotWithShape="0">
              <a:prstClr val="black">
                <a:alpha val="29000"/>
              </a:prstClr>
            </a:outerShdw>
          </a:effectLst>
        </p:spPr>
      </p:pic>
      <p:pic>
        <p:nvPicPr>
          <p:cNvPr id="5" name="Graphic 4">
            <a:extLst>
              <a:ext uri="{FF2B5EF4-FFF2-40B4-BE49-F238E27FC236}">
                <a16:creationId xmlns:a16="http://schemas.microsoft.com/office/drawing/2014/main" id="{F98E8988-E47F-6C4B-882B-2C30F7D7EFCC}"/>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76569"/>
          <a:stretch/>
        </p:blipFill>
        <p:spPr>
          <a:xfrm>
            <a:off x="1215604" y="0"/>
            <a:ext cx="4318000" cy="1011733"/>
          </a:xfrm>
          <a:prstGeom prst="rect">
            <a:avLst/>
          </a:prstGeom>
        </p:spPr>
      </p:pic>
      <p:sp>
        <p:nvSpPr>
          <p:cNvPr id="9" name="Slide Number Placeholder 8"/>
          <p:cNvSpPr>
            <a:spLocks noGrp="1"/>
          </p:cNvSpPr>
          <p:nvPr>
            <p:ph type="sldNum" sz="quarter" idx="12"/>
          </p:nvPr>
        </p:nvSpPr>
        <p:spPr>
          <a:xfrm>
            <a:off x="11717137" y="6329565"/>
            <a:ext cx="365760" cy="365760"/>
          </a:xfrm>
          <a:solidFill>
            <a:schemeClr val="accent1">
              <a:alpha val="70000"/>
            </a:schemeClr>
          </a:solidFill>
        </p:spPr>
        <p:txBody>
          <a:bodyPr/>
          <a:lstStyle>
            <a:lvl1pPr>
              <a:defRPr>
                <a:solidFill>
                  <a:schemeClr val="accent5"/>
                </a:solidFill>
                <a:latin typeface="Tahoma" panose="020B0604030504040204" pitchFamily="34" charset="0"/>
                <a:ea typeface="Tahoma" panose="020B0604030504040204" pitchFamily="34" charset="0"/>
                <a:cs typeface="Tahoma" panose="020B0604030504040204" pitchFamily="34" charset="0"/>
              </a:defRPr>
            </a:lvl1pPr>
          </a:lstStyle>
          <a:p>
            <a:fld id="{027D6D31-2B8F-B345-A0A7-9B3B8CDBBCBD}" type="slidenum">
              <a:rPr lang="sk-SK" smtClean="0"/>
              <a:pPr/>
              <a:t>‹#›</a:t>
            </a:fld>
            <a:endParaRPr lang="sk-SK" dirty="0"/>
          </a:p>
        </p:txBody>
      </p:sp>
      <p:pic>
        <p:nvPicPr>
          <p:cNvPr id="6" name="Picture 5" descr="A picture containing device&#10;&#10;Description automatically generated">
            <a:extLst>
              <a:ext uri="{FF2B5EF4-FFF2-40B4-BE49-F238E27FC236}">
                <a16:creationId xmlns:a16="http://schemas.microsoft.com/office/drawing/2014/main" id="{7F196004-D5B2-EA41-82CA-F8B79CBEC202}"/>
              </a:ext>
            </a:extLst>
          </p:cNvPr>
          <p:cNvPicPr>
            <a:picLocks noChangeAspect="1"/>
          </p:cNvPicPr>
          <p:nvPr userDrawn="1"/>
        </p:nvPicPr>
        <p:blipFill>
          <a:blip r:embed="rId6"/>
          <a:stretch>
            <a:fillRect/>
          </a:stretch>
        </p:blipFill>
        <p:spPr>
          <a:xfrm>
            <a:off x="9717924" y="0"/>
            <a:ext cx="2474075" cy="1798530"/>
          </a:xfrm>
          <a:prstGeom prst="rect">
            <a:avLst/>
          </a:prstGeom>
        </p:spPr>
      </p:pic>
      <p:pic>
        <p:nvPicPr>
          <p:cNvPr id="3" name="Graphic 2">
            <a:extLst>
              <a:ext uri="{FF2B5EF4-FFF2-40B4-BE49-F238E27FC236}">
                <a16:creationId xmlns:a16="http://schemas.microsoft.com/office/drawing/2014/main" id="{597BC5D4-F51C-E548-A9E8-1EE295306120}"/>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t="64312"/>
          <a:stretch/>
        </p:blipFill>
        <p:spPr>
          <a:xfrm>
            <a:off x="1842354" y="0"/>
            <a:ext cx="2407591" cy="871268"/>
          </a:xfrm>
          <a:prstGeom prst="rect">
            <a:avLst/>
          </a:prstGeom>
        </p:spPr>
      </p:pic>
      <p:pic>
        <p:nvPicPr>
          <p:cNvPr id="25" name="Graphic 24">
            <a:extLst>
              <a:ext uri="{FF2B5EF4-FFF2-40B4-BE49-F238E27FC236}">
                <a16:creationId xmlns:a16="http://schemas.microsoft.com/office/drawing/2014/main" id="{2F826929-C3FA-7445-97BE-4C133FB27CA4}"/>
              </a:ext>
            </a:extLst>
          </p:cNvPr>
          <p:cNvPicPr>
            <a:picLocks noChangeAspect="1"/>
          </p:cNvPicPr>
          <p:nvPr userDrawn="1"/>
        </p:nvPicPr>
        <p:blipFill rotWithShape="1">
          <a:blip>
            <a:extLst>
              <a:ext uri="{96DAC541-7B7A-43D3-8B79-37D633B846F1}">
                <asvg:svgBlip xmlns:asvg="http://schemas.microsoft.com/office/drawing/2016/SVG/main" r:embed="rId8"/>
              </a:ext>
            </a:extLst>
          </a:blip>
          <a:srcRect l="80998" t="-2202" r="-3795" b="46991"/>
          <a:stretch/>
        </p:blipFill>
        <p:spPr>
          <a:xfrm>
            <a:off x="0" y="4880727"/>
            <a:ext cx="816461" cy="1977274"/>
          </a:xfrm>
          <a:prstGeom prst="rect">
            <a:avLst/>
          </a:prstGeom>
        </p:spPr>
      </p:pic>
      <p:sp>
        <p:nvSpPr>
          <p:cNvPr id="7" name="Picture Placeholder 6">
            <a:extLst>
              <a:ext uri="{FF2B5EF4-FFF2-40B4-BE49-F238E27FC236}">
                <a16:creationId xmlns:a16="http://schemas.microsoft.com/office/drawing/2014/main" id="{68BAB0F5-68D9-D841-A3A3-FA6F8494BC14}"/>
              </a:ext>
            </a:extLst>
          </p:cNvPr>
          <p:cNvSpPr>
            <a:spLocks noGrp="1"/>
          </p:cNvSpPr>
          <p:nvPr>
            <p:ph type="pic" sz="quarter" idx="13"/>
          </p:nvPr>
        </p:nvSpPr>
        <p:spPr>
          <a:xfrm>
            <a:off x="6464300" y="2705100"/>
            <a:ext cx="2044700" cy="2882900"/>
          </a:xfrm>
          <a:prstGeom prst="rect">
            <a:avLst/>
          </a:prstGeom>
          <a:solidFill>
            <a:schemeClr val="accent3">
              <a:lumMod val="75000"/>
            </a:schemeClr>
          </a:solidFill>
        </p:spPr>
        <p:txBody>
          <a:bodyPr/>
          <a:lstStyle>
            <a:lvl1pPr marL="0" indent="0">
              <a:buFontTx/>
              <a:buNone/>
              <a:defRPr/>
            </a:lvl1pPr>
          </a:lstStyle>
          <a:p>
            <a:endParaRPr lang="sk-SK"/>
          </a:p>
        </p:txBody>
      </p:sp>
      <p:sp>
        <p:nvSpPr>
          <p:cNvPr id="21" name="Picture Placeholder 6">
            <a:extLst>
              <a:ext uri="{FF2B5EF4-FFF2-40B4-BE49-F238E27FC236}">
                <a16:creationId xmlns:a16="http://schemas.microsoft.com/office/drawing/2014/main" id="{85592908-449E-5942-BDD2-A4DC78EFC486}"/>
              </a:ext>
            </a:extLst>
          </p:cNvPr>
          <p:cNvSpPr>
            <a:spLocks noGrp="1"/>
          </p:cNvSpPr>
          <p:nvPr>
            <p:ph type="pic" sz="quarter" idx="14"/>
          </p:nvPr>
        </p:nvSpPr>
        <p:spPr>
          <a:xfrm>
            <a:off x="8699500" y="2717800"/>
            <a:ext cx="3213100" cy="2882900"/>
          </a:xfrm>
          <a:prstGeom prst="rect">
            <a:avLst/>
          </a:prstGeom>
          <a:solidFill>
            <a:schemeClr val="accent3">
              <a:lumMod val="75000"/>
            </a:schemeClr>
          </a:solidFill>
        </p:spPr>
        <p:txBody>
          <a:bodyPr/>
          <a:lstStyle>
            <a:lvl1pPr marL="0" indent="0">
              <a:buFontTx/>
              <a:buNone/>
              <a:defRPr/>
            </a:lvl1pPr>
          </a:lstStyle>
          <a:p>
            <a:endParaRPr lang="sk-SK"/>
          </a:p>
        </p:txBody>
      </p:sp>
      <p:sp>
        <p:nvSpPr>
          <p:cNvPr id="22" name="Text Placeholder 10">
            <a:extLst>
              <a:ext uri="{FF2B5EF4-FFF2-40B4-BE49-F238E27FC236}">
                <a16:creationId xmlns:a16="http://schemas.microsoft.com/office/drawing/2014/main" id="{A9E78277-7A91-AC43-AF16-A0539060DD42}"/>
              </a:ext>
            </a:extLst>
          </p:cNvPr>
          <p:cNvSpPr>
            <a:spLocks noGrp="1"/>
          </p:cNvSpPr>
          <p:nvPr>
            <p:ph type="body" sz="quarter" idx="15" hasCustomPrompt="1"/>
          </p:nvPr>
        </p:nvSpPr>
        <p:spPr>
          <a:xfrm>
            <a:off x="695325" y="1306771"/>
            <a:ext cx="9872359" cy="814388"/>
          </a:xfrm>
          <a:prstGeom prst="rect">
            <a:avLst/>
          </a:prstGeom>
        </p:spPr>
        <p:txBody>
          <a:bodyPr/>
          <a:lstStyle>
            <a:lvl1pPr marL="0" indent="0">
              <a:buFontTx/>
              <a:buNone/>
              <a:defRPr sz="4200" cap="all" baseline="0">
                <a:solidFill>
                  <a:schemeClr val="accent2"/>
                </a:solidFill>
                <a:latin typeface="Circe" panose="020B0502020203020203" pitchFamily="34" charset="77"/>
              </a:defRPr>
            </a:lvl1pPr>
          </a:lstStyle>
          <a:p>
            <a:pPr lvl="0"/>
            <a:r>
              <a:rPr lang="sk-SK"/>
              <a:t>ČASŤ s textom a fotkami</a:t>
            </a:r>
          </a:p>
        </p:txBody>
      </p:sp>
      <p:sp>
        <p:nvSpPr>
          <p:cNvPr id="23" name="Text Placeholder 15">
            <a:extLst>
              <a:ext uri="{FF2B5EF4-FFF2-40B4-BE49-F238E27FC236}">
                <a16:creationId xmlns:a16="http://schemas.microsoft.com/office/drawing/2014/main" id="{1AB9D7D2-07B7-C144-8E40-71E2B53022C5}"/>
              </a:ext>
            </a:extLst>
          </p:cNvPr>
          <p:cNvSpPr>
            <a:spLocks noGrp="1"/>
          </p:cNvSpPr>
          <p:nvPr>
            <p:ph type="body" sz="quarter" idx="16" hasCustomPrompt="1"/>
          </p:nvPr>
        </p:nvSpPr>
        <p:spPr>
          <a:xfrm>
            <a:off x="695325" y="1916741"/>
            <a:ext cx="9872358" cy="1063625"/>
          </a:xfrm>
          <a:prstGeom prst="rect">
            <a:avLst/>
          </a:prstGeom>
        </p:spPr>
        <p:txBody>
          <a:bodyPr/>
          <a:lstStyle>
            <a:lvl1pPr marL="0" indent="0">
              <a:buFontTx/>
              <a:buNone/>
              <a:defRPr sz="3000" baseline="0">
                <a:solidFill>
                  <a:srgbClr val="2F2E72"/>
                </a:solidFill>
                <a:latin typeface="Tahoma" panose="020B0604030504040204" pitchFamily="34" charset="0"/>
              </a:defRPr>
            </a:lvl1pPr>
          </a:lstStyle>
          <a:p>
            <a:pPr lvl="0"/>
            <a:r>
              <a:rPr lang="sk-SK"/>
              <a:t>Podnadpis a doplnenie názvu</a:t>
            </a:r>
          </a:p>
        </p:txBody>
      </p:sp>
      <p:sp>
        <p:nvSpPr>
          <p:cNvPr id="24" name="Text Placeholder 20">
            <a:extLst>
              <a:ext uri="{FF2B5EF4-FFF2-40B4-BE49-F238E27FC236}">
                <a16:creationId xmlns:a16="http://schemas.microsoft.com/office/drawing/2014/main" id="{856710B9-F0EC-454A-AA7F-DFAA5C1E6AB9}"/>
              </a:ext>
            </a:extLst>
          </p:cNvPr>
          <p:cNvSpPr>
            <a:spLocks noGrp="1"/>
          </p:cNvSpPr>
          <p:nvPr>
            <p:ph type="body" sz="quarter" idx="17" hasCustomPrompt="1"/>
          </p:nvPr>
        </p:nvSpPr>
        <p:spPr>
          <a:xfrm>
            <a:off x="1761386" y="3220447"/>
            <a:ext cx="4512414" cy="3320396"/>
          </a:xfrm>
          <a:prstGeom prst="rect">
            <a:avLst/>
          </a:prstGeom>
        </p:spPr>
        <p:txBody>
          <a:bodyPr numCol="1" spcCol="0"/>
          <a:lstStyle>
            <a:lvl1pPr marL="0" indent="0">
              <a:buFontTx/>
              <a:buNone/>
              <a:defRPr sz="1400" baseline="0">
                <a:solidFill>
                  <a:schemeClr val="tx1">
                    <a:lumMod val="85000"/>
                  </a:schemeClr>
                </a:solidFill>
                <a:latin typeface="Tahoma" panose="020B0604030504040204" pitchFamily="34" charset="0"/>
              </a:defRPr>
            </a:lvl1pPr>
          </a:lstStyle>
          <a:p>
            <a:pPr lvl="0"/>
            <a:r>
              <a:rPr lang="sk-SK"/>
              <a:t>Natur, quatem. Sum doluptatur, con pa velest estrum imperspid estorep repelignam, ulluptatqui debis dolorem est, ut posam doluptatur, solorepel excerum is alit audandaes expla vendi blant ut quatam fugia consed ut a dolo coribus cvon pos sima volendande sunt quis min cuptat.</a:t>
            </a:r>
          </a:p>
          <a:p>
            <a:pPr lvl="0"/>
            <a:r>
              <a:rPr lang="sk-SK"/>
              <a:t>Everchillam, sundandebis adia dis moditem iscient eum unt ut pellat vellit od unt pa sunt, neceaquo quid quiscil listibus, od quatior sediae volorumetum que volecte ctatempore num vellate esequuntibus il modicium et exerchi ctusam que porehentis ex est, quas nonsequi rem. </a:t>
            </a:r>
          </a:p>
        </p:txBody>
      </p:sp>
      <p:sp>
        <p:nvSpPr>
          <p:cNvPr id="27" name="Text Placeholder 22">
            <a:extLst>
              <a:ext uri="{FF2B5EF4-FFF2-40B4-BE49-F238E27FC236}">
                <a16:creationId xmlns:a16="http://schemas.microsoft.com/office/drawing/2014/main" id="{E91F33B6-1686-AA40-8377-5821B3B21A54}"/>
              </a:ext>
            </a:extLst>
          </p:cNvPr>
          <p:cNvSpPr>
            <a:spLocks noGrp="1"/>
          </p:cNvSpPr>
          <p:nvPr>
            <p:ph type="body" sz="quarter" idx="18" hasCustomPrompt="1"/>
          </p:nvPr>
        </p:nvSpPr>
        <p:spPr>
          <a:xfrm>
            <a:off x="5416826" y="219354"/>
            <a:ext cx="4455571" cy="334963"/>
          </a:xfrm>
          <a:prstGeom prst="rect">
            <a:avLst/>
          </a:prstGeom>
        </p:spPr>
        <p:txBody>
          <a:bodyPr/>
          <a:lstStyle>
            <a:lvl1pPr marL="0" indent="0" algn="r">
              <a:buFontTx/>
              <a:buNone/>
              <a:defRPr sz="1400" baseline="0">
                <a:solidFill>
                  <a:srgbClr val="2F2E72"/>
                </a:solidFill>
                <a:latin typeface="Tahoma" panose="020B0604030504040204" pitchFamily="34" charset="0"/>
              </a:defRPr>
            </a:lvl1pPr>
          </a:lstStyle>
          <a:p>
            <a:pPr lvl="0"/>
            <a:r>
              <a:rPr lang="sk-SK"/>
              <a:t>Názov prezentácie</a:t>
            </a:r>
          </a:p>
        </p:txBody>
      </p:sp>
    </p:spTree>
    <p:extLst>
      <p:ext uri="{BB962C8B-B14F-4D97-AF65-F5344CB8AC3E}">
        <p14:creationId xmlns:p14="http://schemas.microsoft.com/office/powerpoint/2010/main" val="2787844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0">
          <p15:clr>
            <a:srgbClr val="FBAE40"/>
          </p15:clr>
        </p15:guide>
        <p15:guide id="2"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27D6D31-2B8F-B345-A0A7-9B3B8CDBBCBD}" type="slidenum">
              <a:rPr lang="sk-SK" smtClean="0"/>
              <a:t>‹#›</a:t>
            </a:fld>
            <a:endParaRPr lang="sk-SK"/>
          </a:p>
        </p:txBody>
      </p:sp>
    </p:spTree>
    <p:extLst>
      <p:ext uri="{BB962C8B-B14F-4D97-AF65-F5344CB8AC3E}">
        <p14:creationId xmlns:p14="http://schemas.microsoft.com/office/powerpoint/2010/main" val="2711203530"/>
      </p:ext>
    </p:extLst>
  </p:cSld>
  <p:clrMap bg1="lt1" tx1="dk1" bg2="lt2" tx2="dk2" accent1="accent1" accent2="accent2" accent3="accent3" accent4="accent4" accent5="accent5" accent6="accent6" hlink="hlink" folHlink="folHlink"/>
  <p:sldLayoutIdLst>
    <p:sldLayoutId id="2147483676" r:id="rId1"/>
    <p:sldLayoutId id="2147483687" r:id="rId2"/>
    <p:sldLayoutId id="2147483704" r:id="rId3"/>
    <p:sldLayoutId id="2147483688" r:id="rId4"/>
    <p:sldLayoutId id="2147483689" r:id="rId5"/>
    <p:sldLayoutId id="2147483690" r:id="rId6"/>
    <p:sldLayoutId id="2147483691" r:id="rId7"/>
    <p:sldLayoutId id="2147483692" r:id="rId8"/>
    <p:sldLayoutId id="2147483694" r:id="rId9"/>
    <p:sldLayoutId id="2147483693"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 Id="rId5" Type="http://schemas.openxmlformats.org/officeDocument/2006/relationships/image" Target="../media/image52.jpg"/><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xml"/><Relationship Id="rId4" Type="http://schemas.openxmlformats.org/officeDocument/2006/relationships/image" Target="../media/image55.jpeg"/></Relationships>
</file>

<file path=ppt/slides/_rels/slide1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xml"/><Relationship Id="rId5" Type="http://schemas.openxmlformats.org/officeDocument/2006/relationships/image" Target="../media/image67.e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5.jpeg"/><Relationship Id="rId1" Type="http://schemas.openxmlformats.org/officeDocument/2006/relationships/slideLayout" Target="../slideLayouts/slideLayout1.xml"/><Relationship Id="rId4" Type="http://schemas.openxmlformats.org/officeDocument/2006/relationships/image" Target="../media/image76.jpg"/></Relationships>
</file>

<file path=ppt/slides/_rels/slide32.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EB392-E259-2344-CA0B-86DC0D24639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9377B58-DD1D-AE0F-F6B1-E8BE264CD651}"/>
              </a:ext>
            </a:extLst>
          </p:cNvPr>
          <p:cNvSpPr>
            <a:spLocks noGrp="1"/>
          </p:cNvSpPr>
          <p:nvPr>
            <p:ph type="body" sz="quarter" idx="13"/>
          </p:nvPr>
        </p:nvSpPr>
        <p:spPr>
          <a:xfrm>
            <a:off x="687473" y="2759873"/>
            <a:ext cx="10482856" cy="974725"/>
          </a:xfrm>
        </p:spPr>
        <p:txBody>
          <a:bodyPr/>
          <a:lstStyle/>
          <a:p>
            <a:pPr algn="ctr"/>
            <a:r>
              <a:rPr lang="en-US" sz="4800" dirty="0">
                <a:solidFill>
                  <a:srgbClr val="FF0000"/>
                </a:solidFill>
              </a:rPr>
              <a:t> </a:t>
            </a:r>
            <a:endParaRPr lang="sk-SK" sz="4800" dirty="0"/>
          </a:p>
        </p:txBody>
      </p:sp>
      <p:sp>
        <p:nvSpPr>
          <p:cNvPr id="5" name="Text Placeholder 6">
            <a:extLst>
              <a:ext uri="{FF2B5EF4-FFF2-40B4-BE49-F238E27FC236}">
                <a16:creationId xmlns:a16="http://schemas.microsoft.com/office/drawing/2014/main" id="{D9275A7B-1F93-F7FB-016A-1BAC52D8537C}"/>
              </a:ext>
            </a:extLst>
          </p:cNvPr>
          <p:cNvSpPr txBox="1">
            <a:spLocks/>
          </p:cNvSpPr>
          <p:nvPr/>
        </p:nvSpPr>
        <p:spPr>
          <a:xfrm>
            <a:off x="217573" y="689773"/>
            <a:ext cx="10482856" cy="974725"/>
          </a:xfrm>
          <a:prstGeom prst="rect">
            <a:avLst/>
          </a:prstGeom>
        </p:spPr>
        <p:txBody>
          <a:bodyPr/>
          <a:lstStyle>
            <a:lvl1pPr marL="0" indent="0" algn="r" defTabSz="914400" rtl="0" eaLnBrk="1" latinLnBrk="0" hangingPunct="1">
              <a:lnSpc>
                <a:spcPct val="100000"/>
              </a:lnSpc>
              <a:spcBef>
                <a:spcPts val="1000"/>
              </a:spcBef>
              <a:buClr>
                <a:schemeClr val="accent2"/>
              </a:buClr>
              <a:buFontTx/>
              <a:buNone/>
              <a:defRPr sz="4200" b="1" i="0" kern="1200" cap="all" baseline="0">
                <a:solidFill>
                  <a:schemeClr val="tx1">
                    <a:lumMod val="85000"/>
                    <a:lumOff val="15000"/>
                  </a:schemeClr>
                </a:solidFill>
                <a:latin typeface="Circe" panose="020B0502020203020203"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gn="ctr"/>
            <a:r>
              <a:rPr lang="en-US" sz="4800" dirty="0">
                <a:solidFill>
                  <a:srgbClr val="FF0000"/>
                </a:solidFill>
              </a:rPr>
              <a:t> </a:t>
            </a:r>
            <a:r>
              <a:rPr lang="sk-SK" sz="4800" dirty="0">
                <a:solidFill>
                  <a:schemeClr val="accent5">
                    <a:lumMod val="75000"/>
                  </a:schemeClr>
                </a:solidFill>
              </a:rPr>
              <a:t>ĎAKUJEME za podporu </a:t>
            </a:r>
            <a:r>
              <a:rPr lang="sk-SK" sz="4800" dirty="0">
                <a:solidFill>
                  <a:schemeClr val="accent5">
                    <a:lumMod val="75000"/>
                  </a:schemeClr>
                </a:solidFill>
                <a:latin typeface="Times New Roman" panose="02020603050405020304" pitchFamily="18" charset="0"/>
                <a:cs typeface="Times New Roman" panose="02020603050405020304" pitchFamily="18" charset="0"/>
              </a:rPr>
              <a:t>♥</a:t>
            </a:r>
            <a:endParaRPr lang="sk-SK" sz="3200" dirty="0">
              <a:solidFill>
                <a:schemeClr val="tx1"/>
              </a:solidFill>
            </a:endParaRPr>
          </a:p>
          <a:p>
            <a:pPr algn="ctr"/>
            <a:endParaRPr lang="en-US" sz="1200" dirty="0">
              <a:solidFill>
                <a:schemeClr val="tx1">
                  <a:lumMod val="95000"/>
                </a:schemeClr>
              </a:solidFill>
            </a:endParaRPr>
          </a:p>
          <a:p>
            <a:endParaRPr lang="sk-SK" sz="4800" dirty="0"/>
          </a:p>
        </p:txBody>
      </p:sp>
      <p:sp>
        <p:nvSpPr>
          <p:cNvPr id="8" name="BlokTextu 7">
            <a:extLst>
              <a:ext uri="{FF2B5EF4-FFF2-40B4-BE49-F238E27FC236}">
                <a16:creationId xmlns:a16="http://schemas.microsoft.com/office/drawing/2014/main" id="{C66E9787-CE00-E5AC-DC1A-CB7727440FD5}"/>
              </a:ext>
            </a:extLst>
          </p:cNvPr>
          <p:cNvSpPr txBox="1"/>
          <p:nvPr/>
        </p:nvSpPr>
        <p:spPr>
          <a:xfrm>
            <a:off x="3048000" y="3244334"/>
            <a:ext cx="6096000" cy="369332"/>
          </a:xfrm>
          <a:prstGeom prst="rect">
            <a:avLst/>
          </a:prstGeom>
          <a:noFill/>
        </p:spPr>
        <p:txBody>
          <a:bodyPr wrap="square">
            <a:spAutoFit/>
          </a:bodyPr>
          <a:lstStyle/>
          <a:p>
            <a:endParaRPr lang="sk-SK" dirty="0"/>
          </a:p>
        </p:txBody>
      </p:sp>
      <p:pic>
        <p:nvPicPr>
          <p:cNvPr id="10" name="Obrázok 9">
            <a:extLst>
              <a:ext uri="{FF2B5EF4-FFF2-40B4-BE49-F238E27FC236}">
                <a16:creationId xmlns:a16="http://schemas.microsoft.com/office/drawing/2014/main" id="{E9EF728A-19E2-EBDB-A1DD-69E510A5667D}"/>
              </a:ext>
            </a:extLst>
          </p:cNvPr>
          <p:cNvPicPr>
            <a:picLocks noChangeAspect="1"/>
          </p:cNvPicPr>
          <p:nvPr/>
        </p:nvPicPr>
        <p:blipFill>
          <a:blip r:embed="rId2"/>
          <a:stretch>
            <a:fillRect/>
          </a:stretch>
        </p:blipFill>
        <p:spPr>
          <a:xfrm>
            <a:off x="2824813" y="1664498"/>
            <a:ext cx="5195237" cy="5281824"/>
          </a:xfrm>
          <a:prstGeom prst="rect">
            <a:avLst/>
          </a:prstGeom>
        </p:spPr>
      </p:pic>
    </p:spTree>
    <p:extLst>
      <p:ext uri="{BB962C8B-B14F-4D97-AF65-F5344CB8AC3E}">
        <p14:creationId xmlns:p14="http://schemas.microsoft.com/office/powerpoint/2010/main" val="1077647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2FC18-1DD4-7F68-6741-BF883EA5BBF3}"/>
            </a:ext>
          </a:extLst>
        </p:cNvPr>
        <p:cNvGrpSpPr/>
        <p:nvPr/>
      </p:nvGrpSpPr>
      <p:grpSpPr>
        <a:xfrm>
          <a:off x="0" y="0"/>
          <a:ext cx="0" cy="0"/>
          <a:chOff x="0" y="0"/>
          <a:chExt cx="0" cy="0"/>
        </a:xfrm>
      </p:grpSpPr>
      <p:pic>
        <p:nvPicPr>
          <p:cNvPr id="9" name="Obrázok 8">
            <a:extLst>
              <a:ext uri="{FF2B5EF4-FFF2-40B4-BE49-F238E27FC236}">
                <a16:creationId xmlns:a16="http://schemas.microsoft.com/office/drawing/2014/main" id="{4A801902-129C-DB0F-8CE2-450267EF93BD}"/>
              </a:ext>
            </a:extLst>
          </p:cNvPr>
          <p:cNvPicPr>
            <a:picLocks noChangeAspect="1"/>
          </p:cNvPicPr>
          <p:nvPr/>
        </p:nvPicPr>
        <p:blipFill>
          <a:blip r:embed="rId2"/>
          <a:srcRect l="6350"/>
          <a:stretch>
            <a:fillRect/>
          </a:stretch>
        </p:blipFill>
        <p:spPr>
          <a:xfrm>
            <a:off x="5132738" y="1998025"/>
            <a:ext cx="4344475" cy="3095104"/>
          </a:xfrm>
          <a:prstGeom prst="rect">
            <a:avLst/>
          </a:prstGeom>
        </p:spPr>
      </p:pic>
      <p:sp>
        <p:nvSpPr>
          <p:cNvPr id="4" name="Text Placeholder 7">
            <a:extLst>
              <a:ext uri="{FF2B5EF4-FFF2-40B4-BE49-F238E27FC236}">
                <a16:creationId xmlns:a16="http://schemas.microsoft.com/office/drawing/2014/main" id="{3056FE7C-2ABF-3388-B908-0429384FA455}"/>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9522CFE2-AC7E-583E-6E21-0322492DE573}"/>
              </a:ext>
            </a:extLst>
          </p:cNvPr>
          <p:cNvSpPr>
            <a:spLocks noGrp="1"/>
          </p:cNvSpPr>
          <p:nvPr>
            <p:ph type="body" sz="quarter" idx="13"/>
          </p:nvPr>
        </p:nvSpPr>
        <p:spPr>
          <a:xfrm>
            <a:off x="-62475" y="565411"/>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5. Správa o činnosti</a:t>
            </a:r>
          </a:p>
        </p:txBody>
      </p:sp>
      <p:sp>
        <p:nvSpPr>
          <p:cNvPr id="7" name="Ovál 6">
            <a:extLst>
              <a:ext uri="{FF2B5EF4-FFF2-40B4-BE49-F238E27FC236}">
                <a16:creationId xmlns:a16="http://schemas.microsoft.com/office/drawing/2014/main" id="{EAF56DC2-DE57-A91F-8902-B5628C301019}"/>
              </a:ext>
            </a:extLst>
          </p:cNvPr>
          <p:cNvSpPr/>
          <p:nvPr/>
        </p:nvSpPr>
        <p:spPr>
          <a:xfrm rot="497123">
            <a:off x="8581018" y="4111825"/>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„EMÓCIE             SÚ               MOJÍM </a:t>
            </a:r>
          </a:p>
          <a:p>
            <a:pPr algn="ctr"/>
            <a:r>
              <a:rPr lang="sk-SK" sz="2000" dirty="0"/>
              <a:t>HNANCÍ MOTOROM“</a:t>
            </a:r>
          </a:p>
        </p:txBody>
      </p:sp>
      <p:pic>
        <p:nvPicPr>
          <p:cNvPr id="11" name="Obrázok 10">
            <a:extLst>
              <a:ext uri="{FF2B5EF4-FFF2-40B4-BE49-F238E27FC236}">
                <a16:creationId xmlns:a16="http://schemas.microsoft.com/office/drawing/2014/main" id="{264FCCA6-81F3-88A3-53CB-CF97E34B4300}"/>
              </a:ext>
            </a:extLst>
          </p:cNvPr>
          <p:cNvPicPr>
            <a:picLocks noChangeAspect="1"/>
          </p:cNvPicPr>
          <p:nvPr/>
        </p:nvPicPr>
        <p:blipFill>
          <a:blip r:embed="rId3"/>
          <a:srcRect l="13866" t="10749" r="32660"/>
          <a:stretch>
            <a:fillRect/>
          </a:stretch>
        </p:blipFill>
        <p:spPr>
          <a:xfrm>
            <a:off x="602372" y="1998025"/>
            <a:ext cx="4344475" cy="4832225"/>
          </a:xfrm>
          <a:prstGeom prst="rect">
            <a:avLst/>
          </a:prstGeom>
        </p:spPr>
      </p:pic>
    </p:spTree>
    <p:extLst>
      <p:ext uri="{BB962C8B-B14F-4D97-AF65-F5344CB8AC3E}">
        <p14:creationId xmlns:p14="http://schemas.microsoft.com/office/powerpoint/2010/main" val="1289441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C5F62-2B63-1B9E-C545-D625C7A715D1}"/>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91BF1D8B-234B-577C-1A88-99B607E5FDF1}"/>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5" name="BlokTextu 4">
            <a:extLst>
              <a:ext uri="{FF2B5EF4-FFF2-40B4-BE49-F238E27FC236}">
                <a16:creationId xmlns:a16="http://schemas.microsoft.com/office/drawing/2014/main" id="{832F8079-24EB-ACE6-4DFD-77338F93B290}"/>
              </a:ext>
            </a:extLst>
          </p:cNvPr>
          <p:cNvSpPr txBox="1"/>
          <p:nvPr/>
        </p:nvSpPr>
        <p:spPr>
          <a:xfrm>
            <a:off x="2960717" y="3245719"/>
            <a:ext cx="6154188" cy="369332"/>
          </a:xfrm>
          <a:prstGeom prst="rect">
            <a:avLst/>
          </a:prstGeom>
          <a:noFill/>
        </p:spPr>
        <p:txBody>
          <a:bodyPr wrap="square">
            <a:spAutoFit/>
          </a:bodyPr>
          <a:lstStyle/>
          <a:p>
            <a:endParaRPr lang="sk-SK" dirty="0"/>
          </a:p>
        </p:txBody>
      </p:sp>
      <p:pic>
        <p:nvPicPr>
          <p:cNvPr id="7" name="Obrázok 6">
            <a:extLst>
              <a:ext uri="{FF2B5EF4-FFF2-40B4-BE49-F238E27FC236}">
                <a16:creationId xmlns:a16="http://schemas.microsoft.com/office/drawing/2014/main" id="{FA78F3CE-C989-D029-2726-9D351CB34E5B}"/>
              </a:ext>
            </a:extLst>
          </p:cNvPr>
          <p:cNvPicPr>
            <a:picLocks noChangeAspect="1"/>
          </p:cNvPicPr>
          <p:nvPr/>
        </p:nvPicPr>
        <p:blipFill>
          <a:blip r:embed="rId2"/>
          <a:stretch>
            <a:fillRect/>
          </a:stretch>
        </p:blipFill>
        <p:spPr>
          <a:xfrm>
            <a:off x="5950447" y="0"/>
            <a:ext cx="3164458" cy="6858000"/>
          </a:xfrm>
          <a:prstGeom prst="rect">
            <a:avLst/>
          </a:prstGeom>
        </p:spPr>
      </p:pic>
      <p:pic>
        <p:nvPicPr>
          <p:cNvPr id="11" name="Obrázok 10">
            <a:extLst>
              <a:ext uri="{FF2B5EF4-FFF2-40B4-BE49-F238E27FC236}">
                <a16:creationId xmlns:a16="http://schemas.microsoft.com/office/drawing/2014/main" id="{FC222212-D642-ED43-8216-3824117930B9}"/>
              </a:ext>
            </a:extLst>
          </p:cNvPr>
          <p:cNvPicPr>
            <a:picLocks noChangeAspect="1"/>
          </p:cNvPicPr>
          <p:nvPr/>
        </p:nvPicPr>
        <p:blipFill>
          <a:blip r:embed="rId3"/>
          <a:stretch>
            <a:fillRect/>
          </a:stretch>
        </p:blipFill>
        <p:spPr>
          <a:xfrm>
            <a:off x="2529800" y="-44335"/>
            <a:ext cx="3164458" cy="6858000"/>
          </a:xfrm>
          <a:prstGeom prst="rect">
            <a:avLst/>
          </a:prstGeom>
        </p:spPr>
      </p:pic>
    </p:spTree>
    <p:extLst>
      <p:ext uri="{BB962C8B-B14F-4D97-AF65-F5344CB8AC3E}">
        <p14:creationId xmlns:p14="http://schemas.microsoft.com/office/powerpoint/2010/main" val="3622304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6DBE3-51D1-7941-4647-71A60A2BF283}"/>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5EDBE196-9AA1-16A7-8E17-35DC4D22B7D3}"/>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A39FE6DF-EB78-EB44-BC3A-17A83C0927EC}"/>
              </a:ext>
            </a:extLst>
          </p:cNvPr>
          <p:cNvSpPr>
            <a:spLocks noGrp="1"/>
          </p:cNvSpPr>
          <p:nvPr>
            <p:ph type="body" sz="quarter" idx="13"/>
          </p:nvPr>
        </p:nvSpPr>
        <p:spPr>
          <a:xfrm>
            <a:off x="390133" y="568781"/>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err="1">
                <a:solidFill>
                  <a:schemeClr val="accent5">
                    <a:lumMod val="75000"/>
                  </a:schemeClr>
                </a:solidFill>
              </a:rPr>
              <a:t>talk</a:t>
            </a:r>
            <a:r>
              <a:rPr lang="sk-SK" sz="4800" dirty="0">
                <a:solidFill>
                  <a:schemeClr val="accent5">
                    <a:lumMod val="75000"/>
                  </a:schemeClr>
                </a:solidFill>
              </a:rPr>
              <a:t> show </a:t>
            </a:r>
          </a:p>
          <a:p>
            <a:pPr algn="ctr"/>
            <a:r>
              <a:rPr lang="sk-SK" sz="4000" dirty="0">
                <a:solidFill>
                  <a:schemeClr val="accent5">
                    <a:lumMod val="75000"/>
                  </a:schemeClr>
                </a:solidFill>
              </a:rPr>
              <a:t>O </a:t>
            </a:r>
            <a:r>
              <a:rPr lang="sk-SK" sz="4000" dirty="0" err="1">
                <a:solidFill>
                  <a:schemeClr val="accent5">
                    <a:lumMod val="75000"/>
                  </a:schemeClr>
                </a:solidFill>
              </a:rPr>
              <a:t>MEDZINáRODNEJ</a:t>
            </a:r>
            <a:r>
              <a:rPr lang="sk-SK" sz="4000" dirty="0">
                <a:solidFill>
                  <a:schemeClr val="accent5">
                    <a:lumMod val="75000"/>
                  </a:schemeClr>
                </a:solidFill>
              </a:rPr>
              <a:t> REPREZENTÁCII</a:t>
            </a:r>
          </a:p>
        </p:txBody>
      </p:sp>
      <p:pic>
        <p:nvPicPr>
          <p:cNvPr id="3" name="Obrázok 2">
            <a:extLst>
              <a:ext uri="{FF2B5EF4-FFF2-40B4-BE49-F238E27FC236}">
                <a16:creationId xmlns:a16="http://schemas.microsoft.com/office/drawing/2014/main" id="{E90ACABE-DF25-D4EC-CEDA-104DF0A5E22F}"/>
              </a:ext>
            </a:extLst>
          </p:cNvPr>
          <p:cNvPicPr>
            <a:picLocks noChangeAspect="1"/>
          </p:cNvPicPr>
          <p:nvPr/>
        </p:nvPicPr>
        <p:blipFill>
          <a:blip r:embed="rId2"/>
          <a:srcRect l="35927" t="17797" r="32983"/>
          <a:stretch>
            <a:fillRect/>
          </a:stretch>
        </p:blipFill>
        <p:spPr>
          <a:xfrm>
            <a:off x="786939" y="2588029"/>
            <a:ext cx="2399608" cy="4229793"/>
          </a:xfrm>
          <a:prstGeom prst="rect">
            <a:avLst/>
          </a:prstGeom>
        </p:spPr>
      </p:pic>
      <p:pic>
        <p:nvPicPr>
          <p:cNvPr id="5" name="Obrázok 4">
            <a:extLst>
              <a:ext uri="{FF2B5EF4-FFF2-40B4-BE49-F238E27FC236}">
                <a16:creationId xmlns:a16="http://schemas.microsoft.com/office/drawing/2014/main" id="{6BDD313C-41EF-87C5-F256-AA6E7CDC60F6}"/>
              </a:ext>
            </a:extLst>
          </p:cNvPr>
          <p:cNvPicPr>
            <a:picLocks noChangeAspect="1"/>
          </p:cNvPicPr>
          <p:nvPr/>
        </p:nvPicPr>
        <p:blipFill>
          <a:blip r:embed="rId3"/>
          <a:srcRect l="7207" t="17797" r="18695"/>
          <a:stretch>
            <a:fillRect/>
          </a:stretch>
        </p:blipFill>
        <p:spPr>
          <a:xfrm>
            <a:off x="3397135" y="2588029"/>
            <a:ext cx="2859578" cy="4229793"/>
          </a:xfrm>
          <a:prstGeom prst="rect">
            <a:avLst/>
          </a:prstGeom>
        </p:spPr>
      </p:pic>
      <p:pic>
        <p:nvPicPr>
          <p:cNvPr id="6" name="Obrázok 5">
            <a:extLst>
              <a:ext uri="{FF2B5EF4-FFF2-40B4-BE49-F238E27FC236}">
                <a16:creationId xmlns:a16="http://schemas.microsoft.com/office/drawing/2014/main" id="{EF32EBE9-6651-78AC-DED1-6295BA8BED7E}"/>
              </a:ext>
            </a:extLst>
          </p:cNvPr>
          <p:cNvPicPr>
            <a:picLocks noChangeAspect="1"/>
          </p:cNvPicPr>
          <p:nvPr/>
        </p:nvPicPr>
        <p:blipFill>
          <a:blip r:embed="rId4"/>
          <a:srcRect l="32391" t="4335" b="5626"/>
          <a:stretch>
            <a:fillRect/>
          </a:stretch>
        </p:blipFill>
        <p:spPr>
          <a:xfrm>
            <a:off x="6417426" y="2588029"/>
            <a:ext cx="2094808" cy="4184610"/>
          </a:xfrm>
          <a:prstGeom prst="rect">
            <a:avLst/>
          </a:prstGeom>
        </p:spPr>
      </p:pic>
      <p:pic>
        <p:nvPicPr>
          <p:cNvPr id="7" name="Obrázok 6">
            <a:extLst>
              <a:ext uri="{FF2B5EF4-FFF2-40B4-BE49-F238E27FC236}">
                <a16:creationId xmlns:a16="http://schemas.microsoft.com/office/drawing/2014/main" id="{446A7B27-7D24-C08D-F7AF-3E65352D2F8F}"/>
              </a:ext>
            </a:extLst>
          </p:cNvPr>
          <p:cNvPicPr>
            <a:picLocks noChangeAspect="1"/>
          </p:cNvPicPr>
          <p:nvPr/>
        </p:nvPicPr>
        <p:blipFill>
          <a:blip r:embed="rId5"/>
          <a:srcRect l="18264" t="13812" r="52226" b="4863"/>
          <a:stretch>
            <a:fillRect/>
          </a:stretch>
        </p:blipFill>
        <p:spPr>
          <a:xfrm>
            <a:off x="8672947" y="2588029"/>
            <a:ext cx="2277688" cy="4184610"/>
          </a:xfrm>
          <a:prstGeom prst="rect">
            <a:avLst/>
          </a:prstGeom>
        </p:spPr>
      </p:pic>
      <p:sp>
        <p:nvSpPr>
          <p:cNvPr id="9" name="Ovál 8">
            <a:extLst>
              <a:ext uri="{FF2B5EF4-FFF2-40B4-BE49-F238E27FC236}">
                <a16:creationId xmlns:a16="http://schemas.microsoft.com/office/drawing/2014/main" id="{D9FFE657-82CB-5FC6-12DF-51EAD1C58A1D}"/>
              </a:ext>
            </a:extLst>
          </p:cNvPr>
          <p:cNvSpPr/>
          <p:nvPr/>
        </p:nvSpPr>
        <p:spPr>
          <a:xfrm rot="20824273">
            <a:off x="6834327" y="5058081"/>
            <a:ext cx="2364555" cy="174309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pl-PL" sz="2000" dirty="0">
                <a:solidFill>
                  <a:srgbClr val="E6E8F0"/>
                </a:solidFill>
              </a:rPr>
              <a:t>STE SKVELÍ </a:t>
            </a:r>
            <a:r>
              <a:rPr lang="pl-PL" sz="2000" dirty="0">
                <a:solidFill>
                  <a:srgbClr val="E6E8F0"/>
                </a:solidFill>
                <a:latin typeface="Times New Roman" panose="02020603050405020304" pitchFamily="18" charset="0"/>
                <a:cs typeface="Times New Roman" panose="02020603050405020304" pitchFamily="18" charset="0"/>
              </a:rPr>
              <a:t>♥</a:t>
            </a:r>
          </a:p>
          <a:p>
            <a:pPr algn="ctr"/>
            <a:r>
              <a:rPr lang="pl-PL" sz="2000" dirty="0">
                <a:solidFill>
                  <a:srgbClr val="E6E8F0"/>
                </a:solidFill>
                <a:latin typeface="Times New Roman" panose="02020603050405020304" pitchFamily="18" charset="0"/>
                <a:cs typeface="Times New Roman" panose="02020603050405020304" pitchFamily="18" charset="0"/>
              </a:rPr>
              <a:t>ĎAKUJEME</a:t>
            </a:r>
            <a:endParaRPr lang="sk-SK" sz="2000" dirty="0"/>
          </a:p>
        </p:txBody>
      </p:sp>
    </p:spTree>
    <p:extLst>
      <p:ext uri="{BB962C8B-B14F-4D97-AF65-F5344CB8AC3E}">
        <p14:creationId xmlns:p14="http://schemas.microsoft.com/office/powerpoint/2010/main" val="2596024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4BD69-FE90-D5D9-B93A-23FCB14BC2B7}"/>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2AF13513-6837-023D-C24A-32D7AF409E5C}"/>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D2BB1E1B-2079-8872-FA29-C8AE4FC2E936}"/>
              </a:ext>
            </a:extLst>
          </p:cNvPr>
          <p:cNvSpPr>
            <a:spLocks noGrp="1"/>
          </p:cNvSpPr>
          <p:nvPr>
            <p:ph type="body" sz="quarter" idx="13"/>
          </p:nvPr>
        </p:nvSpPr>
        <p:spPr>
          <a:xfrm>
            <a:off x="-62475" y="565411"/>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6. rozpočet</a:t>
            </a:r>
          </a:p>
        </p:txBody>
      </p:sp>
      <p:pic>
        <p:nvPicPr>
          <p:cNvPr id="5" name="Obrázok 4">
            <a:extLst>
              <a:ext uri="{FF2B5EF4-FFF2-40B4-BE49-F238E27FC236}">
                <a16:creationId xmlns:a16="http://schemas.microsoft.com/office/drawing/2014/main" id="{7EFB6772-0A10-1E1E-4AC0-2F415BB1D60C}"/>
              </a:ext>
            </a:extLst>
          </p:cNvPr>
          <p:cNvPicPr>
            <a:picLocks noChangeAspect="1"/>
          </p:cNvPicPr>
          <p:nvPr/>
        </p:nvPicPr>
        <p:blipFill>
          <a:blip r:embed="rId2"/>
          <a:srcRect l="4805" t="4121" b="3111"/>
          <a:stretch>
            <a:fillRect/>
          </a:stretch>
        </p:blipFill>
        <p:spPr>
          <a:xfrm>
            <a:off x="1607127" y="1678991"/>
            <a:ext cx="7843176" cy="5092267"/>
          </a:xfrm>
          <a:prstGeom prst="rect">
            <a:avLst/>
          </a:prstGeom>
        </p:spPr>
      </p:pic>
      <p:sp>
        <p:nvSpPr>
          <p:cNvPr id="9" name="Ovál 8">
            <a:extLst>
              <a:ext uri="{FF2B5EF4-FFF2-40B4-BE49-F238E27FC236}">
                <a16:creationId xmlns:a16="http://schemas.microsoft.com/office/drawing/2014/main" id="{F059F586-5697-903A-0C96-730DAA59EC1E}"/>
              </a:ext>
            </a:extLst>
          </p:cNvPr>
          <p:cNvSpPr/>
          <p:nvPr/>
        </p:nvSpPr>
        <p:spPr>
          <a:xfrm rot="920811">
            <a:off x="8325441" y="3923698"/>
            <a:ext cx="3400394"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pl-PL" sz="2000" dirty="0">
                <a:solidFill>
                  <a:srgbClr val="E6E8F0"/>
                </a:solidFill>
              </a:rPr>
              <a:t>PENIAZE SÚ NÁSTROJOM SLOBODY A  PROSTRIEDKOM NA PLNENIE SNOV</a:t>
            </a:r>
            <a:endParaRPr lang="sk-SK" sz="2000" dirty="0"/>
          </a:p>
        </p:txBody>
      </p:sp>
    </p:spTree>
    <p:extLst>
      <p:ext uri="{BB962C8B-B14F-4D97-AF65-F5344CB8AC3E}">
        <p14:creationId xmlns:p14="http://schemas.microsoft.com/office/powerpoint/2010/main" val="3083988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5A479-698D-F139-73CC-E504E5BE984E}"/>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AE590AB8-329D-233B-F866-649E1D8C1EDB}"/>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24D05B29-DF5E-B7D6-8DDD-9FFBB75E7EDD}"/>
              </a:ext>
            </a:extLst>
          </p:cNvPr>
          <p:cNvSpPr>
            <a:spLocks noGrp="1"/>
          </p:cNvSpPr>
          <p:nvPr>
            <p:ph type="body" sz="quarter" idx="13"/>
          </p:nvPr>
        </p:nvSpPr>
        <p:spPr>
          <a:xfrm>
            <a:off x="181365" y="435636"/>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6. rozpočet</a:t>
            </a:r>
          </a:p>
        </p:txBody>
      </p:sp>
      <p:sp>
        <p:nvSpPr>
          <p:cNvPr id="9" name="Ovál 8">
            <a:extLst>
              <a:ext uri="{FF2B5EF4-FFF2-40B4-BE49-F238E27FC236}">
                <a16:creationId xmlns:a16="http://schemas.microsoft.com/office/drawing/2014/main" id="{DCBABF81-14D9-6590-933E-9DC5384AD95D}"/>
              </a:ext>
            </a:extLst>
          </p:cNvPr>
          <p:cNvSpPr/>
          <p:nvPr/>
        </p:nvSpPr>
        <p:spPr>
          <a:xfrm rot="20725804">
            <a:off x="8530825" y="3750359"/>
            <a:ext cx="3133550" cy="261267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dirty="0"/>
              <a:t>„BOHATSTVO     NIE JE  V TOM, ŽE MÁME VEĽA,                     ALE V TOM, ŽE VEĽA NEPOTREBUJEME“  </a:t>
            </a:r>
          </a:p>
          <a:p>
            <a:pPr algn="ctr"/>
            <a:endParaRPr lang="sk-SK" sz="900" dirty="0"/>
          </a:p>
          <a:p>
            <a:pPr algn="ctr"/>
            <a:endParaRPr lang="sk-SK" dirty="0"/>
          </a:p>
        </p:txBody>
      </p:sp>
      <p:graphicFrame>
        <p:nvGraphicFramePr>
          <p:cNvPr id="3" name="Tabuľka 2">
            <a:extLst>
              <a:ext uri="{FF2B5EF4-FFF2-40B4-BE49-F238E27FC236}">
                <a16:creationId xmlns:a16="http://schemas.microsoft.com/office/drawing/2014/main" id="{18E7B522-2EEB-A7F5-ED8E-F39217CBD48C}"/>
              </a:ext>
            </a:extLst>
          </p:cNvPr>
          <p:cNvGraphicFramePr>
            <a:graphicFrameLocks noGrp="1"/>
          </p:cNvGraphicFramePr>
          <p:nvPr>
            <p:extLst>
              <p:ext uri="{D42A27DB-BD31-4B8C-83A1-F6EECF244321}">
                <p14:modId xmlns:p14="http://schemas.microsoft.com/office/powerpoint/2010/main" val="635810396"/>
              </p:ext>
            </p:extLst>
          </p:nvPr>
        </p:nvGraphicFramePr>
        <p:xfrm>
          <a:off x="4944224" y="2320110"/>
          <a:ext cx="3270337" cy="1192775"/>
        </p:xfrm>
        <a:graphic>
          <a:graphicData uri="http://schemas.openxmlformats.org/drawingml/2006/table">
            <a:tbl>
              <a:tblPr firstRow="1" firstCol="1" bandRow="1">
                <a:tableStyleId>{5C22544A-7EE6-4342-B048-85BDC9FD1C3A}</a:tableStyleId>
              </a:tblPr>
              <a:tblGrid>
                <a:gridCol w="2147550">
                  <a:extLst>
                    <a:ext uri="{9D8B030D-6E8A-4147-A177-3AD203B41FA5}">
                      <a16:colId xmlns:a16="http://schemas.microsoft.com/office/drawing/2014/main" val="2677145224"/>
                    </a:ext>
                  </a:extLst>
                </a:gridCol>
                <a:gridCol w="1122787">
                  <a:extLst>
                    <a:ext uri="{9D8B030D-6E8A-4147-A177-3AD203B41FA5}">
                      <a16:colId xmlns:a16="http://schemas.microsoft.com/office/drawing/2014/main" val="2726590912"/>
                    </a:ext>
                  </a:extLst>
                </a:gridCol>
              </a:tblGrid>
              <a:tr h="300542">
                <a:tc>
                  <a:txBody>
                    <a:bodyPr/>
                    <a:lstStyle/>
                    <a:p>
                      <a:pPr>
                        <a:buNone/>
                      </a:pPr>
                      <a:r>
                        <a:rPr lang="sk-SK" sz="1100" dirty="0">
                          <a:effectLst/>
                        </a:rPr>
                        <a:t>PRÍJEM:</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buNone/>
                      </a:pPr>
                      <a:endParaRPr lang="sk-SK" sz="1200">
                        <a:effectLst/>
                        <a:latin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29937097"/>
                  </a:ext>
                </a:extLst>
              </a:tr>
              <a:tr h="297411">
                <a:tc>
                  <a:txBody>
                    <a:bodyPr/>
                    <a:lstStyle/>
                    <a:p>
                      <a:pPr>
                        <a:buNone/>
                      </a:pPr>
                      <a:r>
                        <a:rPr lang="sk-SK" sz="1100">
                          <a:effectLst/>
                        </a:rPr>
                        <a:t>VLASTNÉ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buNone/>
                      </a:pPr>
                      <a:r>
                        <a:rPr lang="sk-SK" sz="1100" dirty="0">
                          <a:effectLst/>
                        </a:rPr>
                        <a:t>340 000</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716242563"/>
                  </a:ext>
                </a:extLst>
              </a:tr>
              <a:tr h="297411">
                <a:tc>
                  <a:txBody>
                    <a:bodyPr/>
                    <a:lstStyle/>
                    <a:p>
                      <a:pPr>
                        <a:buNone/>
                      </a:pPr>
                      <a:r>
                        <a:rPr lang="sk-SK" sz="1100">
                          <a:effectLst/>
                        </a:rPr>
                        <a:t>ŠTÁTNE</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buNone/>
                      </a:pPr>
                      <a:r>
                        <a:rPr lang="sk-SK" sz="1100" dirty="0">
                          <a:effectLst/>
                        </a:rPr>
                        <a:t>453 667</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810130224"/>
                  </a:ext>
                </a:extLst>
              </a:tr>
              <a:tr h="297411">
                <a:tc>
                  <a:txBody>
                    <a:bodyPr/>
                    <a:lstStyle/>
                    <a:p>
                      <a:pPr>
                        <a:buNone/>
                      </a:pPr>
                      <a:r>
                        <a:rPr lang="sk-SK" sz="1100">
                          <a:effectLst/>
                        </a:rPr>
                        <a:t>SPOLU:</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buNone/>
                      </a:pPr>
                      <a:r>
                        <a:rPr lang="sk-SK" sz="1100" dirty="0">
                          <a:effectLst/>
                        </a:rPr>
                        <a:t>793 667</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483454321"/>
                  </a:ext>
                </a:extLst>
              </a:tr>
            </a:tbl>
          </a:graphicData>
        </a:graphic>
      </p:graphicFrame>
      <p:pic>
        <p:nvPicPr>
          <p:cNvPr id="6" name="Obrázok 5">
            <a:extLst>
              <a:ext uri="{FF2B5EF4-FFF2-40B4-BE49-F238E27FC236}">
                <a16:creationId xmlns:a16="http://schemas.microsoft.com/office/drawing/2014/main" id="{8DD534EB-CF35-3ACB-140C-456D85BD1B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7143" y="3733301"/>
            <a:ext cx="3444501" cy="2339863"/>
          </a:xfrm>
          <a:prstGeom prst="rect">
            <a:avLst/>
          </a:prstGeom>
          <a:noFill/>
        </p:spPr>
      </p:pic>
      <p:graphicFrame>
        <p:nvGraphicFramePr>
          <p:cNvPr id="8" name="Tabuľka 7">
            <a:extLst>
              <a:ext uri="{FF2B5EF4-FFF2-40B4-BE49-F238E27FC236}">
                <a16:creationId xmlns:a16="http://schemas.microsoft.com/office/drawing/2014/main" id="{8FF599B5-A025-8037-41A8-C25B6C3B6CBC}"/>
              </a:ext>
            </a:extLst>
          </p:cNvPr>
          <p:cNvGraphicFramePr>
            <a:graphicFrameLocks noGrp="1"/>
          </p:cNvGraphicFramePr>
          <p:nvPr>
            <p:extLst>
              <p:ext uri="{D42A27DB-BD31-4B8C-83A1-F6EECF244321}">
                <p14:modId xmlns:p14="http://schemas.microsoft.com/office/powerpoint/2010/main" val="3971517066"/>
              </p:ext>
            </p:extLst>
          </p:nvPr>
        </p:nvGraphicFramePr>
        <p:xfrm>
          <a:off x="963583" y="1553464"/>
          <a:ext cx="3421611" cy="4519700"/>
        </p:xfrm>
        <a:graphic>
          <a:graphicData uri="http://schemas.openxmlformats.org/drawingml/2006/table">
            <a:tbl>
              <a:tblPr firstRow="1" firstCol="1" bandRow="1">
                <a:tableStyleId>{5C22544A-7EE6-4342-B048-85BDC9FD1C3A}</a:tableStyleId>
              </a:tblPr>
              <a:tblGrid>
                <a:gridCol w="2796910">
                  <a:extLst>
                    <a:ext uri="{9D8B030D-6E8A-4147-A177-3AD203B41FA5}">
                      <a16:colId xmlns:a16="http://schemas.microsoft.com/office/drawing/2014/main" val="3690700983"/>
                    </a:ext>
                  </a:extLst>
                </a:gridCol>
                <a:gridCol w="624701">
                  <a:extLst>
                    <a:ext uri="{9D8B030D-6E8A-4147-A177-3AD203B41FA5}">
                      <a16:colId xmlns:a16="http://schemas.microsoft.com/office/drawing/2014/main" val="90522979"/>
                    </a:ext>
                  </a:extLst>
                </a:gridCol>
              </a:tblGrid>
              <a:tr h="175812">
                <a:tc>
                  <a:txBody>
                    <a:bodyPr/>
                    <a:lstStyle/>
                    <a:p>
                      <a:pPr>
                        <a:buNone/>
                      </a:pPr>
                      <a:r>
                        <a:rPr lang="sk-SK" sz="1100">
                          <a:effectLst/>
                        </a:rPr>
                        <a:t>VÝDAJ:</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buNone/>
                      </a:pPr>
                      <a:endParaRPr lang="sk-SK" sz="1200">
                        <a:effectLst/>
                        <a:latin typeface="Calibri" panose="020F0502020204030204" pitchFamily="34" charset="0"/>
                        <a:cs typeface="Times New Roman" panose="02020603050405020304" pitchFamily="18" charset="0"/>
                      </a:endParaRPr>
                    </a:p>
                  </a:txBody>
                  <a:tcPr marL="42732" marR="42732" marT="0" marB="0" anchor="b"/>
                </a:tc>
                <a:extLst>
                  <a:ext uri="{0D108BD9-81ED-4DB2-BD59-A6C34878D82A}">
                    <a16:rowId xmlns:a16="http://schemas.microsoft.com/office/drawing/2014/main" val="1361612337"/>
                  </a:ext>
                </a:extLst>
              </a:tr>
              <a:tr h="173980">
                <a:tc>
                  <a:txBody>
                    <a:bodyPr/>
                    <a:lstStyle/>
                    <a:p>
                      <a:pPr>
                        <a:buNone/>
                      </a:pPr>
                      <a:r>
                        <a:rPr lang="sk-SK" sz="1100">
                          <a:effectLst/>
                        </a:rPr>
                        <a:t>SÚŤAŽE MSR, INÉ</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151300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44699846"/>
                  </a:ext>
                </a:extLst>
              </a:tr>
              <a:tr h="173980">
                <a:tc>
                  <a:txBody>
                    <a:bodyPr/>
                    <a:lstStyle/>
                    <a:p>
                      <a:pPr>
                        <a:buNone/>
                      </a:pPr>
                      <a:r>
                        <a:rPr lang="sk-SK" sz="1100">
                          <a:effectLst/>
                        </a:rPr>
                        <a:t>MEDZINÁRODNÁ ÚČASŤ</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98000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076351323"/>
                  </a:ext>
                </a:extLst>
              </a:tr>
              <a:tr h="173980">
                <a:tc>
                  <a:txBody>
                    <a:bodyPr/>
                    <a:lstStyle/>
                    <a:p>
                      <a:pPr>
                        <a:buNone/>
                      </a:pPr>
                      <a:r>
                        <a:rPr lang="sk-SK" sz="1100" dirty="0">
                          <a:effectLst/>
                        </a:rPr>
                        <a:t>REPRE OBLEČENIE, TRIČKÁ</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50200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312990099"/>
                  </a:ext>
                </a:extLst>
              </a:tr>
              <a:tr h="173980">
                <a:tc>
                  <a:txBody>
                    <a:bodyPr/>
                    <a:lstStyle/>
                    <a:p>
                      <a:pPr>
                        <a:buNone/>
                      </a:pPr>
                      <a:r>
                        <a:rPr lang="sk-SK" sz="1100">
                          <a:effectLst/>
                        </a:rPr>
                        <a:t>ŠPORTOVÉ POTREBY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28000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24445121"/>
                  </a:ext>
                </a:extLst>
              </a:tr>
              <a:tr h="173980">
                <a:tc>
                  <a:txBody>
                    <a:bodyPr/>
                    <a:lstStyle/>
                    <a:p>
                      <a:pPr>
                        <a:buNone/>
                      </a:pPr>
                      <a:r>
                        <a:rPr lang="sk-SK" sz="1100">
                          <a:effectLst/>
                        </a:rPr>
                        <a:t>ŠKOLENIA</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5800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3150257338"/>
                  </a:ext>
                </a:extLst>
              </a:tr>
              <a:tr h="173980">
                <a:tc>
                  <a:txBody>
                    <a:bodyPr/>
                    <a:lstStyle/>
                    <a:p>
                      <a:pPr>
                        <a:buNone/>
                      </a:pPr>
                      <a:r>
                        <a:rPr lang="sk-SK" sz="1100">
                          <a:effectLst/>
                        </a:rPr>
                        <a:t>SÚSTREDENIA</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12000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563750864"/>
                  </a:ext>
                </a:extLst>
              </a:tr>
              <a:tr h="173980">
                <a:tc>
                  <a:txBody>
                    <a:bodyPr/>
                    <a:lstStyle/>
                    <a:p>
                      <a:pPr>
                        <a:buNone/>
                      </a:pPr>
                      <a:r>
                        <a:rPr lang="sk-SK" sz="1100">
                          <a:effectLst/>
                        </a:rPr>
                        <a:t>TRÉNERSKÉ SLUŽBY</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21000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123713592"/>
                  </a:ext>
                </a:extLst>
              </a:tr>
              <a:tr h="173980">
                <a:tc>
                  <a:txBody>
                    <a:bodyPr/>
                    <a:lstStyle/>
                    <a:p>
                      <a:pPr>
                        <a:buNone/>
                      </a:pPr>
                      <a:r>
                        <a:rPr lang="sk-SK" sz="1100">
                          <a:effectLst/>
                        </a:rPr>
                        <a:t>FOTO, VIDEO PR</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20000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238880348"/>
                  </a:ext>
                </a:extLst>
              </a:tr>
              <a:tr h="173980">
                <a:tc>
                  <a:txBody>
                    <a:bodyPr/>
                    <a:lstStyle/>
                    <a:p>
                      <a:pPr>
                        <a:buNone/>
                      </a:pPr>
                      <a:r>
                        <a:rPr lang="sk-SK" sz="1100">
                          <a:effectLst/>
                        </a:rPr>
                        <a:t>NÁRODNÉ HRY</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65000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3882809477"/>
                  </a:ext>
                </a:extLst>
              </a:tr>
              <a:tr h="173980">
                <a:tc>
                  <a:txBody>
                    <a:bodyPr/>
                    <a:lstStyle/>
                    <a:p>
                      <a:pPr>
                        <a:buNone/>
                      </a:pPr>
                      <a:r>
                        <a:rPr lang="sk-SK" sz="1100">
                          <a:effectLst/>
                        </a:rPr>
                        <a:t>MEDAILE</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6000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459653690"/>
                  </a:ext>
                </a:extLst>
              </a:tr>
              <a:tr h="173980">
                <a:tc>
                  <a:txBody>
                    <a:bodyPr/>
                    <a:lstStyle/>
                    <a:p>
                      <a:pPr>
                        <a:buNone/>
                      </a:pPr>
                      <a:r>
                        <a:rPr lang="sk-SK" sz="1100">
                          <a:effectLst/>
                        </a:rPr>
                        <a:t>OSTANÉ SLUŽBY</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9200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382344071"/>
                  </a:ext>
                </a:extLst>
              </a:tr>
              <a:tr h="173980">
                <a:tc>
                  <a:txBody>
                    <a:bodyPr/>
                    <a:lstStyle/>
                    <a:p>
                      <a:pPr>
                        <a:buNone/>
                      </a:pPr>
                      <a:r>
                        <a:rPr lang="sk-SK" sz="1100">
                          <a:effectLst/>
                        </a:rPr>
                        <a:t>REKLAMNÁ ČINNOSŤ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35000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151319925"/>
                  </a:ext>
                </a:extLst>
              </a:tr>
              <a:tr h="173980">
                <a:tc>
                  <a:txBody>
                    <a:bodyPr/>
                    <a:lstStyle/>
                    <a:p>
                      <a:pPr>
                        <a:buNone/>
                      </a:pPr>
                      <a:r>
                        <a:rPr lang="sk-SK" sz="1100">
                          <a:effectLst/>
                        </a:rPr>
                        <a:t>ZÁKONNÉ VÝDAVKY</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68000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970414884"/>
                  </a:ext>
                </a:extLst>
              </a:tr>
              <a:tr h="173980">
                <a:tc>
                  <a:txBody>
                    <a:bodyPr/>
                    <a:lstStyle/>
                    <a:p>
                      <a:pPr>
                        <a:buNone/>
                      </a:pPr>
                      <a:r>
                        <a:rPr lang="sk-SK" sz="1100">
                          <a:effectLst/>
                        </a:rPr>
                        <a:t>MZDY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98000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270214050"/>
                  </a:ext>
                </a:extLst>
              </a:tr>
              <a:tr h="173980">
                <a:tc>
                  <a:txBody>
                    <a:bodyPr/>
                    <a:lstStyle/>
                    <a:p>
                      <a:pPr>
                        <a:buNone/>
                      </a:pPr>
                      <a:r>
                        <a:rPr lang="sk-SK" sz="1100">
                          <a:effectLst/>
                        </a:rPr>
                        <a:t>DANE POPLATKY</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6000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210071294"/>
                  </a:ext>
                </a:extLst>
              </a:tr>
              <a:tr h="173980">
                <a:tc>
                  <a:txBody>
                    <a:bodyPr/>
                    <a:lstStyle/>
                    <a:p>
                      <a:pPr>
                        <a:buNone/>
                      </a:pPr>
                      <a:r>
                        <a:rPr lang="sk-SK" sz="1100">
                          <a:effectLst/>
                        </a:rPr>
                        <a:t>PHM</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11000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770155403"/>
                  </a:ext>
                </a:extLst>
              </a:tr>
              <a:tr h="173980">
                <a:tc>
                  <a:txBody>
                    <a:bodyPr/>
                    <a:lstStyle/>
                    <a:p>
                      <a:pPr>
                        <a:buNone/>
                      </a:pPr>
                      <a:r>
                        <a:rPr lang="sk-SK" sz="1100">
                          <a:effectLst/>
                        </a:rPr>
                        <a:t>SKLADY, PRENÁJOM TLAČ.</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12000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83862081"/>
                  </a:ext>
                </a:extLst>
              </a:tr>
              <a:tr h="173980">
                <a:tc>
                  <a:txBody>
                    <a:bodyPr/>
                    <a:lstStyle/>
                    <a:p>
                      <a:pPr>
                        <a:buNone/>
                      </a:pPr>
                      <a:r>
                        <a:rPr lang="sk-SK" sz="1100">
                          <a:effectLst/>
                        </a:rPr>
                        <a:t>KANCL. POTREBY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2400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649113988"/>
                  </a:ext>
                </a:extLst>
              </a:tr>
              <a:tr h="173980">
                <a:tc>
                  <a:txBody>
                    <a:bodyPr/>
                    <a:lstStyle/>
                    <a:p>
                      <a:pPr>
                        <a:buNone/>
                      </a:pPr>
                      <a:r>
                        <a:rPr lang="sk-SK" sz="1100">
                          <a:effectLst/>
                        </a:rPr>
                        <a:t>NÁJOMNÉ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35000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1392548843"/>
                  </a:ext>
                </a:extLst>
              </a:tr>
              <a:tr h="173980">
                <a:tc>
                  <a:txBody>
                    <a:bodyPr/>
                    <a:lstStyle/>
                    <a:p>
                      <a:pPr>
                        <a:buNone/>
                      </a:pPr>
                      <a:r>
                        <a:rPr lang="sk-SK" sz="1100">
                          <a:effectLst/>
                        </a:rPr>
                        <a:t>CHOD SEKRETARIÁTU </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31067</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470675759"/>
                  </a:ext>
                </a:extLst>
              </a:tr>
              <a:tr h="173980">
                <a:tc>
                  <a:txBody>
                    <a:bodyPr/>
                    <a:lstStyle/>
                    <a:p>
                      <a:pPr>
                        <a:buNone/>
                      </a:pPr>
                      <a:r>
                        <a:rPr lang="sk-SK" sz="1100">
                          <a:effectLst/>
                        </a:rPr>
                        <a:t>SOCIÁLNY FOND</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1500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810665083"/>
                  </a:ext>
                </a:extLst>
              </a:tr>
              <a:tr h="173980">
                <a:tc>
                  <a:txBody>
                    <a:bodyPr/>
                    <a:lstStyle/>
                    <a:p>
                      <a:pPr>
                        <a:buNone/>
                      </a:pPr>
                      <a:r>
                        <a:rPr lang="sk-SK" sz="1100">
                          <a:effectLst/>
                        </a:rPr>
                        <a:t>PREDSEDNÍCTVO, KOM.ŠPORTOVCOV</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2200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2976844882"/>
                  </a:ext>
                </a:extLst>
              </a:tr>
              <a:tr h="173980">
                <a:tc>
                  <a:txBody>
                    <a:bodyPr/>
                    <a:lstStyle/>
                    <a:p>
                      <a:pPr>
                        <a:buNone/>
                      </a:pPr>
                      <a:r>
                        <a:rPr lang="sk-SK" sz="1100">
                          <a:effectLst/>
                        </a:rPr>
                        <a:t>REZERVA</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a:effectLst/>
                        </a:rPr>
                        <a:t>25000</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3539246100"/>
                  </a:ext>
                </a:extLst>
              </a:tr>
              <a:tr h="173980">
                <a:tc>
                  <a:txBody>
                    <a:bodyPr/>
                    <a:lstStyle/>
                    <a:p>
                      <a:pPr>
                        <a:buNone/>
                      </a:pPr>
                      <a:r>
                        <a:rPr lang="sk-SK" sz="1100">
                          <a:effectLst/>
                        </a:rPr>
                        <a:t>SPOLU:</a:t>
                      </a:r>
                      <a:endParaRPr lang="sk-SK"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tc>
                  <a:txBody>
                    <a:bodyPr/>
                    <a:lstStyle/>
                    <a:p>
                      <a:pPr algn="r">
                        <a:buNone/>
                      </a:pPr>
                      <a:r>
                        <a:rPr lang="sk-SK" sz="1100" dirty="0">
                          <a:effectLst/>
                        </a:rPr>
                        <a:t>793667</a:t>
                      </a:r>
                      <a:endParaRPr lang="sk-SK"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732" marR="42732" marT="0" marB="0" anchor="b"/>
                </a:tc>
                <a:extLst>
                  <a:ext uri="{0D108BD9-81ED-4DB2-BD59-A6C34878D82A}">
                    <a16:rowId xmlns:a16="http://schemas.microsoft.com/office/drawing/2014/main" val="989605797"/>
                  </a:ext>
                </a:extLst>
              </a:tr>
            </a:tbl>
          </a:graphicData>
        </a:graphic>
      </p:graphicFrame>
    </p:spTree>
    <p:extLst>
      <p:ext uri="{BB962C8B-B14F-4D97-AF65-F5344CB8AC3E}">
        <p14:creationId xmlns:p14="http://schemas.microsoft.com/office/powerpoint/2010/main" val="431371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AABA2-8539-6162-A517-494355068F36}"/>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77AFA711-346C-CFA8-21A5-7E18D1B7F690}"/>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40DE4EDD-6F98-8644-C1C7-2FA02691C3E8}"/>
              </a:ext>
            </a:extLst>
          </p:cNvPr>
          <p:cNvSpPr>
            <a:spLocks noGrp="1"/>
          </p:cNvSpPr>
          <p:nvPr>
            <p:ph type="body" sz="quarter" idx="13"/>
          </p:nvPr>
        </p:nvSpPr>
        <p:spPr>
          <a:xfrm>
            <a:off x="-62475" y="704266"/>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7. správa o hospodárení</a:t>
            </a:r>
          </a:p>
        </p:txBody>
      </p:sp>
      <p:pic>
        <p:nvPicPr>
          <p:cNvPr id="6" name="Obrázok 5">
            <a:extLst>
              <a:ext uri="{FF2B5EF4-FFF2-40B4-BE49-F238E27FC236}">
                <a16:creationId xmlns:a16="http://schemas.microsoft.com/office/drawing/2014/main" id="{EA48950E-CEDF-BFF9-8600-C8D1DEDBC67D}"/>
              </a:ext>
            </a:extLst>
          </p:cNvPr>
          <p:cNvPicPr>
            <a:picLocks noChangeAspect="1"/>
          </p:cNvPicPr>
          <p:nvPr/>
        </p:nvPicPr>
        <p:blipFill>
          <a:blip r:embed="rId2"/>
          <a:srcRect t="2747" b="6182"/>
          <a:stretch>
            <a:fillRect/>
          </a:stretch>
        </p:blipFill>
        <p:spPr>
          <a:xfrm>
            <a:off x="1412471" y="1855930"/>
            <a:ext cx="8097289" cy="4916172"/>
          </a:xfrm>
          <a:prstGeom prst="rect">
            <a:avLst/>
          </a:prstGeom>
        </p:spPr>
      </p:pic>
      <p:sp>
        <p:nvSpPr>
          <p:cNvPr id="8" name="Ovál 7">
            <a:extLst>
              <a:ext uri="{FF2B5EF4-FFF2-40B4-BE49-F238E27FC236}">
                <a16:creationId xmlns:a16="http://schemas.microsoft.com/office/drawing/2014/main" id="{F3ABF04E-5E05-8AF8-5375-871995B8CB1C}"/>
              </a:ext>
            </a:extLst>
          </p:cNvPr>
          <p:cNvSpPr/>
          <p:nvPr/>
        </p:nvSpPr>
        <p:spPr>
          <a:xfrm rot="20956115">
            <a:off x="8067178" y="3602273"/>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RADOSŤ </a:t>
            </a:r>
          </a:p>
          <a:p>
            <a:pPr algn="ctr"/>
            <a:r>
              <a:rPr lang="sk-SK" sz="2000" dirty="0"/>
              <a:t>A SPOKOJNOSŤ ŠPORTOVCOV JE NAŠA </a:t>
            </a:r>
          </a:p>
          <a:p>
            <a:pPr algn="ctr"/>
            <a:r>
              <a:rPr lang="sk-SK" sz="2000" dirty="0"/>
              <a:t>PRIORITA </a:t>
            </a:r>
          </a:p>
        </p:txBody>
      </p:sp>
    </p:spTree>
    <p:extLst>
      <p:ext uri="{BB962C8B-B14F-4D97-AF65-F5344CB8AC3E}">
        <p14:creationId xmlns:p14="http://schemas.microsoft.com/office/powerpoint/2010/main" val="3212165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B00CA-C8EE-6792-96F6-9FF88F594330}"/>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422698E3-B73C-D572-67DD-A3C0338C8F55}"/>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30C66433-CF6F-A2EA-8F2E-7DBBDE09B577}"/>
              </a:ext>
            </a:extLst>
          </p:cNvPr>
          <p:cNvSpPr>
            <a:spLocks noGrp="1"/>
          </p:cNvSpPr>
          <p:nvPr>
            <p:ph type="body" sz="quarter" idx="13"/>
          </p:nvPr>
        </p:nvSpPr>
        <p:spPr>
          <a:xfrm>
            <a:off x="197990" y="532470"/>
            <a:ext cx="10482856" cy="974725"/>
          </a:xfrm>
        </p:spPr>
        <p:txBody>
          <a:bodyPr/>
          <a:lstStyle/>
          <a:p>
            <a:pPr algn="ctr"/>
            <a:r>
              <a:rPr lang="sk-SK" sz="4800" dirty="0" err="1">
                <a:solidFill>
                  <a:schemeClr val="accent5">
                    <a:lumMod val="75000"/>
                  </a:schemeClr>
                </a:solidFill>
              </a:rPr>
              <a:t>Talk</a:t>
            </a:r>
            <a:r>
              <a:rPr lang="sk-SK" sz="4800" dirty="0">
                <a:solidFill>
                  <a:schemeClr val="accent5">
                    <a:lumMod val="75000"/>
                  </a:schemeClr>
                </a:solidFill>
              </a:rPr>
              <a:t>-SHOW o reprezentácii                  na domácich podujatiach</a:t>
            </a:r>
          </a:p>
        </p:txBody>
      </p:sp>
      <p:pic>
        <p:nvPicPr>
          <p:cNvPr id="3" name="Obrázok 2">
            <a:extLst>
              <a:ext uri="{FF2B5EF4-FFF2-40B4-BE49-F238E27FC236}">
                <a16:creationId xmlns:a16="http://schemas.microsoft.com/office/drawing/2014/main" id="{7CA211C0-1B45-3E35-29CA-0AAAFC742DFD}"/>
              </a:ext>
            </a:extLst>
          </p:cNvPr>
          <p:cNvPicPr>
            <a:picLocks noChangeAspect="1"/>
          </p:cNvPicPr>
          <p:nvPr/>
        </p:nvPicPr>
        <p:blipFill>
          <a:blip r:embed="rId2"/>
          <a:srcRect l="34491" t="4981" r="36358" b="3366"/>
          <a:stretch>
            <a:fillRect/>
          </a:stretch>
        </p:blipFill>
        <p:spPr>
          <a:xfrm>
            <a:off x="653932" y="2028504"/>
            <a:ext cx="2249979" cy="4716088"/>
          </a:xfrm>
          <a:prstGeom prst="rect">
            <a:avLst/>
          </a:prstGeom>
        </p:spPr>
      </p:pic>
      <p:pic>
        <p:nvPicPr>
          <p:cNvPr id="7" name="Obrázok 6">
            <a:extLst>
              <a:ext uri="{FF2B5EF4-FFF2-40B4-BE49-F238E27FC236}">
                <a16:creationId xmlns:a16="http://schemas.microsoft.com/office/drawing/2014/main" id="{EBF9001B-C5ED-21F4-5EFD-45485A2C93A0}"/>
              </a:ext>
            </a:extLst>
          </p:cNvPr>
          <p:cNvPicPr>
            <a:picLocks noChangeAspect="1"/>
          </p:cNvPicPr>
          <p:nvPr/>
        </p:nvPicPr>
        <p:blipFill>
          <a:blip r:embed="rId3"/>
          <a:srcRect l="29621" t="8346" r="35547"/>
          <a:stretch>
            <a:fillRect/>
          </a:stretch>
        </p:blipFill>
        <p:spPr>
          <a:xfrm>
            <a:off x="6006544" y="2028504"/>
            <a:ext cx="2690186" cy="4716088"/>
          </a:xfrm>
          <a:prstGeom prst="rect">
            <a:avLst/>
          </a:prstGeom>
        </p:spPr>
      </p:pic>
      <p:pic>
        <p:nvPicPr>
          <p:cNvPr id="9" name="Obrázok 8">
            <a:extLst>
              <a:ext uri="{FF2B5EF4-FFF2-40B4-BE49-F238E27FC236}">
                <a16:creationId xmlns:a16="http://schemas.microsoft.com/office/drawing/2014/main" id="{84A0D4C3-B33D-9DA7-0701-15338FD318AA}"/>
              </a:ext>
            </a:extLst>
          </p:cNvPr>
          <p:cNvPicPr>
            <a:picLocks noChangeAspect="1"/>
          </p:cNvPicPr>
          <p:nvPr/>
        </p:nvPicPr>
        <p:blipFill>
          <a:blip r:embed="rId4"/>
          <a:srcRect l="18603" t="9697" r="9996"/>
          <a:stretch>
            <a:fillRect/>
          </a:stretch>
        </p:blipFill>
        <p:spPr>
          <a:xfrm>
            <a:off x="8883533" y="2028503"/>
            <a:ext cx="2516376" cy="4716089"/>
          </a:xfrm>
          <a:prstGeom prst="rect">
            <a:avLst/>
          </a:prstGeom>
        </p:spPr>
      </p:pic>
      <p:pic>
        <p:nvPicPr>
          <p:cNvPr id="6" name="Obrázok 5" descr="Obrázok, na ktorom je osoba, exteriér, ošatenie, nebo&#10;&#10;Automaticky generovaný popis">
            <a:extLst>
              <a:ext uri="{FF2B5EF4-FFF2-40B4-BE49-F238E27FC236}">
                <a16:creationId xmlns:a16="http://schemas.microsoft.com/office/drawing/2014/main" id="{C84A706B-A6A2-A692-6693-DD02BCFDE41B}"/>
              </a:ext>
            </a:extLst>
          </p:cNvPr>
          <p:cNvPicPr>
            <a:picLocks noChangeAspect="1"/>
          </p:cNvPicPr>
          <p:nvPr/>
        </p:nvPicPr>
        <p:blipFill>
          <a:blip r:embed="rId5"/>
          <a:srcRect b="3408"/>
          <a:stretch>
            <a:fillRect/>
          </a:stretch>
        </p:blipFill>
        <p:spPr>
          <a:xfrm>
            <a:off x="3034510" y="2028504"/>
            <a:ext cx="2746389" cy="4716088"/>
          </a:xfrm>
          <a:prstGeom prst="rect">
            <a:avLst/>
          </a:prstGeom>
        </p:spPr>
      </p:pic>
    </p:spTree>
    <p:extLst>
      <p:ext uri="{BB962C8B-B14F-4D97-AF65-F5344CB8AC3E}">
        <p14:creationId xmlns:p14="http://schemas.microsoft.com/office/powerpoint/2010/main" val="2216145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06AF-9F80-CD28-AD2D-1D207E30F46E}"/>
            </a:ext>
          </a:extLst>
        </p:cNvPr>
        <p:cNvGrpSpPr/>
        <p:nvPr/>
      </p:nvGrpSpPr>
      <p:grpSpPr>
        <a:xfrm>
          <a:off x="0" y="0"/>
          <a:ext cx="0" cy="0"/>
          <a:chOff x="0" y="0"/>
          <a:chExt cx="0" cy="0"/>
        </a:xfrm>
      </p:grpSpPr>
      <p:pic>
        <p:nvPicPr>
          <p:cNvPr id="4" name="Obrázok 3">
            <a:extLst>
              <a:ext uri="{FF2B5EF4-FFF2-40B4-BE49-F238E27FC236}">
                <a16:creationId xmlns:a16="http://schemas.microsoft.com/office/drawing/2014/main" id="{BCBABA6B-48DE-843A-F554-84AB6B46DBBD}"/>
              </a:ext>
            </a:extLst>
          </p:cNvPr>
          <p:cNvPicPr>
            <a:picLocks noChangeAspect="1"/>
          </p:cNvPicPr>
          <p:nvPr/>
        </p:nvPicPr>
        <p:blipFill>
          <a:blip r:embed="rId2"/>
          <a:srcRect r="43612"/>
          <a:stretch>
            <a:fillRect/>
          </a:stretch>
        </p:blipFill>
        <p:spPr>
          <a:xfrm>
            <a:off x="5211940" y="2230596"/>
            <a:ext cx="3739587" cy="4419586"/>
          </a:xfrm>
          <a:prstGeom prst="rect">
            <a:avLst/>
          </a:prstGeom>
        </p:spPr>
      </p:pic>
      <p:sp>
        <p:nvSpPr>
          <p:cNvPr id="7" name="Text Placeholder 6">
            <a:extLst>
              <a:ext uri="{FF2B5EF4-FFF2-40B4-BE49-F238E27FC236}">
                <a16:creationId xmlns:a16="http://schemas.microsoft.com/office/drawing/2014/main" id="{151F5AF0-8BF4-DD39-E38F-D85755EE6C6F}"/>
              </a:ext>
            </a:extLst>
          </p:cNvPr>
          <p:cNvSpPr>
            <a:spLocks noGrp="1"/>
          </p:cNvSpPr>
          <p:nvPr>
            <p:ph type="body" sz="quarter" idx="13"/>
          </p:nvPr>
        </p:nvSpPr>
        <p:spPr>
          <a:xfrm>
            <a:off x="-173575" y="706296"/>
            <a:ext cx="10482856" cy="974725"/>
          </a:xfrm>
        </p:spPr>
        <p:txBody>
          <a:bodyPr/>
          <a:lstStyle/>
          <a:p>
            <a:pPr algn="ctr"/>
            <a:r>
              <a:rPr lang="en-US" sz="4800" dirty="0">
                <a:solidFill>
                  <a:srgbClr val="FF0000"/>
                </a:solidFill>
              </a:rPr>
              <a:t> </a:t>
            </a:r>
            <a:r>
              <a:rPr lang="sk-SK" sz="4800" dirty="0">
                <a:solidFill>
                  <a:srgbClr val="FF0000"/>
                </a:solidFill>
              </a:rPr>
              <a:t>    </a:t>
            </a:r>
            <a:r>
              <a:rPr lang="sk-SK" sz="4400" dirty="0">
                <a:solidFill>
                  <a:schemeClr val="accent5">
                    <a:lumMod val="75000"/>
                  </a:schemeClr>
                </a:solidFill>
              </a:rPr>
              <a:t>PREDSTAVENIE MODERÁTOROV </a:t>
            </a:r>
          </a:p>
          <a:p>
            <a:pPr algn="ctr"/>
            <a:endParaRPr lang="sk-SK" sz="4800" dirty="0">
              <a:solidFill>
                <a:srgbClr val="FF0000"/>
              </a:solidFill>
            </a:endParaRPr>
          </a:p>
          <a:p>
            <a:pPr algn="ctr"/>
            <a:endParaRPr lang="en-US" sz="1200" dirty="0">
              <a:solidFill>
                <a:schemeClr val="tx1">
                  <a:lumMod val="95000"/>
                </a:schemeClr>
              </a:solidFill>
            </a:endParaRPr>
          </a:p>
          <a:p>
            <a:endParaRPr lang="sk-SK" sz="4800" dirty="0"/>
          </a:p>
        </p:txBody>
      </p:sp>
      <p:pic>
        <p:nvPicPr>
          <p:cNvPr id="3" name="Obrázok 2">
            <a:extLst>
              <a:ext uri="{FF2B5EF4-FFF2-40B4-BE49-F238E27FC236}">
                <a16:creationId xmlns:a16="http://schemas.microsoft.com/office/drawing/2014/main" id="{951227E7-5736-DB12-6709-AC515F2E7FB5}"/>
              </a:ext>
            </a:extLst>
          </p:cNvPr>
          <p:cNvPicPr>
            <a:picLocks noChangeAspect="1"/>
          </p:cNvPicPr>
          <p:nvPr/>
        </p:nvPicPr>
        <p:blipFill>
          <a:blip r:embed="rId3"/>
          <a:stretch>
            <a:fillRect/>
          </a:stretch>
        </p:blipFill>
        <p:spPr>
          <a:xfrm>
            <a:off x="1413164" y="1995055"/>
            <a:ext cx="3607724" cy="4655128"/>
          </a:xfrm>
          <a:prstGeom prst="rect">
            <a:avLst/>
          </a:prstGeom>
        </p:spPr>
      </p:pic>
      <p:pic>
        <p:nvPicPr>
          <p:cNvPr id="2" name="Obrázok 1" descr="Na hrách v Abú Zabí Slovensko získalo prvé medaily">
            <a:extLst>
              <a:ext uri="{FF2B5EF4-FFF2-40B4-BE49-F238E27FC236}">
                <a16:creationId xmlns:a16="http://schemas.microsoft.com/office/drawing/2014/main" id="{9B0332E6-09AF-C561-99FF-75D72EDCA1BC}"/>
              </a:ext>
            </a:extLst>
          </p:cNvPr>
          <p:cNvPicPr>
            <a:picLocks noChangeAspect="1"/>
          </p:cNvPicPr>
          <p:nvPr/>
        </p:nvPicPr>
        <p:blipFill>
          <a:blip r:embed="rId4"/>
          <a:srcRect l="18599" r="27396"/>
          <a:stretch>
            <a:fillRect/>
          </a:stretch>
        </p:blipFill>
        <p:spPr>
          <a:xfrm>
            <a:off x="5211941" y="1979519"/>
            <a:ext cx="3804598" cy="4716383"/>
          </a:xfrm>
          <a:prstGeom prst="rect">
            <a:avLst/>
          </a:prstGeom>
        </p:spPr>
      </p:pic>
      <p:sp>
        <p:nvSpPr>
          <p:cNvPr id="14" name="Ovál 13">
            <a:extLst>
              <a:ext uri="{FF2B5EF4-FFF2-40B4-BE49-F238E27FC236}">
                <a16:creationId xmlns:a16="http://schemas.microsoft.com/office/drawing/2014/main" id="{B87242E0-F4A9-253F-4C8E-060200C40784}"/>
              </a:ext>
            </a:extLst>
          </p:cNvPr>
          <p:cNvSpPr/>
          <p:nvPr/>
        </p:nvSpPr>
        <p:spPr>
          <a:xfrm rot="20402528">
            <a:off x="8605378" y="3942781"/>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400" dirty="0"/>
              <a:t>Veľký potlesk pre  moderátorov Michaelu Duchovú a Michala Štubňu </a:t>
            </a:r>
          </a:p>
        </p:txBody>
      </p:sp>
    </p:spTree>
    <p:extLst>
      <p:ext uri="{BB962C8B-B14F-4D97-AF65-F5344CB8AC3E}">
        <p14:creationId xmlns:p14="http://schemas.microsoft.com/office/powerpoint/2010/main" val="3943091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7ED64-4E2A-7BAF-4F67-1962F80EFEA8}"/>
            </a:ext>
          </a:extLst>
        </p:cNvPr>
        <p:cNvGrpSpPr/>
        <p:nvPr/>
      </p:nvGrpSpPr>
      <p:grpSpPr>
        <a:xfrm>
          <a:off x="0" y="0"/>
          <a:ext cx="0" cy="0"/>
          <a:chOff x="0" y="0"/>
          <a:chExt cx="0" cy="0"/>
        </a:xfrm>
      </p:grpSpPr>
      <p:sp>
        <p:nvSpPr>
          <p:cNvPr id="6" name="Obdĺžnik 5">
            <a:extLst>
              <a:ext uri="{FF2B5EF4-FFF2-40B4-BE49-F238E27FC236}">
                <a16:creationId xmlns:a16="http://schemas.microsoft.com/office/drawing/2014/main" id="{1BA52558-6865-F75A-568D-5A25A86003D9}"/>
              </a:ext>
            </a:extLst>
          </p:cNvPr>
          <p:cNvSpPr/>
          <p:nvPr/>
        </p:nvSpPr>
        <p:spPr>
          <a:xfrm>
            <a:off x="4632960" y="2058716"/>
            <a:ext cx="2211185" cy="405945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Text Placeholder 7">
            <a:extLst>
              <a:ext uri="{FF2B5EF4-FFF2-40B4-BE49-F238E27FC236}">
                <a16:creationId xmlns:a16="http://schemas.microsoft.com/office/drawing/2014/main" id="{E00AED47-BA2C-6884-3C02-D930E038EC37}"/>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C4ECE2C9-314D-69FF-1B7F-54CD5EBBE819}"/>
              </a:ext>
            </a:extLst>
          </p:cNvPr>
          <p:cNvSpPr>
            <a:spLocks noGrp="1"/>
          </p:cNvSpPr>
          <p:nvPr>
            <p:ph type="body" sz="quarter" idx="13"/>
          </p:nvPr>
        </p:nvSpPr>
        <p:spPr>
          <a:xfrm>
            <a:off x="-88669" y="1083991"/>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ocenenia Klubu FAIR PLAY </a:t>
            </a:r>
          </a:p>
        </p:txBody>
      </p:sp>
      <p:sp>
        <p:nvSpPr>
          <p:cNvPr id="8" name="Ovál 7">
            <a:extLst>
              <a:ext uri="{FF2B5EF4-FFF2-40B4-BE49-F238E27FC236}">
                <a16:creationId xmlns:a16="http://schemas.microsoft.com/office/drawing/2014/main" id="{7AE313AB-9949-57C0-90B3-3CA8902684D6}"/>
              </a:ext>
            </a:extLst>
          </p:cNvPr>
          <p:cNvSpPr/>
          <p:nvPr/>
        </p:nvSpPr>
        <p:spPr>
          <a:xfrm rot="20956115">
            <a:off x="8253886" y="3884905"/>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latin typeface="Times New Roman" panose="02020603050405020304" pitchFamily="18" charset="0"/>
                <a:cs typeface="Times New Roman" panose="02020603050405020304" pitchFamily="18" charset="0"/>
              </a:rPr>
              <a:t>ŠPORTOVCI NEPOTREBUJÚ CÍTIŤ  ĽÚTOSŤ, POTREBUJÚ, REŠPEKT, PRÍLEŽITOSŤ A POTLESK ♥</a:t>
            </a:r>
            <a:endParaRPr lang="sk-SK" sz="2000" dirty="0"/>
          </a:p>
        </p:txBody>
      </p:sp>
      <p:pic>
        <p:nvPicPr>
          <p:cNvPr id="3" name="Obrázok 2">
            <a:extLst>
              <a:ext uri="{FF2B5EF4-FFF2-40B4-BE49-F238E27FC236}">
                <a16:creationId xmlns:a16="http://schemas.microsoft.com/office/drawing/2014/main" id="{D39153AD-0A89-0306-55FB-22E88E5A4C8E}"/>
              </a:ext>
            </a:extLst>
          </p:cNvPr>
          <p:cNvPicPr>
            <a:picLocks noChangeAspect="1"/>
          </p:cNvPicPr>
          <p:nvPr/>
        </p:nvPicPr>
        <p:blipFill>
          <a:blip r:embed="rId2"/>
          <a:stretch>
            <a:fillRect/>
          </a:stretch>
        </p:blipFill>
        <p:spPr>
          <a:xfrm>
            <a:off x="4265045" y="1456112"/>
            <a:ext cx="2947013" cy="5145578"/>
          </a:xfrm>
          <a:prstGeom prst="rect">
            <a:avLst/>
          </a:prstGeom>
        </p:spPr>
      </p:pic>
    </p:spTree>
    <p:extLst>
      <p:ext uri="{BB962C8B-B14F-4D97-AF65-F5344CB8AC3E}">
        <p14:creationId xmlns:p14="http://schemas.microsoft.com/office/powerpoint/2010/main" val="1624521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BE071-50F0-4F0D-B70B-05163BE41160}"/>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E361361D-BAB6-B146-3C53-2601732A52A1}"/>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EC0C873C-25F5-849A-A582-7DB895450F70}"/>
              </a:ext>
            </a:extLst>
          </p:cNvPr>
          <p:cNvSpPr>
            <a:spLocks noGrp="1"/>
          </p:cNvSpPr>
          <p:nvPr>
            <p:ph type="body" sz="quarter" idx="13"/>
          </p:nvPr>
        </p:nvSpPr>
        <p:spPr>
          <a:xfrm>
            <a:off x="0" y="374638"/>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8. výročná správa </a:t>
            </a:r>
          </a:p>
        </p:txBody>
      </p:sp>
      <p:pic>
        <p:nvPicPr>
          <p:cNvPr id="7" name="Obrázok 6">
            <a:extLst>
              <a:ext uri="{FF2B5EF4-FFF2-40B4-BE49-F238E27FC236}">
                <a16:creationId xmlns:a16="http://schemas.microsoft.com/office/drawing/2014/main" id="{5B04EC5B-CCDE-1AA3-2763-A970B8498D55}"/>
              </a:ext>
            </a:extLst>
          </p:cNvPr>
          <p:cNvPicPr>
            <a:picLocks noChangeAspect="1"/>
          </p:cNvPicPr>
          <p:nvPr/>
        </p:nvPicPr>
        <p:blipFill>
          <a:blip r:embed="rId2"/>
          <a:stretch>
            <a:fillRect/>
          </a:stretch>
        </p:blipFill>
        <p:spPr>
          <a:xfrm>
            <a:off x="1891163" y="1719883"/>
            <a:ext cx="7263922" cy="5138117"/>
          </a:xfrm>
          <a:prstGeom prst="rect">
            <a:avLst/>
          </a:prstGeom>
        </p:spPr>
      </p:pic>
      <p:sp>
        <p:nvSpPr>
          <p:cNvPr id="8" name="Ovál 7">
            <a:extLst>
              <a:ext uri="{FF2B5EF4-FFF2-40B4-BE49-F238E27FC236}">
                <a16:creationId xmlns:a16="http://schemas.microsoft.com/office/drawing/2014/main" id="{4EE5CEBD-83AE-50C2-9E67-7190CE4416F6}"/>
              </a:ext>
            </a:extLst>
          </p:cNvPr>
          <p:cNvSpPr/>
          <p:nvPr/>
        </p:nvSpPr>
        <p:spPr>
          <a:xfrm rot="20956115">
            <a:off x="8253886" y="3884905"/>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b="1" dirty="0"/>
              <a:t>134</a:t>
            </a:r>
            <a:r>
              <a:rPr lang="sk-SK" sz="2000" dirty="0"/>
              <a:t> STRÁN RADOSTI SPOKOJNOSTI, ÚSPECHOV A HRDOSTI </a:t>
            </a:r>
            <a:r>
              <a:rPr lang="sk-SK" sz="2000" dirty="0">
                <a:latin typeface="Times New Roman" panose="02020603050405020304" pitchFamily="18" charset="0"/>
                <a:cs typeface="Times New Roman" panose="02020603050405020304" pitchFamily="18" charset="0"/>
              </a:rPr>
              <a:t>♥</a:t>
            </a:r>
            <a:endParaRPr lang="sk-SK" sz="2000" dirty="0"/>
          </a:p>
        </p:txBody>
      </p:sp>
    </p:spTree>
    <p:extLst>
      <p:ext uri="{BB962C8B-B14F-4D97-AF65-F5344CB8AC3E}">
        <p14:creationId xmlns:p14="http://schemas.microsoft.com/office/powerpoint/2010/main" val="1660187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11797C-036D-DB40-9A40-70D1A92E67E8}"/>
              </a:ext>
            </a:extLst>
          </p:cNvPr>
          <p:cNvSpPr>
            <a:spLocks noGrp="1"/>
          </p:cNvSpPr>
          <p:nvPr>
            <p:ph type="body" sz="quarter" idx="13"/>
          </p:nvPr>
        </p:nvSpPr>
        <p:spPr>
          <a:xfrm>
            <a:off x="687473" y="2759873"/>
            <a:ext cx="10482856" cy="974725"/>
          </a:xfrm>
        </p:spPr>
        <p:txBody>
          <a:bodyPr/>
          <a:lstStyle/>
          <a:p>
            <a:pPr algn="ctr"/>
            <a:r>
              <a:rPr lang="en-US" sz="4800" dirty="0">
                <a:solidFill>
                  <a:srgbClr val="FF0000"/>
                </a:solidFill>
              </a:rPr>
              <a:t> </a:t>
            </a:r>
            <a:r>
              <a:rPr lang="sk-SK" sz="4800" dirty="0">
                <a:solidFill>
                  <a:schemeClr val="accent5">
                    <a:lumMod val="75000"/>
                  </a:schemeClr>
                </a:solidFill>
              </a:rPr>
              <a:t>36. valné zhromaždenie </a:t>
            </a:r>
          </a:p>
          <a:p>
            <a:pPr algn="ctr"/>
            <a:r>
              <a:rPr lang="sk-SK" sz="4800" dirty="0">
                <a:solidFill>
                  <a:schemeClr val="accent5">
                    <a:lumMod val="75000"/>
                  </a:schemeClr>
                </a:solidFill>
              </a:rPr>
              <a:t>Špeciálnych olympiád </a:t>
            </a:r>
            <a:r>
              <a:rPr lang="sk-SK" sz="4800" dirty="0" err="1">
                <a:solidFill>
                  <a:schemeClr val="accent5">
                    <a:lumMod val="75000"/>
                  </a:schemeClr>
                </a:solidFill>
              </a:rPr>
              <a:t>slovensko</a:t>
            </a:r>
            <a:endParaRPr lang="sk-SK" sz="4800" dirty="0">
              <a:solidFill>
                <a:schemeClr val="accent5">
                  <a:lumMod val="75000"/>
                </a:schemeClr>
              </a:solidFill>
            </a:endParaRPr>
          </a:p>
          <a:p>
            <a:pPr algn="ctr"/>
            <a:endParaRPr lang="sk-SK" sz="4800" dirty="0">
              <a:solidFill>
                <a:srgbClr val="FF0000"/>
              </a:solidFill>
            </a:endParaRPr>
          </a:p>
          <a:p>
            <a:pPr algn="ctr"/>
            <a:r>
              <a:rPr lang="sk-SK" sz="3200" dirty="0">
                <a:solidFill>
                  <a:schemeClr val="tx1"/>
                </a:solidFill>
              </a:rPr>
              <a:t>4.6.2026, AC HOTEL BRATISLAVA</a:t>
            </a:r>
          </a:p>
          <a:p>
            <a:pPr algn="ctr"/>
            <a:endParaRPr lang="en-US" sz="1200" dirty="0">
              <a:solidFill>
                <a:schemeClr val="tx1">
                  <a:lumMod val="95000"/>
                </a:schemeClr>
              </a:solidFill>
            </a:endParaRPr>
          </a:p>
          <a:p>
            <a:endParaRPr lang="sk-SK" sz="4800" dirty="0"/>
          </a:p>
        </p:txBody>
      </p:sp>
      <p:sp>
        <p:nvSpPr>
          <p:cNvPr id="2" name="Ovál 1">
            <a:extLst>
              <a:ext uri="{FF2B5EF4-FFF2-40B4-BE49-F238E27FC236}">
                <a16:creationId xmlns:a16="http://schemas.microsoft.com/office/drawing/2014/main" id="{B5AB56DF-56C8-A6F9-73E0-3DCA6DE0B37D}"/>
              </a:ext>
            </a:extLst>
          </p:cNvPr>
          <p:cNvSpPr/>
          <p:nvPr/>
        </p:nvSpPr>
        <p:spPr>
          <a:xfrm>
            <a:off x="4318340" y="285983"/>
            <a:ext cx="3065929" cy="23852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400" dirty="0"/>
              <a:t>VÍTAME VÁS </a:t>
            </a:r>
          </a:p>
        </p:txBody>
      </p:sp>
    </p:spTree>
    <p:extLst>
      <p:ext uri="{BB962C8B-B14F-4D97-AF65-F5344CB8AC3E}">
        <p14:creationId xmlns:p14="http://schemas.microsoft.com/office/powerpoint/2010/main" val="1470737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0B57C-8668-44BA-28C2-49E43E71A7E1}"/>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6756EA35-451D-7555-9BFD-3C308DC9C54B}"/>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9031098A-1387-BB01-FC5B-3C6B0D62CD6D}"/>
              </a:ext>
            </a:extLst>
          </p:cNvPr>
          <p:cNvSpPr>
            <a:spLocks noGrp="1"/>
          </p:cNvSpPr>
          <p:nvPr>
            <p:ph type="body" sz="quarter" idx="13"/>
          </p:nvPr>
        </p:nvSpPr>
        <p:spPr>
          <a:xfrm>
            <a:off x="-74508" y="657394"/>
            <a:ext cx="10482856" cy="926454"/>
          </a:xfrm>
        </p:spPr>
        <p:txBody>
          <a:bodyPr/>
          <a:lstStyle/>
          <a:p>
            <a:pPr algn="ctr"/>
            <a:r>
              <a:rPr lang="en-US" sz="4000" dirty="0">
                <a:solidFill>
                  <a:srgbClr val="FF0000"/>
                </a:solidFill>
              </a:rPr>
              <a:t> </a:t>
            </a:r>
            <a:r>
              <a:rPr lang="sk-SK" sz="4000" dirty="0">
                <a:solidFill>
                  <a:srgbClr val="FF0000"/>
                </a:solidFill>
              </a:rPr>
              <a:t>    </a:t>
            </a:r>
            <a:r>
              <a:rPr lang="sk-SK" sz="4000" dirty="0">
                <a:solidFill>
                  <a:schemeClr val="accent5">
                    <a:lumMod val="75000"/>
                  </a:schemeClr>
                </a:solidFill>
              </a:rPr>
              <a:t>TALK SHOW aj o iných </a:t>
            </a:r>
            <a:r>
              <a:rPr lang="sk-SK" sz="4000" dirty="0" err="1">
                <a:solidFill>
                  <a:schemeClr val="accent5">
                    <a:lumMod val="75000"/>
                  </a:schemeClr>
                </a:solidFill>
              </a:rPr>
              <a:t>úSPECHOCH</a:t>
            </a:r>
            <a:r>
              <a:rPr lang="sk-SK" sz="4000" dirty="0">
                <a:solidFill>
                  <a:schemeClr val="accent5">
                    <a:lumMod val="75000"/>
                  </a:schemeClr>
                </a:solidFill>
              </a:rPr>
              <a:t> </a:t>
            </a:r>
          </a:p>
        </p:txBody>
      </p:sp>
      <p:pic>
        <p:nvPicPr>
          <p:cNvPr id="3" name="Obrázok 2">
            <a:extLst>
              <a:ext uri="{FF2B5EF4-FFF2-40B4-BE49-F238E27FC236}">
                <a16:creationId xmlns:a16="http://schemas.microsoft.com/office/drawing/2014/main" id="{249D33A7-D9D6-FE7C-B585-BDF7B636A406}"/>
              </a:ext>
            </a:extLst>
          </p:cNvPr>
          <p:cNvPicPr>
            <a:picLocks noChangeAspect="1"/>
          </p:cNvPicPr>
          <p:nvPr/>
        </p:nvPicPr>
        <p:blipFill>
          <a:blip r:embed="rId2"/>
          <a:srcRect l="14485" t="22869" r="60727"/>
          <a:stretch>
            <a:fillRect/>
          </a:stretch>
        </p:blipFill>
        <p:spPr>
          <a:xfrm>
            <a:off x="407323" y="1602679"/>
            <a:ext cx="2266603" cy="5289665"/>
          </a:xfrm>
          <a:prstGeom prst="rect">
            <a:avLst/>
          </a:prstGeom>
        </p:spPr>
      </p:pic>
      <p:pic>
        <p:nvPicPr>
          <p:cNvPr id="5" name="Obrázok 4">
            <a:extLst>
              <a:ext uri="{FF2B5EF4-FFF2-40B4-BE49-F238E27FC236}">
                <a16:creationId xmlns:a16="http://schemas.microsoft.com/office/drawing/2014/main" id="{EF70855F-322A-6D7F-2F96-335B1CBF98F3}"/>
              </a:ext>
            </a:extLst>
          </p:cNvPr>
          <p:cNvPicPr>
            <a:picLocks noChangeAspect="1"/>
          </p:cNvPicPr>
          <p:nvPr/>
        </p:nvPicPr>
        <p:blipFill>
          <a:blip r:embed="rId3"/>
          <a:srcRect l="12071" t="20932" r="50840" b="22951"/>
          <a:stretch>
            <a:fillRect/>
          </a:stretch>
        </p:blipFill>
        <p:spPr>
          <a:xfrm>
            <a:off x="2851036" y="1637024"/>
            <a:ext cx="2588030" cy="5220973"/>
          </a:xfrm>
          <a:prstGeom prst="rect">
            <a:avLst/>
          </a:prstGeom>
        </p:spPr>
      </p:pic>
      <p:pic>
        <p:nvPicPr>
          <p:cNvPr id="6" name="Obrázok 5">
            <a:extLst>
              <a:ext uri="{FF2B5EF4-FFF2-40B4-BE49-F238E27FC236}">
                <a16:creationId xmlns:a16="http://schemas.microsoft.com/office/drawing/2014/main" id="{63A699C3-52AF-9491-A8F2-04CB5A53BB73}"/>
              </a:ext>
            </a:extLst>
          </p:cNvPr>
          <p:cNvPicPr>
            <a:picLocks noChangeAspect="1"/>
          </p:cNvPicPr>
          <p:nvPr/>
        </p:nvPicPr>
        <p:blipFill>
          <a:blip r:embed="rId4"/>
          <a:srcRect l="54583" t="22869" r="32532"/>
          <a:stretch>
            <a:fillRect/>
          </a:stretch>
        </p:blipFill>
        <p:spPr>
          <a:xfrm>
            <a:off x="5555216" y="1602679"/>
            <a:ext cx="1324494" cy="5289666"/>
          </a:xfrm>
          <a:prstGeom prst="rect">
            <a:avLst/>
          </a:prstGeom>
        </p:spPr>
      </p:pic>
      <p:sp>
        <p:nvSpPr>
          <p:cNvPr id="11" name="BlokTextu 10">
            <a:extLst>
              <a:ext uri="{FF2B5EF4-FFF2-40B4-BE49-F238E27FC236}">
                <a16:creationId xmlns:a16="http://schemas.microsoft.com/office/drawing/2014/main" id="{FF7D08BA-DACB-616E-4AB3-4F759AFB19F3}"/>
              </a:ext>
            </a:extLst>
          </p:cNvPr>
          <p:cNvSpPr txBox="1"/>
          <p:nvPr/>
        </p:nvSpPr>
        <p:spPr>
          <a:xfrm>
            <a:off x="3048000" y="3262345"/>
            <a:ext cx="6096000" cy="369332"/>
          </a:xfrm>
          <a:prstGeom prst="rect">
            <a:avLst/>
          </a:prstGeom>
          <a:noFill/>
        </p:spPr>
        <p:txBody>
          <a:bodyPr wrap="square">
            <a:spAutoFit/>
          </a:bodyPr>
          <a:lstStyle/>
          <a:p>
            <a:endParaRPr lang="sk-SK" dirty="0"/>
          </a:p>
        </p:txBody>
      </p:sp>
      <p:pic>
        <p:nvPicPr>
          <p:cNvPr id="13" name="Obrázok 12">
            <a:extLst>
              <a:ext uri="{FF2B5EF4-FFF2-40B4-BE49-F238E27FC236}">
                <a16:creationId xmlns:a16="http://schemas.microsoft.com/office/drawing/2014/main" id="{7A89BD7F-6D89-C776-665A-A2DCAF601E25}"/>
              </a:ext>
            </a:extLst>
          </p:cNvPr>
          <p:cNvPicPr>
            <a:picLocks noChangeAspect="1"/>
          </p:cNvPicPr>
          <p:nvPr/>
        </p:nvPicPr>
        <p:blipFill>
          <a:blip r:embed="rId5"/>
          <a:srcRect l="23882" t="9051" r="6237"/>
          <a:stretch>
            <a:fillRect/>
          </a:stretch>
        </p:blipFill>
        <p:spPr>
          <a:xfrm>
            <a:off x="6995860" y="1602679"/>
            <a:ext cx="2691667" cy="5255318"/>
          </a:xfrm>
          <a:prstGeom prst="rect">
            <a:avLst/>
          </a:prstGeom>
        </p:spPr>
      </p:pic>
      <p:sp>
        <p:nvSpPr>
          <p:cNvPr id="8" name="Ovál 7">
            <a:extLst>
              <a:ext uri="{FF2B5EF4-FFF2-40B4-BE49-F238E27FC236}">
                <a16:creationId xmlns:a16="http://schemas.microsoft.com/office/drawing/2014/main" id="{A13AA895-32E4-E7C6-0428-B8EC15CFD344}"/>
              </a:ext>
            </a:extLst>
          </p:cNvPr>
          <p:cNvSpPr/>
          <p:nvPr/>
        </p:nvSpPr>
        <p:spPr>
          <a:xfrm rot="20956115">
            <a:off x="8752021" y="3342954"/>
            <a:ext cx="3410780" cy="2836345"/>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latin typeface="Times New Roman" panose="02020603050405020304" pitchFamily="18" charset="0"/>
                <a:cs typeface="Times New Roman" panose="02020603050405020304" pitchFamily="18" charset="0"/>
              </a:rPr>
              <a:t>U NÁS MÁ KAŽDÝ MIESTO NA ŠTARTE AJ V CIELI ♥</a:t>
            </a:r>
            <a:endParaRPr lang="sk-SK" sz="2000" dirty="0"/>
          </a:p>
        </p:txBody>
      </p:sp>
    </p:spTree>
    <p:extLst>
      <p:ext uri="{BB962C8B-B14F-4D97-AF65-F5344CB8AC3E}">
        <p14:creationId xmlns:p14="http://schemas.microsoft.com/office/powerpoint/2010/main" val="3834783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8FFD-AB4E-CC3B-AA1C-7967931D8B73}"/>
            </a:ext>
          </a:extLst>
        </p:cNvPr>
        <p:cNvGrpSpPr/>
        <p:nvPr/>
      </p:nvGrpSpPr>
      <p:grpSpPr>
        <a:xfrm>
          <a:off x="0" y="0"/>
          <a:ext cx="0" cy="0"/>
          <a:chOff x="0" y="0"/>
          <a:chExt cx="0" cy="0"/>
        </a:xfrm>
      </p:grpSpPr>
      <p:pic>
        <p:nvPicPr>
          <p:cNvPr id="11" name="Obrázok 10">
            <a:extLst>
              <a:ext uri="{FF2B5EF4-FFF2-40B4-BE49-F238E27FC236}">
                <a16:creationId xmlns:a16="http://schemas.microsoft.com/office/drawing/2014/main" id="{A2E8BFF6-6DD9-5C30-92D6-5D9D1DDF44E2}"/>
              </a:ext>
            </a:extLst>
          </p:cNvPr>
          <p:cNvPicPr>
            <a:picLocks noChangeAspect="1"/>
          </p:cNvPicPr>
          <p:nvPr/>
        </p:nvPicPr>
        <p:blipFill>
          <a:blip r:embed="rId2"/>
          <a:srcRect t="9051"/>
          <a:stretch>
            <a:fillRect/>
          </a:stretch>
        </p:blipFill>
        <p:spPr>
          <a:xfrm>
            <a:off x="4158961" y="2155962"/>
            <a:ext cx="3874077" cy="4697938"/>
          </a:xfrm>
          <a:prstGeom prst="rect">
            <a:avLst/>
          </a:prstGeom>
        </p:spPr>
      </p:pic>
      <p:sp>
        <p:nvSpPr>
          <p:cNvPr id="4" name="Text Placeholder 7">
            <a:extLst>
              <a:ext uri="{FF2B5EF4-FFF2-40B4-BE49-F238E27FC236}">
                <a16:creationId xmlns:a16="http://schemas.microsoft.com/office/drawing/2014/main" id="{B49C3FC4-1F41-F006-AB4B-9FD19A481BE5}"/>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5D012A41-592F-F1FA-A6E1-5BB8F49DEFF1}"/>
              </a:ext>
            </a:extLst>
          </p:cNvPr>
          <p:cNvSpPr>
            <a:spLocks noGrp="1"/>
          </p:cNvSpPr>
          <p:nvPr>
            <p:ph type="body" sz="quarter" idx="13"/>
          </p:nvPr>
        </p:nvSpPr>
        <p:spPr>
          <a:xfrm>
            <a:off x="-141678" y="460585"/>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9. správa prezidentky</a:t>
            </a:r>
          </a:p>
        </p:txBody>
      </p:sp>
      <p:sp>
        <p:nvSpPr>
          <p:cNvPr id="6" name="Ovál 5">
            <a:extLst>
              <a:ext uri="{FF2B5EF4-FFF2-40B4-BE49-F238E27FC236}">
                <a16:creationId xmlns:a16="http://schemas.microsoft.com/office/drawing/2014/main" id="{EB695628-7F56-861F-4AB2-43C494C993C8}"/>
              </a:ext>
            </a:extLst>
          </p:cNvPr>
          <p:cNvSpPr/>
          <p:nvPr/>
        </p:nvSpPr>
        <p:spPr>
          <a:xfrm rot="20956115">
            <a:off x="7622984" y="1913929"/>
            <a:ext cx="3160478"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„ĎAKUJEM, </a:t>
            </a:r>
          </a:p>
          <a:p>
            <a:pPr algn="ctr"/>
            <a:r>
              <a:rPr lang="sk-SK" sz="2000" dirty="0"/>
              <a:t>ŽE  VAŠE ÚSPECHY M</a:t>
            </a:r>
            <a:r>
              <a:rPr lang="sk-SK" sz="2000" dirty="0">
                <a:cs typeface="Times New Roman" panose="02020603050405020304" pitchFamily="18" charset="0"/>
              </a:rPr>
              <a:t>ȎŽEM PREŽÍVAŤ S VAMI“. </a:t>
            </a:r>
            <a:endParaRPr lang="sk-SK" sz="2000" dirty="0"/>
          </a:p>
        </p:txBody>
      </p:sp>
      <p:sp>
        <p:nvSpPr>
          <p:cNvPr id="7" name="Ovál 6">
            <a:extLst>
              <a:ext uri="{FF2B5EF4-FFF2-40B4-BE49-F238E27FC236}">
                <a16:creationId xmlns:a16="http://schemas.microsoft.com/office/drawing/2014/main" id="{9C95D5EB-6C15-0E4B-6420-E44B7DBA8F02}"/>
              </a:ext>
            </a:extLst>
          </p:cNvPr>
          <p:cNvSpPr/>
          <p:nvPr/>
        </p:nvSpPr>
        <p:spPr>
          <a:xfrm rot="20956115">
            <a:off x="8018087" y="3990648"/>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400" dirty="0"/>
              <a:t>„ŽIJEME </a:t>
            </a:r>
            <a:r>
              <a:rPr lang="sk-SK" sz="2400" dirty="0">
                <a:cs typeface="Times New Roman" panose="02020603050405020304" pitchFamily="18" charset="0"/>
              </a:rPr>
              <a:t>S VAMI  100-VKY   PRÍBEHOV“</a:t>
            </a:r>
            <a:endParaRPr lang="sk-SK" sz="2400" dirty="0"/>
          </a:p>
        </p:txBody>
      </p:sp>
      <p:pic>
        <p:nvPicPr>
          <p:cNvPr id="9" name="Obrázok 8">
            <a:extLst>
              <a:ext uri="{FF2B5EF4-FFF2-40B4-BE49-F238E27FC236}">
                <a16:creationId xmlns:a16="http://schemas.microsoft.com/office/drawing/2014/main" id="{47689297-3077-609E-1BE8-951BAC64891E}"/>
              </a:ext>
            </a:extLst>
          </p:cNvPr>
          <p:cNvPicPr>
            <a:picLocks noChangeAspect="1"/>
          </p:cNvPicPr>
          <p:nvPr/>
        </p:nvPicPr>
        <p:blipFill>
          <a:blip r:embed="rId3"/>
          <a:srcRect t="15435" b="7655"/>
          <a:stretch>
            <a:fillRect/>
          </a:stretch>
        </p:blipFill>
        <p:spPr>
          <a:xfrm>
            <a:off x="210001" y="2166353"/>
            <a:ext cx="4057328" cy="4677157"/>
          </a:xfrm>
          <a:prstGeom prst="rect">
            <a:avLst/>
          </a:prstGeom>
        </p:spPr>
      </p:pic>
    </p:spTree>
    <p:extLst>
      <p:ext uri="{BB962C8B-B14F-4D97-AF65-F5344CB8AC3E}">
        <p14:creationId xmlns:p14="http://schemas.microsoft.com/office/powerpoint/2010/main" val="954878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ACE04-0C19-C770-8BAC-2DE2B14B5A44}"/>
            </a:ext>
          </a:extLst>
        </p:cNvPr>
        <p:cNvGrpSpPr/>
        <p:nvPr/>
      </p:nvGrpSpPr>
      <p:grpSpPr>
        <a:xfrm>
          <a:off x="0" y="0"/>
          <a:ext cx="0" cy="0"/>
          <a:chOff x="0" y="0"/>
          <a:chExt cx="0" cy="0"/>
        </a:xfrm>
      </p:grpSpPr>
      <p:sp>
        <p:nvSpPr>
          <p:cNvPr id="7" name="Ovál 6">
            <a:extLst>
              <a:ext uri="{FF2B5EF4-FFF2-40B4-BE49-F238E27FC236}">
                <a16:creationId xmlns:a16="http://schemas.microsoft.com/office/drawing/2014/main" id="{598E1F9D-E035-8571-F165-84CBA468C32D}"/>
              </a:ext>
            </a:extLst>
          </p:cNvPr>
          <p:cNvSpPr/>
          <p:nvPr/>
        </p:nvSpPr>
        <p:spPr>
          <a:xfrm rot="21079797">
            <a:off x="5119250" y="4594572"/>
            <a:ext cx="6792408" cy="1612526"/>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   ŠPORTOVCI</a:t>
            </a:r>
          </a:p>
        </p:txBody>
      </p:sp>
      <p:sp>
        <p:nvSpPr>
          <p:cNvPr id="27" name="Ovál 26">
            <a:extLst>
              <a:ext uri="{FF2B5EF4-FFF2-40B4-BE49-F238E27FC236}">
                <a16:creationId xmlns:a16="http://schemas.microsoft.com/office/drawing/2014/main" id="{C4CEC9C2-F3B2-C509-9FBF-0DC24CE4040E}"/>
              </a:ext>
            </a:extLst>
          </p:cNvPr>
          <p:cNvSpPr/>
          <p:nvPr/>
        </p:nvSpPr>
        <p:spPr>
          <a:xfrm>
            <a:off x="4594445" y="5798211"/>
            <a:ext cx="4974684" cy="1319349"/>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TOLERANCIA</a:t>
            </a:r>
          </a:p>
        </p:txBody>
      </p:sp>
      <p:sp>
        <p:nvSpPr>
          <p:cNvPr id="13" name="Ovál 12">
            <a:extLst>
              <a:ext uri="{FF2B5EF4-FFF2-40B4-BE49-F238E27FC236}">
                <a16:creationId xmlns:a16="http://schemas.microsoft.com/office/drawing/2014/main" id="{5BCCD242-5EDF-90FC-1D04-8C3918E12D2F}"/>
              </a:ext>
            </a:extLst>
          </p:cNvPr>
          <p:cNvSpPr/>
          <p:nvPr/>
        </p:nvSpPr>
        <p:spPr>
          <a:xfrm rot="21293933">
            <a:off x="-404273" y="5331856"/>
            <a:ext cx="6864110" cy="136051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PRÍLEŽITOSTI</a:t>
            </a:r>
          </a:p>
        </p:txBody>
      </p:sp>
      <p:sp>
        <p:nvSpPr>
          <p:cNvPr id="26" name="Ovál 25">
            <a:extLst>
              <a:ext uri="{FF2B5EF4-FFF2-40B4-BE49-F238E27FC236}">
                <a16:creationId xmlns:a16="http://schemas.microsoft.com/office/drawing/2014/main" id="{063EB080-9123-FFC3-BB37-D6C131BC752B}"/>
              </a:ext>
            </a:extLst>
          </p:cNvPr>
          <p:cNvSpPr/>
          <p:nvPr/>
        </p:nvSpPr>
        <p:spPr>
          <a:xfrm rot="20956115">
            <a:off x="275461" y="4549268"/>
            <a:ext cx="2886518" cy="1427729"/>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LOVE</a:t>
            </a:r>
          </a:p>
        </p:txBody>
      </p:sp>
      <p:sp>
        <p:nvSpPr>
          <p:cNvPr id="25" name="Ovál 24">
            <a:extLst>
              <a:ext uri="{FF2B5EF4-FFF2-40B4-BE49-F238E27FC236}">
                <a16:creationId xmlns:a16="http://schemas.microsoft.com/office/drawing/2014/main" id="{F033361D-E1F9-6899-7916-5DDFA45D967B}"/>
              </a:ext>
            </a:extLst>
          </p:cNvPr>
          <p:cNvSpPr/>
          <p:nvPr/>
        </p:nvSpPr>
        <p:spPr>
          <a:xfrm rot="20956115">
            <a:off x="4606132" y="3579157"/>
            <a:ext cx="4073919" cy="157564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 IDENTITA</a:t>
            </a:r>
          </a:p>
        </p:txBody>
      </p:sp>
      <p:sp>
        <p:nvSpPr>
          <p:cNvPr id="18" name="Ovál 17">
            <a:extLst>
              <a:ext uri="{FF2B5EF4-FFF2-40B4-BE49-F238E27FC236}">
                <a16:creationId xmlns:a16="http://schemas.microsoft.com/office/drawing/2014/main" id="{3552C750-EC71-D495-6227-22E25BB63985}"/>
              </a:ext>
            </a:extLst>
          </p:cNvPr>
          <p:cNvSpPr/>
          <p:nvPr/>
        </p:nvSpPr>
        <p:spPr>
          <a:xfrm>
            <a:off x="8479860" y="-227003"/>
            <a:ext cx="4389102" cy="1888544"/>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 INKLÚZIA</a:t>
            </a:r>
          </a:p>
        </p:txBody>
      </p:sp>
      <p:sp>
        <p:nvSpPr>
          <p:cNvPr id="23" name="Ovál 22">
            <a:extLst>
              <a:ext uri="{FF2B5EF4-FFF2-40B4-BE49-F238E27FC236}">
                <a16:creationId xmlns:a16="http://schemas.microsoft.com/office/drawing/2014/main" id="{E037D223-583A-C7B1-50C0-7E451CD0A3D3}"/>
              </a:ext>
            </a:extLst>
          </p:cNvPr>
          <p:cNvSpPr/>
          <p:nvPr/>
        </p:nvSpPr>
        <p:spPr>
          <a:xfrm rot="20956115">
            <a:off x="6020019" y="-92138"/>
            <a:ext cx="3572808" cy="2175647"/>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ŠPORT</a:t>
            </a:r>
          </a:p>
        </p:txBody>
      </p:sp>
      <p:sp>
        <p:nvSpPr>
          <p:cNvPr id="22" name="Ovál 21">
            <a:extLst>
              <a:ext uri="{FF2B5EF4-FFF2-40B4-BE49-F238E27FC236}">
                <a16:creationId xmlns:a16="http://schemas.microsoft.com/office/drawing/2014/main" id="{B2E85B72-EF2B-3A4A-4B01-3A24BDF78999}"/>
              </a:ext>
            </a:extLst>
          </p:cNvPr>
          <p:cNvSpPr/>
          <p:nvPr/>
        </p:nvSpPr>
        <p:spPr>
          <a:xfrm rot="21171555">
            <a:off x="-283163" y="-406040"/>
            <a:ext cx="2611552" cy="16659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RODIČ</a:t>
            </a:r>
          </a:p>
        </p:txBody>
      </p:sp>
      <p:sp>
        <p:nvSpPr>
          <p:cNvPr id="20" name="Ovál 19">
            <a:extLst>
              <a:ext uri="{FF2B5EF4-FFF2-40B4-BE49-F238E27FC236}">
                <a16:creationId xmlns:a16="http://schemas.microsoft.com/office/drawing/2014/main" id="{C912012D-9068-31A7-D68D-2AE222F40740}"/>
              </a:ext>
            </a:extLst>
          </p:cNvPr>
          <p:cNvSpPr/>
          <p:nvPr/>
        </p:nvSpPr>
        <p:spPr>
          <a:xfrm rot="20956115">
            <a:off x="8939522" y="5388786"/>
            <a:ext cx="3572204" cy="150011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400" dirty="0"/>
              <a:t>VZŤAHY</a:t>
            </a:r>
          </a:p>
        </p:txBody>
      </p:sp>
      <p:sp>
        <p:nvSpPr>
          <p:cNvPr id="17" name="Ovál 16">
            <a:extLst>
              <a:ext uri="{FF2B5EF4-FFF2-40B4-BE49-F238E27FC236}">
                <a16:creationId xmlns:a16="http://schemas.microsoft.com/office/drawing/2014/main" id="{1E814651-21CE-42F3-20E5-E3BD571AD580}"/>
              </a:ext>
            </a:extLst>
          </p:cNvPr>
          <p:cNvSpPr/>
          <p:nvPr/>
        </p:nvSpPr>
        <p:spPr>
          <a:xfrm rot="20956115">
            <a:off x="8641834" y="1011616"/>
            <a:ext cx="3975134"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NÁDEJ</a:t>
            </a:r>
          </a:p>
        </p:txBody>
      </p:sp>
      <p:sp>
        <p:nvSpPr>
          <p:cNvPr id="4" name="Text Placeholder 7">
            <a:extLst>
              <a:ext uri="{FF2B5EF4-FFF2-40B4-BE49-F238E27FC236}">
                <a16:creationId xmlns:a16="http://schemas.microsoft.com/office/drawing/2014/main" id="{2A837D1E-1EC5-1604-A6A0-04800F1D1CF7}"/>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6" name="Ovál 5">
            <a:extLst>
              <a:ext uri="{FF2B5EF4-FFF2-40B4-BE49-F238E27FC236}">
                <a16:creationId xmlns:a16="http://schemas.microsoft.com/office/drawing/2014/main" id="{5DF35B84-57E1-8E89-9D64-766B5A5FCB3E}"/>
              </a:ext>
            </a:extLst>
          </p:cNvPr>
          <p:cNvSpPr/>
          <p:nvPr/>
        </p:nvSpPr>
        <p:spPr>
          <a:xfrm rot="20956115">
            <a:off x="6381957" y="1341820"/>
            <a:ext cx="3160478"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VÍZIA</a:t>
            </a:r>
          </a:p>
        </p:txBody>
      </p:sp>
      <p:sp>
        <p:nvSpPr>
          <p:cNvPr id="3" name="Ovál 2">
            <a:extLst>
              <a:ext uri="{FF2B5EF4-FFF2-40B4-BE49-F238E27FC236}">
                <a16:creationId xmlns:a16="http://schemas.microsoft.com/office/drawing/2014/main" id="{EA859580-AF0A-2F0C-9502-CE013A4E48BD}"/>
              </a:ext>
            </a:extLst>
          </p:cNvPr>
          <p:cNvSpPr/>
          <p:nvPr/>
        </p:nvSpPr>
        <p:spPr>
          <a:xfrm>
            <a:off x="876864" y="2435599"/>
            <a:ext cx="5474277" cy="1421629"/>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D</a:t>
            </a:r>
            <a:r>
              <a:rPr lang="sk-SK" sz="6000" dirty="0">
                <a:latin typeface="Times New Roman" panose="02020603050405020304" pitchFamily="18" charset="0"/>
                <a:cs typeface="Times New Roman" panose="02020603050405020304" pitchFamily="18" charset="0"/>
              </a:rPr>
              <a:t>ȎVERA</a:t>
            </a:r>
            <a:endParaRPr lang="sk-SK" sz="6000" dirty="0"/>
          </a:p>
        </p:txBody>
      </p:sp>
      <p:sp>
        <p:nvSpPr>
          <p:cNvPr id="5" name="Ovál 4">
            <a:extLst>
              <a:ext uri="{FF2B5EF4-FFF2-40B4-BE49-F238E27FC236}">
                <a16:creationId xmlns:a16="http://schemas.microsoft.com/office/drawing/2014/main" id="{81964D1D-CC2B-6B10-95D0-3D25CFEF0F4D}"/>
              </a:ext>
            </a:extLst>
          </p:cNvPr>
          <p:cNvSpPr/>
          <p:nvPr/>
        </p:nvSpPr>
        <p:spPr>
          <a:xfrm>
            <a:off x="5080401" y="3004346"/>
            <a:ext cx="5384699" cy="71522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BUDÚCNOSŤ</a:t>
            </a:r>
          </a:p>
        </p:txBody>
      </p:sp>
      <p:sp>
        <p:nvSpPr>
          <p:cNvPr id="8" name="Ovál 7">
            <a:extLst>
              <a:ext uri="{FF2B5EF4-FFF2-40B4-BE49-F238E27FC236}">
                <a16:creationId xmlns:a16="http://schemas.microsoft.com/office/drawing/2014/main" id="{325F36B4-7A6E-6F25-21A9-3FF735B9DE97}"/>
              </a:ext>
            </a:extLst>
          </p:cNvPr>
          <p:cNvSpPr/>
          <p:nvPr/>
        </p:nvSpPr>
        <p:spPr>
          <a:xfrm rot="20956115">
            <a:off x="-362343" y="1706085"/>
            <a:ext cx="6710567" cy="99947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KONTINUITA</a:t>
            </a:r>
          </a:p>
        </p:txBody>
      </p:sp>
      <p:sp>
        <p:nvSpPr>
          <p:cNvPr id="14" name="Ovál 13">
            <a:extLst>
              <a:ext uri="{FF2B5EF4-FFF2-40B4-BE49-F238E27FC236}">
                <a16:creationId xmlns:a16="http://schemas.microsoft.com/office/drawing/2014/main" id="{A6BAA1C4-6D9B-9916-2091-9B8E1C8A1405}"/>
              </a:ext>
            </a:extLst>
          </p:cNvPr>
          <p:cNvSpPr/>
          <p:nvPr/>
        </p:nvSpPr>
        <p:spPr>
          <a:xfrm rot="20956115">
            <a:off x="54227" y="164558"/>
            <a:ext cx="7269850" cy="1560802"/>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SEBAVEDOMIE</a:t>
            </a:r>
          </a:p>
        </p:txBody>
      </p:sp>
      <p:sp>
        <p:nvSpPr>
          <p:cNvPr id="10" name="Ovál 9">
            <a:extLst>
              <a:ext uri="{FF2B5EF4-FFF2-40B4-BE49-F238E27FC236}">
                <a16:creationId xmlns:a16="http://schemas.microsoft.com/office/drawing/2014/main" id="{A0487E7F-D5BF-0823-B31F-B1F14A2FAB0B}"/>
              </a:ext>
            </a:extLst>
          </p:cNvPr>
          <p:cNvSpPr/>
          <p:nvPr/>
        </p:nvSpPr>
        <p:spPr>
          <a:xfrm rot="20735765">
            <a:off x="4292806" y="1592974"/>
            <a:ext cx="4398819" cy="9545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EMÓCIE</a:t>
            </a:r>
          </a:p>
        </p:txBody>
      </p:sp>
      <p:sp>
        <p:nvSpPr>
          <p:cNvPr id="19" name="Ovál 18">
            <a:extLst>
              <a:ext uri="{FF2B5EF4-FFF2-40B4-BE49-F238E27FC236}">
                <a16:creationId xmlns:a16="http://schemas.microsoft.com/office/drawing/2014/main" id="{EDE92139-4B20-3F2F-0A71-E5D9A256A8E7}"/>
              </a:ext>
            </a:extLst>
          </p:cNvPr>
          <p:cNvSpPr/>
          <p:nvPr/>
        </p:nvSpPr>
        <p:spPr>
          <a:xfrm rot="819400">
            <a:off x="-193555" y="3143161"/>
            <a:ext cx="2738732" cy="1878327"/>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FAIR PLAY</a:t>
            </a:r>
          </a:p>
        </p:txBody>
      </p:sp>
      <p:sp>
        <p:nvSpPr>
          <p:cNvPr id="21" name="Ovál 20">
            <a:extLst>
              <a:ext uri="{FF2B5EF4-FFF2-40B4-BE49-F238E27FC236}">
                <a16:creationId xmlns:a16="http://schemas.microsoft.com/office/drawing/2014/main" id="{6F1ADABA-2174-9B1C-F6FF-E4089A0F1BA2}"/>
              </a:ext>
            </a:extLst>
          </p:cNvPr>
          <p:cNvSpPr/>
          <p:nvPr/>
        </p:nvSpPr>
        <p:spPr>
          <a:xfrm rot="20956115">
            <a:off x="9226716" y="2858914"/>
            <a:ext cx="3115484" cy="130508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TRÉNERI</a:t>
            </a:r>
          </a:p>
        </p:txBody>
      </p:sp>
      <p:sp>
        <p:nvSpPr>
          <p:cNvPr id="12" name="Ovál 11">
            <a:extLst>
              <a:ext uri="{FF2B5EF4-FFF2-40B4-BE49-F238E27FC236}">
                <a16:creationId xmlns:a16="http://schemas.microsoft.com/office/drawing/2014/main" id="{E60B8EED-F701-CF54-7A2B-181DCE109F5E}"/>
              </a:ext>
            </a:extLst>
          </p:cNvPr>
          <p:cNvSpPr/>
          <p:nvPr/>
        </p:nvSpPr>
        <p:spPr>
          <a:xfrm rot="20956115">
            <a:off x="6350019" y="4154434"/>
            <a:ext cx="4816826" cy="838709"/>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6000" dirty="0"/>
              <a:t>ODVAHA</a:t>
            </a:r>
          </a:p>
        </p:txBody>
      </p:sp>
      <p:sp>
        <p:nvSpPr>
          <p:cNvPr id="24" name="Ovál 23">
            <a:extLst>
              <a:ext uri="{FF2B5EF4-FFF2-40B4-BE49-F238E27FC236}">
                <a16:creationId xmlns:a16="http://schemas.microsoft.com/office/drawing/2014/main" id="{FA3B7B52-E54D-688A-7B2B-B313B64F7D6F}"/>
              </a:ext>
            </a:extLst>
          </p:cNvPr>
          <p:cNvSpPr/>
          <p:nvPr/>
        </p:nvSpPr>
        <p:spPr>
          <a:xfrm rot="470020">
            <a:off x="2209263" y="3673223"/>
            <a:ext cx="3362244" cy="1505504"/>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4000" dirty="0"/>
              <a:t>HRDOSŤ</a:t>
            </a:r>
          </a:p>
        </p:txBody>
      </p:sp>
    </p:spTree>
    <p:extLst>
      <p:ext uri="{BB962C8B-B14F-4D97-AF65-F5344CB8AC3E}">
        <p14:creationId xmlns:p14="http://schemas.microsoft.com/office/powerpoint/2010/main" val="3056042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6B531-B2B1-49B1-EDC1-A4D96F81FEE2}"/>
            </a:ext>
          </a:extLst>
        </p:cNvPr>
        <p:cNvGrpSpPr/>
        <p:nvPr/>
      </p:nvGrpSpPr>
      <p:grpSpPr>
        <a:xfrm>
          <a:off x="0" y="0"/>
          <a:ext cx="0" cy="0"/>
          <a:chOff x="0" y="0"/>
          <a:chExt cx="0" cy="0"/>
        </a:xfrm>
      </p:grpSpPr>
      <p:sp>
        <p:nvSpPr>
          <p:cNvPr id="2" name="Text Placeholder 6">
            <a:extLst>
              <a:ext uri="{FF2B5EF4-FFF2-40B4-BE49-F238E27FC236}">
                <a16:creationId xmlns:a16="http://schemas.microsoft.com/office/drawing/2014/main" id="{7B77A975-8AC1-4E37-F5AB-C4013937F044}"/>
              </a:ext>
            </a:extLst>
          </p:cNvPr>
          <p:cNvSpPr>
            <a:spLocks noGrp="1"/>
          </p:cNvSpPr>
          <p:nvPr>
            <p:ph type="body" sz="quarter" idx="13"/>
          </p:nvPr>
        </p:nvSpPr>
        <p:spPr>
          <a:xfrm>
            <a:off x="-216131" y="327104"/>
            <a:ext cx="10482856" cy="974725"/>
          </a:xfrm>
        </p:spPr>
        <p:txBody>
          <a:bodyPr/>
          <a:lstStyle/>
          <a:p>
            <a:pPr algn="ctr">
              <a:spcBef>
                <a:spcPts val="0"/>
              </a:spcBef>
            </a:pPr>
            <a:r>
              <a:rPr lang="en-US" sz="4800" dirty="0">
                <a:solidFill>
                  <a:srgbClr val="FF0000"/>
                </a:solidFill>
              </a:rPr>
              <a:t> </a:t>
            </a:r>
            <a:r>
              <a:rPr lang="sk-SK" sz="4800" dirty="0">
                <a:solidFill>
                  <a:srgbClr val="FF0000"/>
                </a:solidFill>
              </a:rPr>
              <a:t>    </a:t>
            </a:r>
            <a:r>
              <a:rPr lang="sk-SK" sz="4800" dirty="0" err="1">
                <a:solidFill>
                  <a:schemeClr val="accent5">
                    <a:lumMod val="75000"/>
                  </a:schemeClr>
                </a:solidFill>
              </a:rPr>
              <a:t>poĎAKOVANIE</a:t>
            </a:r>
            <a:r>
              <a:rPr lang="sk-SK" sz="4800" dirty="0">
                <a:solidFill>
                  <a:schemeClr val="accent5">
                    <a:lumMod val="75000"/>
                  </a:schemeClr>
                </a:solidFill>
              </a:rPr>
              <a:t> </a:t>
            </a:r>
          </a:p>
          <a:p>
            <a:pPr algn="ctr">
              <a:spcBef>
                <a:spcPts val="0"/>
              </a:spcBef>
            </a:pPr>
            <a:r>
              <a:rPr lang="sk-SK" sz="4800" dirty="0">
                <a:solidFill>
                  <a:schemeClr val="accent5">
                    <a:lumMod val="75000"/>
                  </a:schemeClr>
                </a:solidFill>
              </a:rPr>
              <a:t>      </a:t>
            </a:r>
            <a:r>
              <a:rPr lang="sk-SK" sz="4800" dirty="0" err="1">
                <a:solidFill>
                  <a:schemeClr val="accent5">
                    <a:lumMod val="75000"/>
                  </a:schemeClr>
                </a:solidFill>
              </a:rPr>
              <a:t>PREDSEDnÍCTVU</a:t>
            </a:r>
            <a:r>
              <a:rPr lang="sk-SK" sz="4800" dirty="0">
                <a:solidFill>
                  <a:schemeClr val="accent5">
                    <a:lumMod val="75000"/>
                  </a:schemeClr>
                </a:solidFill>
              </a:rPr>
              <a:t> ŠOS</a:t>
            </a:r>
          </a:p>
          <a:p>
            <a:pPr algn="ctr">
              <a:spcBef>
                <a:spcPts val="0"/>
              </a:spcBef>
            </a:pPr>
            <a:r>
              <a:rPr lang="sk-SK" sz="4800" dirty="0">
                <a:solidFill>
                  <a:schemeClr val="accent5">
                    <a:lumMod val="75000"/>
                  </a:schemeClr>
                </a:solidFill>
              </a:rPr>
              <a:t>      2021-2026</a:t>
            </a:r>
          </a:p>
        </p:txBody>
      </p:sp>
      <p:sp>
        <p:nvSpPr>
          <p:cNvPr id="5" name="BlokTextu 4">
            <a:extLst>
              <a:ext uri="{FF2B5EF4-FFF2-40B4-BE49-F238E27FC236}">
                <a16:creationId xmlns:a16="http://schemas.microsoft.com/office/drawing/2014/main" id="{89CDF397-FCA0-05BF-4CC4-FFA3D83DD147}"/>
              </a:ext>
            </a:extLst>
          </p:cNvPr>
          <p:cNvSpPr txBox="1"/>
          <p:nvPr/>
        </p:nvSpPr>
        <p:spPr>
          <a:xfrm>
            <a:off x="2885902" y="3245719"/>
            <a:ext cx="6204064" cy="369332"/>
          </a:xfrm>
          <a:prstGeom prst="rect">
            <a:avLst/>
          </a:prstGeom>
          <a:noFill/>
        </p:spPr>
        <p:txBody>
          <a:bodyPr wrap="square">
            <a:spAutoFit/>
          </a:bodyPr>
          <a:lstStyle/>
          <a:p>
            <a:endParaRPr lang="sk-SK" dirty="0"/>
          </a:p>
        </p:txBody>
      </p:sp>
      <p:pic>
        <p:nvPicPr>
          <p:cNvPr id="7" name="Obrázok 6">
            <a:extLst>
              <a:ext uri="{FF2B5EF4-FFF2-40B4-BE49-F238E27FC236}">
                <a16:creationId xmlns:a16="http://schemas.microsoft.com/office/drawing/2014/main" id="{7171F715-BCEC-2832-90C6-D07BE5352F7C}"/>
              </a:ext>
            </a:extLst>
          </p:cNvPr>
          <p:cNvPicPr>
            <a:picLocks noChangeAspect="1"/>
          </p:cNvPicPr>
          <p:nvPr/>
        </p:nvPicPr>
        <p:blipFill>
          <a:blip r:embed="rId2"/>
          <a:srcRect t="36849" b="17980"/>
          <a:stretch>
            <a:fillRect/>
          </a:stretch>
        </p:blipFill>
        <p:spPr>
          <a:xfrm>
            <a:off x="1657395" y="2570162"/>
            <a:ext cx="7432571" cy="4362653"/>
          </a:xfrm>
          <a:prstGeom prst="rect">
            <a:avLst/>
          </a:prstGeom>
        </p:spPr>
      </p:pic>
    </p:spTree>
    <p:extLst>
      <p:ext uri="{BB962C8B-B14F-4D97-AF65-F5344CB8AC3E}">
        <p14:creationId xmlns:p14="http://schemas.microsoft.com/office/powerpoint/2010/main" val="3093792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C7B47-9E08-2CFE-79E7-42992D91E2DE}"/>
            </a:ext>
          </a:extLst>
        </p:cNvPr>
        <p:cNvGrpSpPr/>
        <p:nvPr/>
      </p:nvGrpSpPr>
      <p:grpSpPr>
        <a:xfrm>
          <a:off x="0" y="0"/>
          <a:ext cx="0" cy="0"/>
          <a:chOff x="0" y="0"/>
          <a:chExt cx="0" cy="0"/>
        </a:xfrm>
      </p:grpSpPr>
      <p:sp>
        <p:nvSpPr>
          <p:cNvPr id="2" name="Text Placeholder 6">
            <a:extLst>
              <a:ext uri="{FF2B5EF4-FFF2-40B4-BE49-F238E27FC236}">
                <a16:creationId xmlns:a16="http://schemas.microsoft.com/office/drawing/2014/main" id="{92633541-F7DA-03F5-2CF5-51D5CBC52A93}"/>
              </a:ext>
            </a:extLst>
          </p:cNvPr>
          <p:cNvSpPr>
            <a:spLocks noGrp="1"/>
          </p:cNvSpPr>
          <p:nvPr>
            <p:ph type="body" sz="quarter" idx="13"/>
          </p:nvPr>
        </p:nvSpPr>
        <p:spPr>
          <a:xfrm>
            <a:off x="-144087" y="1191628"/>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10. voľby do orgánov ŠOS</a:t>
            </a:r>
          </a:p>
        </p:txBody>
      </p:sp>
      <p:pic>
        <p:nvPicPr>
          <p:cNvPr id="4" name="Obrázok 3">
            <a:extLst>
              <a:ext uri="{FF2B5EF4-FFF2-40B4-BE49-F238E27FC236}">
                <a16:creationId xmlns:a16="http://schemas.microsoft.com/office/drawing/2014/main" id="{0729E848-30BD-41AF-2107-DB06C321F35E}"/>
              </a:ext>
            </a:extLst>
          </p:cNvPr>
          <p:cNvPicPr>
            <a:picLocks noChangeAspect="1"/>
          </p:cNvPicPr>
          <p:nvPr/>
        </p:nvPicPr>
        <p:blipFill>
          <a:blip r:embed="rId2"/>
          <a:srcRect t="7345" b="23424"/>
          <a:stretch>
            <a:fillRect/>
          </a:stretch>
        </p:blipFill>
        <p:spPr>
          <a:xfrm>
            <a:off x="469205" y="2713690"/>
            <a:ext cx="10642140" cy="4144310"/>
          </a:xfrm>
          <a:prstGeom prst="rect">
            <a:avLst/>
          </a:prstGeom>
        </p:spPr>
      </p:pic>
    </p:spTree>
    <p:extLst>
      <p:ext uri="{BB962C8B-B14F-4D97-AF65-F5344CB8AC3E}">
        <p14:creationId xmlns:p14="http://schemas.microsoft.com/office/powerpoint/2010/main" val="1673983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6CDE0-6741-056B-211F-5C34D3FA069A}"/>
            </a:ext>
          </a:extLst>
        </p:cNvPr>
        <p:cNvGrpSpPr/>
        <p:nvPr/>
      </p:nvGrpSpPr>
      <p:grpSpPr>
        <a:xfrm>
          <a:off x="0" y="0"/>
          <a:ext cx="0" cy="0"/>
          <a:chOff x="0" y="0"/>
          <a:chExt cx="0" cy="0"/>
        </a:xfrm>
      </p:grpSpPr>
      <p:sp>
        <p:nvSpPr>
          <p:cNvPr id="2" name="Text Placeholder 6">
            <a:extLst>
              <a:ext uri="{FF2B5EF4-FFF2-40B4-BE49-F238E27FC236}">
                <a16:creationId xmlns:a16="http://schemas.microsoft.com/office/drawing/2014/main" id="{652491C4-5B33-AF20-7A41-B4E123110E83}"/>
              </a:ext>
            </a:extLst>
          </p:cNvPr>
          <p:cNvSpPr>
            <a:spLocks noGrp="1"/>
          </p:cNvSpPr>
          <p:nvPr>
            <p:ph type="body" sz="quarter" idx="13"/>
          </p:nvPr>
        </p:nvSpPr>
        <p:spPr>
          <a:xfrm>
            <a:off x="-188421" y="704266"/>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10. voľby do orgánov ŠOS</a:t>
            </a:r>
          </a:p>
        </p:txBody>
      </p:sp>
      <p:sp>
        <p:nvSpPr>
          <p:cNvPr id="3" name="Text Placeholder 7">
            <a:extLst>
              <a:ext uri="{FF2B5EF4-FFF2-40B4-BE49-F238E27FC236}">
                <a16:creationId xmlns:a16="http://schemas.microsoft.com/office/drawing/2014/main" id="{2F4A9D0E-98E9-7038-D41F-13D7BA1CAED9}"/>
              </a:ext>
            </a:extLst>
          </p:cNvPr>
          <p:cNvSpPr txBox="1">
            <a:spLocks/>
          </p:cNvSpPr>
          <p:nvPr/>
        </p:nvSpPr>
        <p:spPr>
          <a:xfrm>
            <a:off x="3110719" y="1863944"/>
            <a:ext cx="8009335"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a:r>
              <a:rPr lang="sk-SK" b="1" dirty="0">
                <a:solidFill>
                  <a:schemeClr val="accent5">
                    <a:lumMod val="75000"/>
                  </a:schemeClr>
                </a:solidFill>
              </a:rPr>
              <a:t>VOĽBA PREZIDENTA / PREZIDENTKY ŠOS </a:t>
            </a:r>
          </a:p>
          <a:p>
            <a:pPr marL="0" lvl="0" indent="0">
              <a:buNone/>
            </a:pPr>
            <a:r>
              <a:rPr lang="sk-SK" dirty="0">
                <a:latin typeface="Times New Roman" panose="02020603050405020304" pitchFamily="18" charset="0"/>
                <a:cs typeface="Times New Roman" panose="02020603050405020304" pitchFamily="18" charset="0"/>
              </a:rPr>
              <a:t>♀ </a:t>
            </a:r>
            <a:r>
              <a:rPr lang="sk-SK" sz="2000" b="1" dirty="0">
                <a:latin typeface="Times New Roman" panose="02020603050405020304" pitchFamily="18" charset="0"/>
                <a:cs typeface="Times New Roman" panose="02020603050405020304" pitchFamily="18" charset="0"/>
              </a:rPr>
              <a:t>Ing. </a:t>
            </a:r>
            <a:r>
              <a:rPr lang="sk-SK" sz="2000" b="1" dirty="0"/>
              <a:t>Dominika </a:t>
            </a:r>
            <a:r>
              <a:rPr lang="sk-SK" sz="2000" b="1" dirty="0" err="1"/>
              <a:t>Nestarcová</a:t>
            </a:r>
            <a:r>
              <a:rPr lang="sk-SK" sz="2000" b="1" dirty="0"/>
              <a:t> </a:t>
            </a:r>
            <a:r>
              <a:rPr lang="sk-SK" dirty="0"/>
              <a:t>–  14 nominácií </a:t>
            </a:r>
          </a:p>
          <a:p>
            <a:pPr marL="0" lvl="0" indent="0">
              <a:buNone/>
            </a:pPr>
            <a:endParaRPr lang="sk-SK" dirty="0"/>
          </a:p>
          <a:p>
            <a:pPr marL="0" lvl="0" indent="0">
              <a:buNone/>
            </a:pPr>
            <a:r>
              <a:rPr lang="sk-SK" dirty="0">
                <a:latin typeface="Times New Roman" panose="02020603050405020304" pitchFamily="18" charset="0"/>
                <a:cs typeface="Times New Roman" panose="02020603050405020304" pitchFamily="18" charset="0"/>
              </a:rPr>
              <a:t>► mama 7-ročných dvojičiek </a:t>
            </a:r>
          </a:p>
          <a:p>
            <a:pPr marL="0" lvl="0" indent="0">
              <a:buNone/>
            </a:pPr>
            <a:r>
              <a:rPr lang="sk-SK" dirty="0">
                <a:latin typeface="Times New Roman" panose="02020603050405020304" pitchFamily="18" charset="0"/>
                <a:cs typeface="Times New Roman" panose="02020603050405020304" pitchFamily="18" charset="0"/>
              </a:rPr>
              <a:t>► prezidentka ŠOS od 2021</a:t>
            </a:r>
          </a:p>
          <a:p>
            <a:pPr marL="0" lvl="0" indent="0">
              <a:buNone/>
            </a:pPr>
            <a:r>
              <a:rPr lang="sk-SK" dirty="0">
                <a:latin typeface="Times New Roman" panose="02020603050405020304" pitchFamily="18" charset="0"/>
                <a:cs typeface="Times New Roman" panose="02020603050405020304" pitchFamily="18" charset="0"/>
              </a:rPr>
              <a:t>► v Špeciálnych olympiádach od roku 2017</a:t>
            </a:r>
          </a:p>
          <a:p>
            <a:pPr marL="0" lvl="0" indent="0">
              <a:buNone/>
            </a:pPr>
            <a:r>
              <a:rPr lang="sk-SK" dirty="0">
                <a:latin typeface="Times New Roman" panose="02020603050405020304" pitchFamily="18" charset="0"/>
                <a:cs typeface="Times New Roman" panose="02020603050405020304" pitchFamily="18" charset="0"/>
              </a:rPr>
              <a:t>► dlhoročné skúsenosti v športovom marketingu a sponzoringu</a:t>
            </a:r>
          </a:p>
          <a:p>
            <a:pPr marL="0" lvl="0" indent="0">
              <a:buNone/>
            </a:pPr>
            <a:r>
              <a:rPr lang="sk-SK" dirty="0">
                <a:latin typeface="Times New Roman" panose="02020603050405020304" pitchFamily="18" charset="0"/>
                <a:cs typeface="Times New Roman" panose="02020603050405020304" pitchFamily="18" charset="0"/>
              </a:rPr>
              <a:t>► ukončené dvojročné štúdium grafického dizajnu</a:t>
            </a:r>
          </a:p>
          <a:p>
            <a:pPr marL="0" lvl="0" indent="0">
              <a:buNone/>
            </a:pPr>
            <a:r>
              <a:rPr lang="sk-SK" dirty="0">
                <a:latin typeface="Times New Roman" panose="02020603050405020304" pitchFamily="18" charset="0"/>
                <a:cs typeface="Times New Roman" panose="02020603050405020304" pitchFamily="18" charset="0"/>
              </a:rPr>
              <a:t>► medailové umiestnenia na </a:t>
            </a:r>
            <a:r>
              <a:rPr lang="sk-SK" dirty="0" err="1">
                <a:latin typeface="Times New Roman" panose="02020603050405020304" pitchFamily="18" charset="0"/>
                <a:cs typeface="Times New Roman" panose="02020603050405020304" pitchFamily="18" charset="0"/>
              </a:rPr>
              <a:t>Beach</a:t>
            </a:r>
            <a:r>
              <a:rPr lang="sk-SK" dirty="0">
                <a:latin typeface="Times New Roman" panose="02020603050405020304" pitchFamily="18" charset="0"/>
                <a:cs typeface="Times New Roman" panose="02020603050405020304" pitchFamily="18" charset="0"/>
              </a:rPr>
              <a:t> </a:t>
            </a:r>
            <a:r>
              <a:rPr lang="sk-SK" dirty="0" err="1">
                <a:latin typeface="Times New Roman" panose="02020603050405020304" pitchFamily="18" charset="0"/>
                <a:cs typeface="Times New Roman" panose="02020603050405020304" pitchFamily="18" charset="0"/>
              </a:rPr>
              <a:t>Volleyball</a:t>
            </a:r>
            <a:r>
              <a:rPr lang="sk-SK" dirty="0">
                <a:latin typeface="Times New Roman" panose="02020603050405020304" pitchFamily="18" charset="0"/>
                <a:cs typeface="Times New Roman" panose="02020603050405020304" pitchFamily="18" charset="0"/>
              </a:rPr>
              <a:t> </a:t>
            </a:r>
            <a:r>
              <a:rPr lang="sk-SK" dirty="0" err="1">
                <a:latin typeface="Times New Roman" panose="02020603050405020304" pitchFamily="18" charset="0"/>
                <a:cs typeface="Times New Roman" panose="02020603050405020304" pitchFamily="18" charset="0"/>
              </a:rPr>
              <a:t>World</a:t>
            </a:r>
            <a:r>
              <a:rPr lang="sk-SK" dirty="0">
                <a:latin typeface="Times New Roman" panose="02020603050405020304" pitchFamily="18" charset="0"/>
                <a:cs typeface="Times New Roman" panose="02020603050405020304" pitchFamily="18" charset="0"/>
              </a:rPr>
              <a:t> </a:t>
            </a:r>
            <a:r>
              <a:rPr lang="sk-SK" dirty="0" err="1">
                <a:latin typeface="Times New Roman" panose="02020603050405020304" pitchFamily="18" charset="0"/>
                <a:cs typeface="Times New Roman" panose="02020603050405020304" pitchFamily="18" charset="0"/>
              </a:rPr>
              <a:t>Tour</a:t>
            </a:r>
            <a:endParaRPr lang="sk-SK" dirty="0">
              <a:latin typeface="Times New Roman" panose="02020603050405020304" pitchFamily="18" charset="0"/>
              <a:cs typeface="Times New Roman" panose="02020603050405020304" pitchFamily="18" charset="0"/>
            </a:endParaRPr>
          </a:p>
          <a:p>
            <a:pPr marL="0" lvl="0" indent="0">
              <a:buNone/>
            </a:pPr>
            <a:r>
              <a:rPr lang="sk-SK" dirty="0">
                <a:latin typeface="Times New Roman" panose="02020603050405020304" pitchFamily="18" charset="0"/>
                <a:cs typeface="Times New Roman" panose="02020603050405020304" pitchFamily="18" charset="0"/>
              </a:rPr>
              <a:t>► reprezentantka Slovenska v plážovom volejbale do 2017 </a:t>
            </a:r>
          </a:p>
          <a:p>
            <a:pPr marL="0" lvl="0" indent="0">
              <a:buNone/>
            </a:pPr>
            <a:endParaRPr lang="sk-SK" b="1" dirty="0">
              <a:solidFill>
                <a:schemeClr val="tx1"/>
              </a:solidFill>
              <a:latin typeface="Amasis MT Pro Light" panose="020B0604020202020204" pitchFamily="18" charset="-18"/>
              <a:cs typeface="DaunPenh" panose="020B0604020202020204" pitchFamily="2" charset="0"/>
            </a:endParaRPr>
          </a:p>
        </p:txBody>
      </p:sp>
    </p:spTree>
    <p:extLst>
      <p:ext uri="{BB962C8B-B14F-4D97-AF65-F5344CB8AC3E}">
        <p14:creationId xmlns:p14="http://schemas.microsoft.com/office/powerpoint/2010/main" val="3906134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9700-8B54-4B0A-300C-1EBBF5408EA0}"/>
            </a:ext>
          </a:extLst>
        </p:cNvPr>
        <p:cNvGrpSpPr/>
        <p:nvPr/>
      </p:nvGrpSpPr>
      <p:grpSpPr>
        <a:xfrm>
          <a:off x="0" y="0"/>
          <a:ext cx="0" cy="0"/>
          <a:chOff x="0" y="0"/>
          <a:chExt cx="0" cy="0"/>
        </a:xfrm>
      </p:grpSpPr>
      <p:pic>
        <p:nvPicPr>
          <p:cNvPr id="5" name="Obrázok 4">
            <a:extLst>
              <a:ext uri="{FF2B5EF4-FFF2-40B4-BE49-F238E27FC236}">
                <a16:creationId xmlns:a16="http://schemas.microsoft.com/office/drawing/2014/main" id="{0D01C533-09A4-6AB7-0785-0BA489EEC3DD}"/>
              </a:ext>
            </a:extLst>
          </p:cNvPr>
          <p:cNvPicPr>
            <a:picLocks noChangeAspect="1"/>
          </p:cNvPicPr>
          <p:nvPr/>
        </p:nvPicPr>
        <p:blipFill>
          <a:blip r:embed="rId2"/>
          <a:srcRect t="20124" b="20083"/>
          <a:stretch>
            <a:fillRect/>
          </a:stretch>
        </p:blipFill>
        <p:spPr>
          <a:xfrm>
            <a:off x="1001951" y="2740679"/>
            <a:ext cx="10278970" cy="4100602"/>
          </a:xfrm>
          <a:prstGeom prst="rect">
            <a:avLst/>
          </a:prstGeom>
        </p:spPr>
      </p:pic>
      <p:sp>
        <p:nvSpPr>
          <p:cNvPr id="4" name="Text Placeholder 7">
            <a:extLst>
              <a:ext uri="{FF2B5EF4-FFF2-40B4-BE49-F238E27FC236}">
                <a16:creationId xmlns:a16="http://schemas.microsoft.com/office/drawing/2014/main" id="{21C99B27-E38C-A9BF-5D74-BCB1DB3188DE}"/>
              </a:ext>
            </a:extLst>
          </p:cNvPr>
          <p:cNvSpPr txBox="1">
            <a:spLocks/>
          </p:cNvSpPr>
          <p:nvPr/>
        </p:nvSpPr>
        <p:spPr>
          <a:xfrm>
            <a:off x="1634636" y="1839702"/>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814D16D5-7948-27C1-8A7D-5E091E50564C}"/>
              </a:ext>
            </a:extLst>
          </p:cNvPr>
          <p:cNvSpPr>
            <a:spLocks noGrp="1"/>
          </p:cNvSpPr>
          <p:nvPr>
            <p:ph type="body" sz="quarter" idx="13"/>
          </p:nvPr>
        </p:nvSpPr>
        <p:spPr>
          <a:xfrm>
            <a:off x="0" y="509069"/>
            <a:ext cx="10482856" cy="974725"/>
          </a:xfrm>
        </p:spPr>
        <p:txBody>
          <a:bodyPr/>
          <a:lstStyle/>
          <a:p>
            <a:pPr algn="ctr"/>
            <a:r>
              <a:rPr lang="sk-SK" sz="7200" dirty="0">
                <a:solidFill>
                  <a:schemeClr val="tx1"/>
                </a:solidFill>
              </a:rPr>
              <a:t>   </a:t>
            </a:r>
            <a:r>
              <a:rPr lang="sk-SK" sz="6000" dirty="0">
                <a:solidFill>
                  <a:schemeClr val="accent5">
                    <a:lumMod val="75000"/>
                  </a:schemeClr>
                </a:solidFill>
              </a:rPr>
              <a:t>G R A T U L U J E M E</a:t>
            </a:r>
          </a:p>
        </p:txBody>
      </p:sp>
      <p:sp>
        <p:nvSpPr>
          <p:cNvPr id="7" name="Ovál 6">
            <a:extLst>
              <a:ext uri="{FF2B5EF4-FFF2-40B4-BE49-F238E27FC236}">
                <a16:creationId xmlns:a16="http://schemas.microsoft.com/office/drawing/2014/main" id="{17C89820-EA31-4660-8DAE-1F0170528FC8}"/>
              </a:ext>
            </a:extLst>
          </p:cNvPr>
          <p:cNvSpPr/>
          <p:nvPr/>
        </p:nvSpPr>
        <p:spPr>
          <a:xfrm rot="20956115">
            <a:off x="812402" y="1994711"/>
            <a:ext cx="3303920"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„ĎAKUJEM VÁM.</a:t>
            </a:r>
          </a:p>
          <a:p>
            <a:pPr algn="ctr"/>
            <a:r>
              <a:rPr lang="sk-SK" sz="2000" dirty="0"/>
              <a:t>... IBA SPOLOČNE </a:t>
            </a:r>
          </a:p>
          <a:p>
            <a:pPr algn="ctr"/>
            <a:r>
              <a:rPr lang="sk-SK" sz="2000" dirty="0"/>
              <a:t>VIEME  PLNIŤ SNY NAŠIM ŠPORTOVCOM.“</a:t>
            </a:r>
          </a:p>
        </p:txBody>
      </p:sp>
    </p:spTree>
    <p:extLst>
      <p:ext uri="{BB962C8B-B14F-4D97-AF65-F5344CB8AC3E}">
        <p14:creationId xmlns:p14="http://schemas.microsoft.com/office/powerpoint/2010/main" val="1212024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03DFB-3762-38EE-12CD-5C281A7C213F}"/>
            </a:ext>
          </a:extLst>
        </p:cNvPr>
        <p:cNvGrpSpPr/>
        <p:nvPr/>
      </p:nvGrpSpPr>
      <p:grpSpPr>
        <a:xfrm>
          <a:off x="0" y="0"/>
          <a:ext cx="0" cy="0"/>
          <a:chOff x="0" y="0"/>
          <a:chExt cx="0" cy="0"/>
        </a:xfrm>
      </p:grpSpPr>
      <p:sp>
        <p:nvSpPr>
          <p:cNvPr id="2" name="Text Placeholder 6">
            <a:extLst>
              <a:ext uri="{FF2B5EF4-FFF2-40B4-BE49-F238E27FC236}">
                <a16:creationId xmlns:a16="http://schemas.microsoft.com/office/drawing/2014/main" id="{AEFFC906-30F7-3799-8DB1-AC0535287C00}"/>
              </a:ext>
            </a:extLst>
          </p:cNvPr>
          <p:cNvSpPr>
            <a:spLocks noGrp="1"/>
          </p:cNvSpPr>
          <p:nvPr>
            <p:ph type="body" sz="quarter" idx="13"/>
          </p:nvPr>
        </p:nvSpPr>
        <p:spPr>
          <a:xfrm>
            <a:off x="-188421" y="704266"/>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10. voľby do orgánov ŠOS</a:t>
            </a:r>
          </a:p>
        </p:txBody>
      </p:sp>
      <p:sp>
        <p:nvSpPr>
          <p:cNvPr id="3" name="Text Placeholder 7">
            <a:extLst>
              <a:ext uri="{FF2B5EF4-FFF2-40B4-BE49-F238E27FC236}">
                <a16:creationId xmlns:a16="http://schemas.microsoft.com/office/drawing/2014/main" id="{62EFB2DD-4CB0-44A1-54BC-C856D7F323A2}"/>
              </a:ext>
            </a:extLst>
          </p:cNvPr>
          <p:cNvSpPr txBox="1">
            <a:spLocks/>
          </p:cNvSpPr>
          <p:nvPr/>
        </p:nvSpPr>
        <p:spPr>
          <a:xfrm>
            <a:off x="1708639" y="2194062"/>
            <a:ext cx="8009335"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a:r>
              <a:rPr lang="sk-SK" b="1" dirty="0">
                <a:solidFill>
                  <a:schemeClr val="accent5">
                    <a:lumMod val="75000"/>
                  </a:schemeClr>
                </a:solidFill>
              </a:rPr>
              <a:t>VOĽBA ČLENOV PREDSEDNÍCTVA  - počet nominácií</a:t>
            </a:r>
          </a:p>
          <a:p>
            <a:pPr marL="0" lvl="0" indent="0">
              <a:buNone/>
            </a:pPr>
            <a:r>
              <a:rPr lang="sk-SK" sz="2000" dirty="0"/>
              <a:t>Jana Černáková (právnik) – 3</a:t>
            </a:r>
          </a:p>
          <a:p>
            <a:pPr marL="0" lvl="0" indent="0">
              <a:buNone/>
            </a:pPr>
            <a:r>
              <a:rPr lang="sk-SK" sz="2000" dirty="0"/>
              <a:t>Marián </a:t>
            </a:r>
            <a:r>
              <a:rPr lang="sk-SK" sz="2000" dirty="0" err="1"/>
              <a:t>Hoffer</a:t>
            </a:r>
            <a:r>
              <a:rPr lang="sk-SK" sz="2000" dirty="0"/>
              <a:t> (biznis) – 1</a:t>
            </a:r>
          </a:p>
          <a:p>
            <a:pPr marL="0" lvl="0" indent="0">
              <a:buNone/>
            </a:pPr>
            <a:r>
              <a:rPr lang="sk-SK" sz="2000" dirty="0"/>
              <a:t>Katarína </a:t>
            </a:r>
            <a:r>
              <a:rPr lang="sk-SK" sz="2000" dirty="0" err="1"/>
              <a:t>Droppová</a:t>
            </a:r>
            <a:r>
              <a:rPr lang="sk-SK" sz="2000" dirty="0"/>
              <a:t> (médiá) – 1</a:t>
            </a:r>
          </a:p>
          <a:p>
            <a:pPr marL="0" lvl="0" indent="0">
              <a:buNone/>
            </a:pPr>
            <a:r>
              <a:rPr lang="sk-SK" sz="2000" dirty="0"/>
              <a:t>Miriam </a:t>
            </a:r>
            <a:r>
              <a:rPr lang="sk-SK" sz="2000" dirty="0" err="1"/>
              <a:t>Duchoňová</a:t>
            </a:r>
            <a:r>
              <a:rPr lang="sk-SK" sz="2000" dirty="0"/>
              <a:t> (odborník na osoby s IZ) – 2</a:t>
            </a:r>
          </a:p>
          <a:p>
            <a:pPr marL="0" lvl="0" indent="0">
              <a:buNone/>
            </a:pPr>
            <a:r>
              <a:rPr lang="sk-SK" sz="2000" dirty="0"/>
              <a:t>Tomáš Senko (odborník na šport s IZ) – 2</a:t>
            </a:r>
          </a:p>
          <a:p>
            <a:pPr marL="0" lvl="0" indent="0">
              <a:buNone/>
            </a:pPr>
            <a:r>
              <a:rPr lang="sk-SK" sz="2000" dirty="0"/>
              <a:t>Michaela Oravcová a Dominika Oravcová (športovec a mentor) – 8</a:t>
            </a:r>
          </a:p>
          <a:p>
            <a:pPr marL="0" lvl="0" indent="0">
              <a:buNone/>
            </a:pPr>
            <a:r>
              <a:rPr lang="sk-SK" sz="2000" dirty="0"/>
              <a:t>Janka Horváthová (odborník na mládež s IZ) – 2</a:t>
            </a:r>
            <a:endParaRPr lang="en-US" sz="2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graphicFrame>
        <p:nvGraphicFramePr>
          <p:cNvPr id="4" name="Objekt 3">
            <a:extLst>
              <a:ext uri="{FF2B5EF4-FFF2-40B4-BE49-F238E27FC236}">
                <a16:creationId xmlns:a16="http://schemas.microsoft.com/office/drawing/2014/main" id="{E949F264-BFF0-8722-CA4F-14D9998FC188}"/>
              </a:ext>
            </a:extLst>
          </p:cNvPr>
          <p:cNvGraphicFramePr>
            <a:graphicFrameLocks noChangeAspect="1"/>
          </p:cNvGraphicFramePr>
          <p:nvPr>
            <p:extLst>
              <p:ext uri="{D42A27DB-BD31-4B8C-83A1-F6EECF244321}">
                <p14:modId xmlns:p14="http://schemas.microsoft.com/office/powerpoint/2010/main" val="3538444085"/>
              </p:ext>
            </p:extLst>
          </p:nvPr>
        </p:nvGraphicFramePr>
        <p:xfrm>
          <a:off x="9045690" y="5385782"/>
          <a:ext cx="2700338" cy="1081088"/>
        </p:xfrm>
        <a:graphic>
          <a:graphicData uri="http://schemas.openxmlformats.org/presentationml/2006/ole">
            <mc:AlternateContent xmlns:mc="http://schemas.openxmlformats.org/markup-compatibility/2006">
              <mc:Choice xmlns:v="urn:schemas-microsoft-com:vml" Requires="v">
                <p:oleObj name="Acrobat Document" r:id="rId2" imgW="2699910" imgH="1080682" progId="Acrobat.Document.DC">
                  <p:embed/>
                </p:oleObj>
              </mc:Choice>
              <mc:Fallback>
                <p:oleObj name="Acrobat Document" r:id="rId2" imgW="2699910" imgH="1080682" progId="Acrobat.Document.DC">
                  <p:embed/>
                  <p:pic>
                    <p:nvPicPr>
                      <p:cNvPr id="0" name=""/>
                      <p:cNvPicPr/>
                      <p:nvPr/>
                    </p:nvPicPr>
                    <p:blipFill>
                      <a:blip r:embed="rId3"/>
                      <a:stretch>
                        <a:fillRect/>
                      </a:stretch>
                    </p:blipFill>
                    <p:spPr>
                      <a:xfrm>
                        <a:off x="9045690" y="5385782"/>
                        <a:ext cx="2700338" cy="1081088"/>
                      </a:xfrm>
                      <a:prstGeom prst="rect">
                        <a:avLst/>
                      </a:prstGeom>
                    </p:spPr>
                  </p:pic>
                </p:oleObj>
              </mc:Fallback>
            </mc:AlternateContent>
          </a:graphicData>
        </a:graphic>
      </p:graphicFrame>
    </p:spTree>
    <p:extLst>
      <p:ext uri="{BB962C8B-B14F-4D97-AF65-F5344CB8AC3E}">
        <p14:creationId xmlns:p14="http://schemas.microsoft.com/office/powerpoint/2010/main" val="501867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72D78-D65A-EF13-AF21-379165CE4E4F}"/>
            </a:ext>
          </a:extLst>
        </p:cNvPr>
        <p:cNvGrpSpPr/>
        <p:nvPr/>
      </p:nvGrpSpPr>
      <p:grpSpPr>
        <a:xfrm>
          <a:off x="0" y="0"/>
          <a:ext cx="0" cy="0"/>
          <a:chOff x="0" y="0"/>
          <a:chExt cx="0" cy="0"/>
        </a:xfrm>
      </p:grpSpPr>
      <p:pic>
        <p:nvPicPr>
          <p:cNvPr id="6" name="Obrázok 5">
            <a:extLst>
              <a:ext uri="{FF2B5EF4-FFF2-40B4-BE49-F238E27FC236}">
                <a16:creationId xmlns:a16="http://schemas.microsoft.com/office/drawing/2014/main" id="{9B3ECE01-A3B5-51E3-B36B-971240B8A1C7}"/>
              </a:ext>
            </a:extLst>
          </p:cNvPr>
          <p:cNvPicPr>
            <a:picLocks noChangeAspect="1"/>
          </p:cNvPicPr>
          <p:nvPr/>
        </p:nvPicPr>
        <p:blipFill>
          <a:blip r:embed="rId2"/>
          <a:srcRect l="11478" b="40336"/>
          <a:stretch>
            <a:fillRect/>
          </a:stretch>
        </p:blipFill>
        <p:spPr>
          <a:xfrm>
            <a:off x="7986519" y="2036176"/>
            <a:ext cx="3020292" cy="3053543"/>
          </a:xfrm>
          <a:prstGeom prst="rect">
            <a:avLst/>
          </a:prstGeom>
        </p:spPr>
      </p:pic>
      <p:sp>
        <p:nvSpPr>
          <p:cNvPr id="4" name="Text Placeholder 7">
            <a:extLst>
              <a:ext uri="{FF2B5EF4-FFF2-40B4-BE49-F238E27FC236}">
                <a16:creationId xmlns:a16="http://schemas.microsoft.com/office/drawing/2014/main" id="{3D10E8B1-1A57-6A7B-410E-7C36A8AC75B9}"/>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A80C98E0-0CAC-E87D-82CB-4AF737B7BDE9}"/>
              </a:ext>
            </a:extLst>
          </p:cNvPr>
          <p:cNvSpPr>
            <a:spLocks noGrp="1"/>
          </p:cNvSpPr>
          <p:nvPr>
            <p:ph type="body" sz="quarter" idx="13"/>
          </p:nvPr>
        </p:nvSpPr>
        <p:spPr>
          <a:xfrm>
            <a:off x="-188421" y="733322"/>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10. voľby do orgánov ŠOS</a:t>
            </a:r>
          </a:p>
        </p:txBody>
      </p:sp>
      <p:sp>
        <p:nvSpPr>
          <p:cNvPr id="3" name="Text Placeholder 7">
            <a:extLst>
              <a:ext uri="{FF2B5EF4-FFF2-40B4-BE49-F238E27FC236}">
                <a16:creationId xmlns:a16="http://schemas.microsoft.com/office/drawing/2014/main" id="{A547589D-8CEA-0E4C-3ED4-499ADE0C0854}"/>
              </a:ext>
            </a:extLst>
          </p:cNvPr>
          <p:cNvSpPr txBox="1">
            <a:spLocks/>
          </p:cNvSpPr>
          <p:nvPr/>
        </p:nvSpPr>
        <p:spPr>
          <a:xfrm>
            <a:off x="1486966" y="2429970"/>
            <a:ext cx="8009335"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a:r>
              <a:rPr lang="sk-SK" sz="2400" dirty="0"/>
              <a:t>DOPLŇUJÚCE  VOĽBY ČLENOV PREDSEDNÍCTVA</a:t>
            </a:r>
          </a:p>
          <a:p>
            <a:pPr marL="0" lvl="0" indent="0">
              <a:buNone/>
            </a:pPr>
            <a:endParaRPr lang="sk-SK" dirty="0"/>
          </a:p>
          <a:p>
            <a:pPr marL="0" lvl="0" indent="0">
              <a:buNone/>
            </a:pPr>
            <a:r>
              <a:rPr lang="sk-SK" dirty="0"/>
              <a:t>ZUZANA REHÁK – ŠTEFEČEKOVÁ – športová osobnosť</a:t>
            </a:r>
          </a:p>
          <a:p>
            <a:pPr marL="0" lvl="0" indent="0">
              <a:buNone/>
            </a:pPr>
            <a:endParaRPr lang="sk-SK" dirty="0"/>
          </a:p>
          <a:p>
            <a:pPr marL="0" lvl="0" indent="0">
              <a:buNone/>
            </a:pPr>
            <a:r>
              <a:rPr lang="sk-SK" dirty="0"/>
              <a:t>MARIANNA PETRUŠOVÁ –  </a:t>
            </a:r>
            <a:r>
              <a:rPr lang="sk-SK" dirty="0" err="1"/>
              <a:t>Global</a:t>
            </a:r>
            <a:r>
              <a:rPr lang="sk-SK" dirty="0"/>
              <a:t> </a:t>
            </a:r>
            <a:r>
              <a:rPr lang="sk-SK" dirty="0" err="1"/>
              <a:t>Youth</a:t>
            </a:r>
            <a:endParaRPr lang="sk-SK" dirty="0"/>
          </a:p>
          <a:p>
            <a:pPr marL="0" lvl="0" indent="0">
              <a:buNone/>
            </a:pPr>
            <a:endParaRPr lang="sk-SK" dirty="0"/>
          </a:p>
          <a:p>
            <a:pPr lvl="0"/>
            <a:endParaRPr lang="sk-SK" dirty="0"/>
          </a:p>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pic>
        <p:nvPicPr>
          <p:cNvPr id="5" name="Obrázok 4" descr="Opis fotky nie je k dispozícii.">
            <a:extLst>
              <a:ext uri="{FF2B5EF4-FFF2-40B4-BE49-F238E27FC236}">
                <a16:creationId xmlns:a16="http://schemas.microsoft.com/office/drawing/2014/main" id="{84563505-FFBC-574B-FCCD-DA7C38B667F9}"/>
              </a:ext>
            </a:extLst>
          </p:cNvPr>
          <p:cNvPicPr>
            <a:picLocks noChangeAspect="1"/>
          </p:cNvPicPr>
          <p:nvPr/>
        </p:nvPicPr>
        <p:blipFill>
          <a:blip r:embed="rId3"/>
          <a:srcRect l="37011" t="17304"/>
          <a:stretch>
            <a:fillRect/>
          </a:stretch>
        </p:blipFill>
        <p:spPr>
          <a:xfrm>
            <a:off x="5666591" y="3789962"/>
            <a:ext cx="3215599" cy="2823235"/>
          </a:xfrm>
          <a:prstGeom prst="rect">
            <a:avLst/>
          </a:prstGeom>
        </p:spPr>
      </p:pic>
      <p:graphicFrame>
        <p:nvGraphicFramePr>
          <p:cNvPr id="9" name="Objekt 8">
            <a:extLst>
              <a:ext uri="{FF2B5EF4-FFF2-40B4-BE49-F238E27FC236}">
                <a16:creationId xmlns:a16="http://schemas.microsoft.com/office/drawing/2014/main" id="{187D25AE-0790-F84C-AA76-6443244D8A64}"/>
              </a:ext>
            </a:extLst>
          </p:cNvPr>
          <p:cNvGraphicFramePr>
            <a:graphicFrameLocks noChangeAspect="1"/>
          </p:cNvGraphicFramePr>
          <p:nvPr>
            <p:extLst>
              <p:ext uri="{D42A27DB-BD31-4B8C-83A1-F6EECF244321}">
                <p14:modId xmlns:p14="http://schemas.microsoft.com/office/powerpoint/2010/main" val="3662883307"/>
              </p:ext>
            </p:extLst>
          </p:nvPr>
        </p:nvGraphicFramePr>
        <p:xfrm>
          <a:off x="8882190" y="5089719"/>
          <a:ext cx="2234324" cy="894518"/>
        </p:xfrm>
        <a:graphic>
          <a:graphicData uri="http://schemas.openxmlformats.org/presentationml/2006/ole">
            <mc:AlternateContent xmlns:mc="http://schemas.openxmlformats.org/markup-compatibility/2006">
              <mc:Choice xmlns:v="urn:schemas-microsoft-com:vml" Requires="v">
                <p:oleObj name="Acrobat Document" r:id="rId4" imgW="2699910" imgH="1080682" progId="Acrobat.Document.DC">
                  <p:embed/>
                </p:oleObj>
              </mc:Choice>
              <mc:Fallback>
                <p:oleObj name="Acrobat Document" r:id="rId4" imgW="2699910" imgH="1080682" progId="Acrobat.Document.DC">
                  <p:embed/>
                  <p:pic>
                    <p:nvPicPr>
                      <p:cNvPr id="4" name="Objekt 3">
                        <a:extLst>
                          <a:ext uri="{FF2B5EF4-FFF2-40B4-BE49-F238E27FC236}">
                            <a16:creationId xmlns:a16="http://schemas.microsoft.com/office/drawing/2014/main" id="{E949F264-BFF0-8722-CA4F-14D9998FC188}"/>
                          </a:ext>
                        </a:extLst>
                      </p:cNvPr>
                      <p:cNvPicPr/>
                      <p:nvPr/>
                    </p:nvPicPr>
                    <p:blipFill>
                      <a:blip r:embed="rId5"/>
                      <a:stretch>
                        <a:fillRect/>
                      </a:stretch>
                    </p:blipFill>
                    <p:spPr>
                      <a:xfrm>
                        <a:off x="8882190" y="5089719"/>
                        <a:ext cx="2234324" cy="894518"/>
                      </a:xfrm>
                      <a:prstGeom prst="rect">
                        <a:avLst/>
                      </a:prstGeom>
                    </p:spPr>
                  </p:pic>
                </p:oleObj>
              </mc:Fallback>
            </mc:AlternateContent>
          </a:graphicData>
        </a:graphic>
      </p:graphicFrame>
    </p:spTree>
    <p:extLst>
      <p:ext uri="{BB962C8B-B14F-4D97-AF65-F5344CB8AC3E}">
        <p14:creationId xmlns:p14="http://schemas.microsoft.com/office/powerpoint/2010/main" val="1709043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676EA-D5F2-3178-CCE6-8B1992E69056}"/>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D296EA26-34B9-7DEE-11B6-910381E6FC25}"/>
              </a:ext>
            </a:extLst>
          </p:cNvPr>
          <p:cNvSpPr txBox="1">
            <a:spLocks/>
          </p:cNvSpPr>
          <p:nvPr/>
        </p:nvSpPr>
        <p:spPr>
          <a:xfrm>
            <a:off x="1634636" y="1839702"/>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804E49E7-6709-FA90-50C6-D9CB9648B54B}"/>
              </a:ext>
            </a:extLst>
          </p:cNvPr>
          <p:cNvSpPr>
            <a:spLocks noGrp="1"/>
          </p:cNvSpPr>
          <p:nvPr>
            <p:ph type="body" sz="quarter" idx="13"/>
          </p:nvPr>
        </p:nvSpPr>
        <p:spPr>
          <a:xfrm>
            <a:off x="-72043" y="1480454"/>
            <a:ext cx="10482856" cy="974725"/>
          </a:xfrm>
        </p:spPr>
        <p:txBody>
          <a:bodyPr/>
          <a:lstStyle/>
          <a:p>
            <a:pPr algn="ctr"/>
            <a:r>
              <a:rPr lang="sk-SK" sz="7200" dirty="0">
                <a:solidFill>
                  <a:schemeClr val="tx1"/>
                </a:solidFill>
              </a:rPr>
              <a:t>   </a:t>
            </a:r>
            <a:r>
              <a:rPr lang="sk-SK" sz="7200" dirty="0">
                <a:solidFill>
                  <a:schemeClr val="accent5">
                    <a:lumMod val="75000"/>
                  </a:schemeClr>
                </a:solidFill>
              </a:rPr>
              <a:t>G R A T U L U J E M E</a:t>
            </a:r>
          </a:p>
        </p:txBody>
      </p:sp>
      <p:pic>
        <p:nvPicPr>
          <p:cNvPr id="6" name="Obrázok 5">
            <a:extLst>
              <a:ext uri="{FF2B5EF4-FFF2-40B4-BE49-F238E27FC236}">
                <a16:creationId xmlns:a16="http://schemas.microsoft.com/office/drawing/2014/main" id="{88B8A3FC-4C2A-738B-0892-E35DA5CDB88C}"/>
              </a:ext>
            </a:extLst>
          </p:cNvPr>
          <p:cNvPicPr>
            <a:picLocks noChangeAspect="1"/>
          </p:cNvPicPr>
          <p:nvPr/>
        </p:nvPicPr>
        <p:blipFill>
          <a:blip r:embed="rId2"/>
          <a:srcRect t="29333" b="24483"/>
          <a:stretch>
            <a:fillRect/>
          </a:stretch>
        </p:blipFill>
        <p:spPr>
          <a:xfrm>
            <a:off x="195856" y="3621412"/>
            <a:ext cx="10287000" cy="3167329"/>
          </a:xfrm>
          <a:prstGeom prst="rect">
            <a:avLst/>
          </a:prstGeom>
        </p:spPr>
      </p:pic>
      <p:sp>
        <p:nvSpPr>
          <p:cNvPr id="7" name="Ovál 6">
            <a:extLst>
              <a:ext uri="{FF2B5EF4-FFF2-40B4-BE49-F238E27FC236}">
                <a16:creationId xmlns:a16="http://schemas.microsoft.com/office/drawing/2014/main" id="{DB4D8AEA-85C5-8672-E725-AB3870DFEE7A}"/>
              </a:ext>
            </a:extLst>
          </p:cNvPr>
          <p:cNvSpPr/>
          <p:nvPr/>
        </p:nvSpPr>
        <p:spPr>
          <a:xfrm rot="661986">
            <a:off x="9068533" y="2366102"/>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S LÁSKOU A ODHODLANÍM BUDEME NAPĹŇAŤ PODSTATU INKLÚZIE</a:t>
            </a:r>
          </a:p>
        </p:txBody>
      </p:sp>
    </p:spTree>
    <p:extLst>
      <p:ext uri="{BB962C8B-B14F-4D97-AF65-F5344CB8AC3E}">
        <p14:creationId xmlns:p14="http://schemas.microsoft.com/office/powerpoint/2010/main" val="3928701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E1530-2B8C-C55E-DE56-4BD8310C1988}"/>
            </a:ext>
          </a:extLst>
        </p:cNvPr>
        <p:cNvGrpSpPr/>
        <p:nvPr/>
      </p:nvGrpSpPr>
      <p:grpSpPr>
        <a:xfrm>
          <a:off x="0" y="0"/>
          <a:ext cx="0" cy="0"/>
          <a:chOff x="0" y="0"/>
          <a:chExt cx="0" cy="0"/>
        </a:xfrm>
      </p:grpSpPr>
      <p:pic>
        <p:nvPicPr>
          <p:cNvPr id="15" name="Obrázok 14">
            <a:extLst>
              <a:ext uri="{FF2B5EF4-FFF2-40B4-BE49-F238E27FC236}">
                <a16:creationId xmlns:a16="http://schemas.microsoft.com/office/drawing/2014/main" id="{BF854226-DDDF-9477-808A-89B5E2AB8798}"/>
              </a:ext>
            </a:extLst>
          </p:cNvPr>
          <p:cNvPicPr>
            <a:picLocks noChangeAspect="1"/>
          </p:cNvPicPr>
          <p:nvPr/>
        </p:nvPicPr>
        <p:blipFill>
          <a:blip r:embed="rId2"/>
          <a:stretch>
            <a:fillRect/>
          </a:stretch>
        </p:blipFill>
        <p:spPr>
          <a:xfrm>
            <a:off x="5203636" y="2128026"/>
            <a:ext cx="4964990" cy="3308700"/>
          </a:xfrm>
          <a:prstGeom prst="rect">
            <a:avLst/>
          </a:prstGeom>
        </p:spPr>
      </p:pic>
      <p:sp>
        <p:nvSpPr>
          <p:cNvPr id="7" name="Text Placeholder 6">
            <a:extLst>
              <a:ext uri="{FF2B5EF4-FFF2-40B4-BE49-F238E27FC236}">
                <a16:creationId xmlns:a16="http://schemas.microsoft.com/office/drawing/2014/main" id="{4EE6E4DA-89A7-60E7-8F8D-8C2FBB136AB4}"/>
              </a:ext>
            </a:extLst>
          </p:cNvPr>
          <p:cNvSpPr>
            <a:spLocks noGrp="1"/>
          </p:cNvSpPr>
          <p:nvPr>
            <p:ph type="body" sz="quarter" idx="13"/>
          </p:nvPr>
        </p:nvSpPr>
        <p:spPr>
          <a:xfrm>
            <a:off x="264367" y="573290"/>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 OTVORENIE</a:t>
            </a:r>
          </a:p>
          <a:p>
            <a:pPr algn="ctr"/>
            <a:endParaRPr lang="sk-SK" sz="4800" dirty="0">
              <a:solidFill>
                <a:srgbClr val="FF0000"/>
              </a:solidFill>
            </a:endParaRPr>
          </a:p>
          <a:p>
            <a:pPr algn="ctr"/>
            <a:endParaRPr lang="en-US" sz="1200" dirty="0">
              <a:solidFill>
                <a:schemeClr val="tx1">
                  <a:lumMod val="95000"/>
                </a:schemeClr>
              </a:solidFill>
            </a:endParaRPr>
          </a:p>
          <a:p>
            <a:endParaRPr lang="sk-SK" sz="4800" dirty="0"/>
          </a:p>
        </p:txBody>
      </p:sp>
      <p:sp>
        <p:nvSpPr>
          <p:cNvPr id="14" name="Ovál 13">
            <a:extLst>
              <a:ext uri="{FF2B5EF4-FFF2-40B4-BE49-F238E27FC236}">
                <a16:creationId xmlns:a16="http://schemas.microsoft.com/office/drawing/2014/main" id="{1AF35D5A-B27B-EA62-AB7F-BADCFE8BE1F2}"/>
              </a:ext>
            </a:extLst>
          </p:cNvPr>
          <p:cNvSpPr/>
          <p:nvPr/>
        </p:nvSpPr>
        <p:spPr>
          <a:xfrm rot="20402528">
            <a:off x="8260233" y="4173864"/>
            <a:ext cx="3507460"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400" dirty="0"/>
              <a:t>Veľký potlesk pre moderátorov Michaelu Oravcovú a    Petra </a:t>
            </a:r>
            <a:r>
              <a:rPr lang="sk-SK" sz="2400" dirty="0" err="1"/>
              <a:t>Išpolda</a:t>
            </a:r>
            <a:endParaRPr lang="sk-SK" sz="2400" dirty="0"/>
          </a:p>
        </p:txBody>
      </p:sp>
      <p:pic>
        <p:nvPicPr>
          <p:cNvPr id="17" name="Obrázok 16">
            <a:extLst>
              <a:ext uri="{FF2B5EF4-FFF2-40B4-BE49-F238E27FC236}">
                <a16:creationId xmlns:a16="http://schemas.microsoft.com/office/drawing/2014/main" id="{CAB774F8-2757-C817-CCDA-72AB65AE0874}"/>
              </a:ext>
            </a:extLst>
          </p:cNvPr>
          <p:cNvPicPr>
            <a:picLocks noChangeAspect="1"/>
          </p:cNvPicPr>
          <p:nvPr/>
        </p:nvPicPr>
        <p:blipFill>
          <a:blip r:embed="rId3"/>
          <a:srcRect l="29217" r="3690"/>
          <a:stretch>
            <a:fillRect/>
          </a:stretch>
        </p:blipFill>
        <p:spPr>
          <a:xfrm>
            <a:off x="1657004" y="2104187"/>
            <a:ext cx="3369424" cy="3348039"/>
          </a:xfrm>
          <a:prstGeom prst="rect">
            <a:avLst/>
          </a:prstGeom>
        </p:spPr>
      </p:pic>
    </p:spTree>
    <p:extLst>
      <p:ext uri="{BB962C8B-B14F-4D97-AF65-F5344CB8AC3E}">
        <p14:creationId xmlns:p14="http://schemas.microsoft.com/office/powerpoint/2010/main" val="1426693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0B85F-17AB-16E7-B653-B338E93602EA}"/>
            </a:ext>
          </a:extLst>
        </p:cNvPr>
        <p:cNvGrpSpPr/>
        <p:nvPr/>
      </p:nvGrpSpPr>
      <p:grpSpPr>
        <a:xfrm>
          <a:off x="0" y="0"/>
          <a:ext cx="0" cy="0"/>
          <a:chOff x="0" y="0"/>
          <a:chExt cx="0" cy="0"/>
        </a:xfrm>
      </p:grpSpPr>
      <p:pic>
        <p:nvPicPr>
          <p:cNvPr id="7" name="Obrázok 6">
            <a:extLst>
              <a:ext uri="{FF2B5EF4-FFF2-40B4-BE49-F238E27FC236}">
                <a16:creationId xmlns:a16="http://schemas.microsoft.com/office/drawing/2014/main" id="{02619AD0-5989-C426-B588-3AEB184136DE}"/>
              </a:ext>
            </a:extLst>
          </p:cNvPr>
          <p:cNvPicPr>
            <a:picLocks noChangeAspect="1"/>
          </p:cNvPicPr>
          <p:nvPr/>
        </p:nvPicPr>
        <p:blipFill>
          <a:blip r:embed="rId2"/>
          <a:srcRect l="34732" t="2530" r="32229"/>
          <a:stretch>
            <a:fillRect/>
          </a:stretch>
        </p:blipFill>
        <p:spPr>
          <a:xfrm>
            <a:off x="5738021" y="2085093"/>
            <a:ext cx="2316480" cy="4555988"/>
          </a:xfrm>
          <a:prstGeom prst="rect">
            <a:avLst/>
          </a:prstGeom>
        </p:spPr>
      </p:pic>
      <p:sp>
        <p:nvSpPr>
          <p:cNvPr id="4" name="Text Placeholder 7">
            <a:extLst>
              <a:ext uri="{FF2B5EF4-FFF2-40B4-BE49-F238E27FC236}">
                <a16:creationId xmlns:a16="http://schemas.microsoft.com/office/drawing/2014/main" id="{0AD11532-954B-1A5C-910D-62EC73121422}"/>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E043EB2E-5E12-95A6-53A0-856EFF60D611}"/>
              </a:ext>
            </a:extLst>
          </p:cNvPr>
          <p:cNvSpPr>
            <a:spLocks noGrp="1"/>
          </p:cNvSpPr>
          <p:nvPr>
            <p:ph type="body" sz="quarter" idx="13"/>
          </p:nvPr>
        </p:nvSpPr>
        <p:spPr>
          <a:xfrm>
            <a:off x="72044" y="343729"/>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11. rôzne </a:t>
            </a:r>
          </a:p>
          <a:p>
            <a:pPr algn="ctr"/>
            <a:r>
              <a:rPr lang="sk-SK" sz="4800" dirty="0">
                <a:solidFill>
                  <a:schemeClr val="accent5">
                    <a:lumMod val="75000"/>
                  </a:schemeClr>
                </a:solidFill>
              </a:rPr>
              <a:t>   </a:t>
            </a:r>
            <a:r>
              <a:rPr lang="sk-SK" sz="4800" dirty="0" err="1">
                <a:solidFill>
                  <a:schemeClr val="accent5">
                    <a:lumMod val="75000"/>
                  </a:schemeClr>
                </a:solidFill>
              </a:rPr>
              <a:t>odovZdávANIE</a:t>
            </a:r>
            <a:r>
              <a:rPr lang="sk-SK" sz="4800" dirty="0">
                <a:solidFill>
                  <a:schemeClr val="accent5">
                    <a:lumMod val="75000"/>
                  </a:schemeClr>
                </a:solidFill>
              </a:rPr>
              <a:t> OCENENÍ</a:t>
            </a:r>
          </a:p>
          <a:p>
            <a:pPr algn="ctr"/>
            <a:endParaRPr lang="sk-SK" sz="1200" dirty="0">
              <a:solidFill>
                <a:schemeClr val="accent4">
                  <a:lumMod val="20000"/>
                  <a:lumOff val="80000"/>
                </a:schemeClr>
              </a:solidFill>
              <a:latin typeface="Times New Roman" panose="02020603050405020304" pitchFamily="18" charset="0"/>
              <a:cs typeface="Times New Roman" panose="02020603050405020304" pitchFamily="18" charset="0"/>
            </a:endParaRPr>
          </a:p>
        </p:txBody>
      </p:sp>
      <p:pic>
        <p:nvPicPr>
          <p:cNvPr id="5" name="Obrázok 4">
            <a:extLst>
              <a:ext uri="{FF2B5EF4-FFF2-40B4-BE49-F238E27FC236}">
                <a16:creationId xmlns:a16="http://schemas.microsoft.com/office/drawing/2014/main" id="{3BC05BD4-1F1B-9CB1-EA65-47041EA42ABB}"/>
              </a:ext>
            </a:extLst>
          </p:cNvPr>
          <p:cNvPicPr>
            <a:picLocks noChangeAspect="1"/>
          </p:cNvPicPr>
          <p:nvPr/>
        </p:nvPicPr>
        <p:blipFill>
          <a:blip r:embed="rId3"/>
          <a:srcRect l="22572" t="11228" r="39708" b="7243"/>
          <a:stretch>
            <a:fillRect/>
          </a:stretch>
        </p:blipFill>
        <p:spPr>
          <a:xfrm>
            <a:off x="360067" y="2085093"/>
            <a:ext cx="2911327" cy="4195156"/>
          </a:xfrm>
          <a:prstGeom prst="rect">
            <a:avLst/>
          </a:prstGeom>
        </p:spPr>
      </p:pic>
      <p:sp>
        <p:nvSpPr>
          <p:cNvPr id="6" name="Text Placeholder 6">
            <a:extLst>
              <a:ext uri="{FF2B5EF4-FFF2-40B4-BE49-F238E27FC236}">
                <a16:creationId xmlns:a16="http://schemas.microsoft.com/office/drawing/2014/main" id="{71A0F28D-14C8-6AD3-0901-4F433B7EB927}"/>
              </a:ext>
            </a:extLst>
          </p:cNvPr>
          <p:cNvSpPr txBox="1">
            <a:spLocks/>
          </p:cNvSpPr>
          <p:nvPr/>
        </p:nvSpPr>
        <p:spPr>
          <a:xfrm>
            <a:off x="224444" y="2686046"/>
            <a:ext cx="10482856" cy="974725"/>
          </a:xfrm>
          <a:prstGeom prst="rect">
            <a:avLst/>
          </a:prstGeom>
        </p:spPr>
        <p:txBody>
          <a:bodyPr/>
          <a:lstStyle>
            <a:lvl1pPr marL="0" indent="0" algn="r" defTabSz="914400" rtl="0" eaLnBrk="1" latinLnBrk="0" hangingPunct="1">
              <a:lnSpc>
                <a:spcPct val="100000"/>
              </a:lnSpc>
              <a:spcBef>
                <a:spcPts val="1000"/>
              </a:spcBef>
              <a:buClr>
                <a:schemeClr val="accent2"/>
              </a:buClr>
              <a:buFontTx/>
              <a:buNone/>
              <a:defRPr sz="4200" b="1" i="0" kern="1200" cap="all" baseline="0">
                <a:solidFill>
                  <a:schemeClr val="tx1">
                    <a:lumMod val="85000"/>
                    <a:lumOff val="15000"/>
                  </a:schemeClr>
                </a:solidFill>
                <a:latin typeface="Circe" panose="020B0502020203020203"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gn="ctr"/>
            <a:r>
              <a:rPr lang="sk-SK" sz="4800" dirty="0">
                <a:solidFill>
                  <a:schemeClr val="accent4">
                    <a:lumMod val="20000"/>
                    <a:lumOff val="80000"/>
                  </a:schemeClr>
                </a:solidFill>
              </a:rPr>
              <a:t> </a:t>
            </a:r>
          </a:p>
          <a:p>
            <a:pPr algn="ctr"/>
            <a:r>
              <a:rPr lang="sk-SK" sz="4800" dirty="0">
                <a:solidFill>
                  <a:schemeClr val="accent5">
                    <a:lumMod val="75000"/>
                  </a:schemeClr>
                </a:solidFill>
              </a:rPr>
              <a:t> </a:t>
            </a:r>
          </a:p>
        </p:txBody>
      </p:sp>
      <p:pic>
        <p:nvPicPr>
          <p:cNvPr id="9" name="Obrázok 8">
            <a:extLst>
              <a:ext uri="{FF2B5EF4-FFF2-40B4-BE49-F238E27FC236}">
                <a16:creationId xmlns:a16="http://schemas.microsoft.com/office/drawing/2014/main" id="{36B6FBD4-E15E-D759-C9C0-415DFCD94FDF}"/>
              </a:ext>
            </a:extLst>
          </p:cNvPr>
          <p:cNvPicPr>
            <a:picLocks noChangeAspect="1"/>
          </p:cNvPicPr>
          <p:nvPr/>
        </p:nvPicPr>
        <p:blipFill>
          <a:blip r:embed="rId4"/>
          <a:srcRect t="4257" r="11741" b="15224"/>
          <a:stretch>
            <a:fillRect/>
          </a:stretch>
        </p:blipFill>
        <p:spPr>
          <a:xfrm>
            <a:off x="3336256" y="2085093"/>
            <a:ext cx="2249897" cy="4555988"/>
          </a:xfrm>
          <a:prstGeom prst="rect">
            <a:avLst/>
          </a:prstGeom>
        </p:spPr>
      </p:pic>
      <p:pic>
        <p:nvPicPr>
          <p:cNvPr id="8" name="Obrázok 7" descr="Opis fotky nie je k dispozícii.">
            <a:extLst>
              <a:ext uri="{FF2B5EF4-FFF2-40B4-BE49-F238E27FC236}">
                <a16:creationId xmlns:a16="http://schemas.microsoft.com/office/drawing/2014/main" id="{881DA3E2-0961-D46D-32F1-D89BA9178056}"/>
              </a:ext>
            </a:extLst>
          </p:cNvPr>
          <p:cNvPicPr>
            <a:picLocks noChangeAspect="1"/>
          </p:cNvPicPr>
          <p:nvPr/>
        </p:nvPicPr>
        <p:blipFill>
          <a:blip r:embed="rId5"/>
          <a:srcRect l="43069" t="31583" r="26405" b="3581"/>
          <a:stretch>
            <a:fillRect/>
          </a:stretch>
        </p:blipFill>
        <p:spPr>
          <a:xfrm>
            <a:off x="8163604" y="2085093"/>
            <a:ext cx="1608785" cy="4555988"/>
          </a:xfrm>
          <a:prstGeom prst="rect">
            <a:avLst/>
          </a:prstGeom>
        </p:spPr>
      </p:pic>
      <p:sp>
        <p:nvSpPr>
          <p:cNvPr id="3" name="Ovál 2">
            <a:extLst>
              <a:ext uri="{FF2B5EF4-FFF2-40B4-BE49-F238E27FC236}">
                <a16:creationId xmlns:a16="http://schemas.microsoft.com/office/drawing/2014/main" id="{C373A16D-AD7D-41F3-23F2-029B9D5AE03F}"/>
              </a:ext>
            </a:extLst>
          </p:cNvPr>
          <p:cNvSpPr/>
          <p:nvPr/>
        </p:nvSpPr>
        <p:spPr>
          <a:xfrm rot="661986">
            <a:off x="8743504" y="4225901"/>
            <a:ext cx="348907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OCENENIA ODOVZDÁVAJÚ:  PREZIDENTKA ŠOS</a:t>
            </a:r>
          </a:p>
          <a:p>
            <a:pPr algn="ctr"/>
            <a:r>
              <a:rPr lang="sk-SK" sz="2000" dirty="0"/>
              <a:t>MAREK VARGA</a:t>
            </a:r>
          </a:p>
          <a:p>
            <a:pPr algn="ctr"/>
            <a:r>
              <a:rPr lang="sk-SK" sz="2000" dirty="0"/>
              <a:t>DARINA KRIHOVÁ</a:t>
            </a:r>
          </a:p>
          <a:p>
            <a:pPr algn="ctr"/>
            <a:r>
              <a:rPr lang="sk-SK" sz="2000" dirty="0"/>
              <a:t>ADAM KALAFUT</a:t>
            </a:r>
          </a:p>
          <a:p>
            <a:pPr algn="ctr"/>
            <a:r>
              <a:rPr lang="sk-SK" sz="2000" dirty="0"/>
              <a:t>MICHAL POLONI</a:t>
            </a:r>
          </a:p>
          <a:p>
            <a:pPr algn="ctr"/>
            <a:r>
              <a:rPr lang="sk-SK" sz="2000" dirty="0"/>
              <a:t> </a:t>
            </a:r>
          </a:p>
        </p:txBody>
      </p:sp>
    </p:spTree>
    <p:extLst>
      <p:ext uri="{BB962C8B-B14F-4D97-AF65-F5344CB8AC3E}">
        <p14:creationId xmlns:p14="http://schemas.microsoft.com/office/powerpoint/2010/main" val="3010168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BE047-FB68-52BD-BB4C-CE09CFFE38BD}"/>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26E8BF7F-071C-408F-D78E-C54383544E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72" r="29817"/>
          <a:stretch/>
        </p:blipFill>
        <p:spPr bwMode="auto">
          <a:xfrm>
            <a:off x="172152" y="415637"/>
            <a:ext cx="4072881" cy="4725604"/>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ok 8">
            <a:extLst>
              <a:ext uri="{FF2B5EF4-FFF2-40B4-BE49-F238E27FC236}">
                <a16:creationId xmlns:a16="http://schemas.microsoft.com/office/drawing/2014/main" id="{80794763-9FFB-97FA-D336-52D69CCA0ACD}"/>
              </a:ext>
            </a:extLst>
          </p:cNvPr>
          <p:cNvPicPr>
            <a:picLocks noChangeAspect="1"/>
          </p:cNvPicPr>
          <p:nvPr/>
        </p:nvPicPr>
        <p:blipFill>
          <a:blip r:embed="rId3"/>
          <a:srcRect l="34732" t="2530" r="32229"/>
          <a:stretch>
            <a:fillRect/>
          </a:stretch>
        </p:blipFill>
        <p:spPr>
          <a:xfrm>
            <a:off x="4300451" y="0"/>
            <a:ext cx="3488240" cy="6860573"/>
          </a:xfrm>
          <a:prstGeom prst="rect">
            <a:avLst/>
          </a:prstGeom>
        </p:spPr>
      </p:pic>
      <p:sp>
        <p:nvSpPr>
          <p:cNvPr id="2" name="Ovál 1">
            <a:extLst>
              <a:ext uri="{FF2B5EF4-FFF2-40B4-BE49-F238E27FC236}">
                <a16:creationId xmlns:a16="http://schemas.microsoft.com/office/drawing/2014/main" id="{DFFE14BB-1D8D-4BEE-C5F8-A5E6E88681A5}"/>
              </a:ext>
            </a:extLst>
          </p:cNvPr>
          <p:cNvSpPr/>
          <p:nvPr/>
        </p:nvSpPr>
        <p:spPr>
          <a:xfrm rot="661986">
            <a:off x="8494930" y="4268352"/>
            <a:ext cx="348907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800" dirty="0"/>
              <a:t>SPLNENÝ </a:t>
            </a:r>
          </a:p>
          <a:p>
            <a:pPr algn="ctr"/>
            <a:r>
              <a:rPr lang="sk-SK" sz="2800" dirty="0"/>
              <a:t>SEN POKRAČUJE ...    </a:t>
            </a:r>
          </a:p>
          <a:p>
            <a:pPr algn="ctr"/>
            <a:r>
              <a:rPr lang="sk-SK" sz="2000" dirty="0"/>
              <a:t> </a:t>
            </a:r>
          </a:p>
        </p:txBody>
      </p:sp>
      <p:pic>
        <p:nvPicPr>
          <p:cNvPr id="3" name="Obrázok 2">
            <a:extLst>
              <a:ext uri="{FF2B5EF4-FFF2-40B4-BE49-F238E27FC236}">
                <a16:creationId xmlns:a16="http://schemas.microsoft.com/office/drawing/2014/main" id="{4DC5B790-6181-A472-DD4D-EB0FD505FD1A}"/>
              </a:ext>
            </a:extLst>
          </p:cNvPr>
          <p:cNvPicPr>
            <a:picLocks noChangeAspect="1"/>
          </p:cNvPicPr>
          <p:nvPr/>
        </p:nvPicPr>
        <p:blipFill>
          <a:blip r:embed="rId4"/>
          <a:stretch>
            <a:fillRect/>
          </a:stretch>
        </p:blipFill>
        <p:spPr>
          <a:xfrm rot="5400000">
            <a:off x="7792443" y="2242314"/>
            <a:ext cx="2253989" cy="1690492"/>
          </a:xfrm>
          <a:prstGeom prst="rect">
            <a:avLst/>
          </a:prstGeom>
        </p:spPr>
      </p:pic>
    </p:spTree>
    <p:extLst>
      <p:ext uri="{BB962C8B-B14F-4D97-AF65-F5344CB8AC3E}">
        <p14:creationId xmlns:p14="http://schemas.microsoft.com/office/powerpoint/2010/main" val="125751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BC9AE-B5A3-6137-F722-DED90CD765A7}"/>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4693AE03-E8E4-39BE-DEFD-523667A8F348}"/>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E9658E7F-652B-47A1-36D9-C61AF1BB0DA3}"/>
              </a:ext>
            </a:extLst>
          </p:cNvPr>
          <p:cNvSpPr>
            <a:spLocks noGrp="1"/>
          </p:cNvSpPr>
          <p:nvPr>
            <p:ph type="body" sz="quarter" idx="13"/>
          </p:nvPr>
        </p:nvSpPr>
        <p:spPr>
          <a:xfrm>
            <a:off x="72044" y="343729"/>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11. rôzne </a:t>
            </a:r>
          </a:p>
          <a:p>
            <a:pPr algn="ctr"/>
            <a:r>
              <a:rPr lang="sk-SK" sz="4800" dirty="0">
                <a:solidFill>
                  <a:schemeClr val="accent5">
                    <a:lumMod val="75000"/>
                  </a:schemeClr>
                </a:solidFill>
              </a:rPr>
              <a:t>   </a:t>
            </a:r>
            <a:r>
              <a:rPr lang="sk-SK" sz="4800" dirty="0" err="1">
                <a:solidFill>
                  <a:schemeClr val="accent5">
                    <a:lumMod val="75000"/>
                  </a:schemeClr>
                </a:solidFill>
              </a:rPr>
              <a:t>odovZdávANIE</a:t>
            </a:r>
            <a:r>
              <a:rPr lang="sk-SK" sz="4800" dirty="0">
                <a:solidFill>
                  <a:schemeClr val="accent5">
                    <a:lumMod val="75000"/>
                  </a:schemeClr>
                </a:solidFill>
              </a:rPr>
              <a:t> OCENENÍ</a:t>
            </a:r>
          </a:p>
          <a:p>
            <a:pPr algn="ctr"/>
            <a:endParaRPr lang="sk-SK" sz="1200" dirty="0">
              <a:solidFill>
                <a:schemeClr val="accent4">
                  <a:lumMod val="20000"/>
                  <a:lumOff val="80000"/>
                </a:schemeClr>
              </a:solidFill>
              <a:latin typeface="Times New Roman" panose="02020603050405020304" pitchFamily="18" charset="0"/>
              <a:cs typeface="Times New Roman" panose="02020603050405020304" pitchFamily="18" charset="0"/>
            </a:endParaRP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a:solidFill>
                  <a:schemeClr val="accent4">
                    <a:lumMod val="20000"/>
                    <a:lumOff val="80000"/>
                  </a:schemeClr>
                </a:solidFill>
              </a:rPr>
              <a:t>TRÉNERKA ROKA</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a:solidFill>
                  <a:schemeClr val="accent4">
                    <a:lumMod val="20000"/>
                    <a:lumOff val="80000"/>
                  </a:schemeClr>
                </a:solidFill>
              </a:rPr>
              <a:t>TRÉNER ROKA </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a:solidFill>
                  <a:schemeClr val="accent4">
                    <a:lumMod val="20000"/>
                    <a:lumOff val="80000"/>
                  </a:schemeClr>
                </a:solidFill>
              </a:rPr>
              <a:t>ŠPORTOVKYŇA ROKA</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a:solidFill>
                  <a:schemeClr val="accent4">
                    <a:lumMod val="20000"/>
                    <a:lumOff val="80000"/>
                  </a:schemeClr>
                </a:solidFill>
              </a:rPr>
              <a:t>ŠPORTOVEC ROKA </a:t>
            </a:r>
          </a:p>
          <a:p>
            <a:pPr algn="ctr"/>
            <a:endParaRPr lang="sk-SK" sz="4800" dirty="0">
              <a:solidFill>
                <a:schemeClr val="accent4">
                  <a:lumMod val="20000"/>
                  <a:lumOff val="80000"/>
                </a:schemeClr>
              </a:solidFill>
            </a:endParaRPr>
          </a:p>
          <a:p>
            <a:pPr algn="ctr"/>
            <a:r>
              <a:rPr lang="sk-SK" sz="4800" dirty="0">
                <a:solidFill>
                  <a:schemeClr val="accent5">
                    <a:lumMod val="75000"/>
                  </a:schemeClr>
                </a:solidFill>
              </a:rPr>
              <a:t> </a:t>
            </a:r>
          </a:p>
        </p:txBody>
      </p:sp>
      <p:pic>
        <p:nvPicPr>
          <p:cNvPr id="6" name="Obrázok 5">
            <a:extLst>
              <a:ext uri="{FF2B5EF4-FFF2-40B4-BE49-F238E27FC236}">
                <a16:creationId xmlns:a16="http://schemas.microsoft.com/office/drawing/2014/main" id="{FAB52660-8E44-313A-6617-D44F1F77EC36}"/>
              </a:ext>
            </a:extLst>
          </p:cNvPr>
          <p:cNvPicPr>
            <a:picLocks noChangeAspect="1"/>
          </p:cNvPicPr>
          <p:nvPr/>
        </p:nvPicPr>
        <p:blipFill>
          <a:blip r:embed="rId2"/>
          <a:srcRect l="42135" r="8034" b="21940"/>
          <a:stretch>
            <a:fillRect/>
          </a:stretch>
        </p:blipFill>
        <p:spPr>
          <a:xfrm>
            <a:off x="8363283" y="2859578"/>
            <a:ext cx="3828717" cy="3998422"/>
          </a:xfrm>
          <a:prstGeom prst="rect">
            <a:avLst/>
          </a:prstGeom>
        </p:spPr>
      </p:pic>
    </p:spTree>
    <p:extLst>
      <p:ext uri="{BB962C8B-B14F-4D97-AF65-F5344CB8AC3E}">
        <p14:creationId xmlns:p14="http://schemas.microsoft.com/office/powerpoint/2010/main" val="3250966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1AF51-4F3A-E5E7-51E6-C483B707A1A4}"/>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BCE90AD1-B860-26E1-2D00-17A7324A1C48}"/>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3E2045C4-4B8F-98AC-1B08-9C3AF9188804}"/>
              </a:ext>
            </a:extLst>
          </p:cNvPr>
          <p:cNvSpPr>
            <a:spLocks noGrp="1"/>
          </p:cNvSpPr>
          <p:nvPr>
            <p:ph type="body" sz="quarter" idx="13"/>
          </p:nvPr>
        </p:nvSpPr>
        <p:spPr>
          <a:xfrm>
            <a:off x="72044" y="343729"/>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11. rôzne </a:t>
            </a:r>
          </a:p>
          <a:p>
            <a:pPr algn="ctr"/>
            <a:r>
              <a:rPr lang="sk-SK" sz="4800" dirty="0">
                <a:solidFill>
                  <a:schemeClr val="accent5">
                    <a:lumMod val="75000"/>
                  </a:schemeClr>
                </a:solidFill>
              </a:rPr>
              <a:t>   </a:t>
            </a:r>
            <a:r>
              <a:rPr lang="sk-SK" sz="4800" dirty="0" err="1">
                <a:solidFill>
                  <a:schemeClr val="accent5">
                    <a:lumMod val="75000"/>
                  </a:schemeClr>
                </a:solidFill>
              </a:rPr>
              <a:t>odovZdávANIE</a:t>
            </a:r>
            <a:r>
              <a:rPr lang="sk-SK" sz="4800" dirty="0">
                <a:solidFill>
                  <a:schemeClr val="accent5">
                    <a:lumMod val="75000"/>
                  </a:schemeClr>
                </a:solidFill>
              </a:rPr>
              <a:t> OCENENÍ</a:t>
            </a:r>
          </a:p>
          <a:p>
            <a:pPr algn="ctr"/>
            <a:endParaRPr lang="sk-SK" sz="1050" dirty="0">
              <a:solidFill>
                <a:schemeClr val="accent4">
                  <a:lumMod val="20000"/>
                  <a:lumOff val="80000"/>
                </a:schemeClr>
              </a:solidFill>
              <a:latin typeface="Times New Roman" panose="02020603050405020304" pitchFamily="18" charset="0"/>
              <a:cs typeface="Times New Roman" panose="02020603050405020304" pitchFamily="18" charset="0"/>
            </a:endParaRP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err="1">
                <a:solidFill>
                  <a:schemeClr val="accent4">
                    <a:lumMod val="20000"/>
                    <a:lumOff val="80000"/>
                  </a:schemeClr>
                </a:solidFill>
              </a:rPr>
              <a:t>TíM</a:t>
            </a:r>
            <a:r>
              <a:rPr lang="sk-SK" sz="4800" dirty="0">
                <a:solidFill>
                  <a:schemeClr val="accent4">
                    <a:lumMod val="20000"/>
                    <a:lumOff val="80000"/>
                  </a:schemeClr>
                </a:solidFill>
              </a:rPr>
              <a:t> ROKA</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err="1">
                <a:solidFill>
                  <a:schemeClr val="accent4">
                    <a:lumMod val="20000"/>
                    <a:lumOff val="80000"/>
                  </a:schemeClr>
                </a:solidFill>
              </a:rPr>
              <a:t>NAJAKTíVNEJŠí</a:t>
            </a:r>
            <a:r>
              <a:rPr lang="sk-SK" sz="4800" dirty="0">
                <a:solidFill>
                  <a:schemeClr val="accent4">
                    <a:lumMod val="20000"/>
                    <a:lumOff val="80000"/>
                  </a:schemeClr>
                </a:solidFill>
              </a:rPr>
              <a:t> KLUB </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a:t>
            </a:r>
            <a:r>
              <a:rPr lang="sk-SK" sz="4800" dirty="0">
                <a:solidFill>
                  <a:schemeClr val="accent4">
                    <a:lumMod val="20000"/>
                    <a:lumOff val="80000"/>
                  </a:schemeClr>
                </a:solidFill>
              </a:rPr>
              <a:t> </a:t>
            </a:r>
            <a:r>
              <a:rPr lang="sk-SK" sz="4800" dirty="0" err="1">
                <a:solidFill>
                  <a:schemeClr val="accent4">
                    <a:lumMod val="20000"/>
                    <a:lumOff val="80000"/>
                  </a:schemeClr>
                </a:solidFill>
              </a:rPr>
              <a:t>NAJAKTíVNEJŠí</a:t>
            </a:r>
            <a:r>
              <a:rPr lang="sk-SK" sz="4800" dirty="0">
                <a:solidFill>
                  <a:schemeClr val="accent4">
                    <a:lumMod val="20000"/>
                    <a:lumOff val="80000"/>
                  </a:schemeClr>
                </a:solidFill>
              </a:rPr>
              <a:t> </a:t>
            </a:r>
            <a:r>
              <a:rPr lang="sk-SK" sz="4800" dirty="0" err="1">
                <a:solidFill>
                  <a:schemeClr val="accent4">
                    <a:lumMod val="20000"/>
                    <a:lumOff val="80000"/>
                  </a:schemeClr>
                </a:solidFill>
              </a:rPr>
              <a:t>matp</a:t>
            </a:r>
            <a:r>
              <a:rPr lang="sk-SK" sz="4800" dirty="0">
                <a:solidFill>
                  <a:schemeClr val="accent4">
                    <a:lumMod val="20000"/>
                    <a:lumOff val="80000"/>
                  </a:schemeClr>
                </a:solidFill>
              </a:rPr>
              <a:t> klub</a:t>
            </a:r>
          </a:p>
          <a:p>
            <a:pPr algn="ctr"/>
            <a:r>
              <a:rPr lang="sk-SK" sz="4800" dirty="0">
                <a:solidFill>
                  <a:schemeClr val="accent4">
                    <a:lumMod val="20000"/>
                    <a:lumOff val="80000"/>
                  </a:schemeClr>
                </a:solidFill>
                <a:latin typeface="Times New Roman" panose="02020603050405020304" pitchFamily="18" charset="0"/>
                <a:cs typeface="Times New Roman" panose="02020603050405020304" pitchFamily="18" charset="0"/>
              </a:rPr>
              <a:t> ♥</a:t>
            </a:r>
            <a:r>
              <a:rPr lang="sk-SK" sz="4800" dirty="0" err="1">
                <a:solidFill>
                  <a:schemeClr val="accent4">
                    <a:lumMod val="20000"/>
                    <a:lumOff val="80000"/>
                  </a:schemeClr>
                </a:solidFill>
              </a:rPr>
              <a:t>NAJAKTíVNEJŠIA</a:t>
            </a:r>
            <a:r>
              <a:rPr lang="sk-SK" sz="4800" dirty="0">
                <a:solidFill>
                  <a:schemeClr val="accent4">
                    <a:lumMod val="20000"/>
                    <a:lumOff val="80000"/>
                  </a:schemeClr>
                </a:solidFill>
              </a:rPr>
              <a:t> ŠKOLA</a:t>
            </a:r>
          </a:p>
          <a:p>
            <a:pPr algn="ctr"/>
            <a:r>
              <a:rPr lang="sk-SK" sz="4800" dirty="0">
                <a:solidFill>
                  <a:schemeClr val="accent5">
                    <a:lumMod val="75000"/>
                  </a:schemeClr>
                </a:solidFill>
              </a:rPr>
              <a:t> </a:t>
            </a:r>
          </a:p>
        </p:txBody>
      </p:sp>
      <p:pic>
        <p:nvPicPr>
          <p:cNvPr id="3" name="1529427D-13DE-4316-B219-18E3822AC0D3">
            <a:extLst>
              <a:ext uri="{FF2B5EF4-FFF2-40B4-BE49-F238E27FC236}">
                <a16:creationId xmlns:a16="http://schemas.microsoft.com/office/drawing/2014/main" id="{FC5585B0-4F2D-DD7A-8855-775F35457E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30" r="6056" b="-1"/>
          <a:stretch/>
        </p:blipFill>
        <p:spPr bwMode="auto">
          <a:xfrm>
            <a:off x="10124901" y="5123856"/>
            <a:ext cx="2067099" cy="17341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9545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B097D-D16B-4241-DE7F-6D24F1556927}"/>
            </a:ext>
          </a:extLst>
        </p:cNvPr>
        <p:cNvGrpSpPr/>
        <p:nvPr/>
      </p:nvGrpSpPr>
      <p:grpSpPr>
        <a:xfrm>
          <a:off x="0" y="0"/>
          <a:ext cx="0" cy="0"/>
          <a:chOff x="0" y="0"/>
          <a:chExt cx="0" cy="0"/>
        </a:xfrm>
      </p:grpSpPr>
      <p:pic>
        <p:nvPicPr>
          <p:cNvPr id="3" name="Obrázok 2">
            <a:extLst>
              <a:ext uri="{FF2B5EF4-FFF2-40B4-BE49-F238E27FC236}">
                <a16:creationId xmlns:a16="http://schemas.microsoft.com/office/drawing/2014/main" id="{D458B12C-D66A-A181-9479-2FED18DC83FB}"/>
              </a:ext>
            </a:extLst>
          </p:cNvPr>
          <p:cNvPicPr>
            <a:picLocks noChangeAspect="1"/>
          </p:cNvPicPr>
          <p:nvPr/>
        </p:nvPicPr>
        <p:blipFill>
          <a:blip r:embed="rId2"/>
          <a:stretch>
            <a:fillRect/>
          </a:stretch>
        </p:blipFill>
        <p:spPr>
          <a:xfrm>
            <a:off x="0" y="3648584"/>
            <a:ext cx="12192000" cy="3181350"/>
          </a:xfrm>
          <a:prstGeom prst="rect">
            <a:avLst/>
          </a:prstGeom>
        </p:spPr>
      </p:pic>
      <p:sp>
        <p:nvSpPr>
          <p:cNvPr id="4" name="Text Placeholder 7">
            <a:extLst>
              <a:ext uri="{FF2B5EF4-FFF2-40B4-BE49-F238E27FC236}">
                <a16:creationId xmlns:a16="http://schemas.microsoft.com/office/drawing/2014/main" id="{3AF1F032-0749-C4A7-692F-F7075632A5A2}"/>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C4393671-F9D2-63A2-5DD5-6DEB70E3F8C5}"/>
              </a:ext>
            </a:extLst>
          </p:cNvPr>
          <p:cNvSpPr>
            <a:spLocks noGrp="1"/>
          </p:cNvSpPr>
          <p:nvPr>
            <p:ph type="body" sz="quarter" idx="13"/>
          </p:nvPr>
        </p:nvSpPr>
        <p:spPr>
          <a:xfrm>
            <a:off x="-188421" y="814784"/>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11. rôzne</a:t>
            </a:r>
          </a:p>
        </p:txBody>
      </p:sp>
      <p:sp>
        <p:nvSpPr>
          <p:cNvPr id="5" name="Ovál 4">
            <a:extLst>
              <a:ext uri="{FF2B5EF4-FFF2-40B4-BE49-F238E27FC236}">
                <a16:creationId xmlns:a16="http://schemas.microsoft.com/office/drawing/2014/main" id="{0D342C34-70BA-D863-FFC7-475CC9F73F4F}"/>
              </a:ext>
            </a:extLst>
          </p:cNvPr>
          <p:cNvSpPr/>
          <p:nvPr/>
        </p:nvSpPr>
        <p:spPr>
          <a:xfrm rot="661986">
            <a:off x="6888456" y="1061749"/>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REŠPEKTUJEME OSOBNOSŤ KAŽDÉHO ŠPORTOVCA</a:t>
            </a:r>
          </a:p>
        </p:txBody>
      </p:sp>
    </p:spTree>
    <p:extLst>
      <p:ext uri="{BB962C8B-B14F-4D97-AF65-F5344CB8AC3E}">
        <p14:creationId xmlns:p14="http://schemas.microsoft.com/office/powerpoint/2010/main" val="1924055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7E526-DBF2-E493-7AB4-6E68B53DE1F8}"/>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42BBC57C-CBB1-9990-E928-52EB125586E1}"/>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D959074D-7A71-89D8-B30B-3721EF66D6B4}"/>
              </a:ext>
            </a:extLst>
          </p:cNvPr>
          <p:cNvSpPr>
            <a:spLocks noGrp="1"/>
          </p:cNvSpPr>
          <p:nvPr>
            <p:ph type="body" sz="quarter" idx="13"/>
          </p:nvPr>
        </p:nvSpPr>
        <p:spPr>
          <a:xfrm>
            <a:off x="-188421" y="814784"/>
            <a:ext cx="10482856" cy="974725"/>
          </a:xfrm>
        </p:spPr>
        <p:txBody>
          <a:bodyPr/>
          <a:lstStyle/>
          <a:p>
            <a:pPr algn="ctr"/>
            <a:r>
              <a:rPr lang="en-US" sz="4800">
                <a:solidFill>
                  <a:srgbClr val="FF0000"/>
                </a:solidFill>
              </a:rPr>
              <a:t> </a:t>
            </a:r>
            <a:r>
              <a:rPr lang="sk-SK" sz="4800">
                <a:solidFill>
                  <a:srgbClr val="FF0000"/>
                </a:solidFill>
              </a:rPr>
              <a:t>    </a:t>
            </a:r>
            <a:r>
              <a:rPr lang="sk-SK" sz="4800">
                <a:solidFill>
                  <a:schemeClr val="accent5">
                    <a:lumMod val="75000"/>
                  </a:schemeClr>
                </a:solidFill>
              </a:rPr>
              <a:t>11. rôzne</a:t>
            </a:r>
            <a:endParaRPr lang="sk-SK" sz="4800" dirty="0">
              <a:solidFill>
                <a:schemeClr val="accent5">
                  <a:lumMod val="75000"/>
                </a:schemeClr>
              </a:solidFill>
            </a:endParaRPr>
          </a:p>
        </p:txBody>
      </p:sp>
      <p:pic>
        <p:nvPicPr>
          <p:cNvPr id="9" name="video-nahled-model-26-05-2026">
            <a:hlinkClick r:id="" action="ppaction://media"/>
            <a:extLst>
              <a:ext uri="{FF2B5EF4-FFF2-40B4-BE49-F238E27FC236}">
                <a16:creationId xmlns:a16="http://schemas.microsoft.com/office/drawing/2014/main" id="{3B463C18-C7C2-77B8-D2B9-28B89BFE8F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08784" y="188240"/>
            <a:ext cx="6112807" cy="6112807"/>
          </a:xfrm>
          <a:prstGeom prst="rect">
            <a:avLst/>
          </a:prstGeom>
        </p:spPr>
      </p:pic>
    </p:spTree>
    <p:extLst>
      <p:ext uri="{BB962C8B-B14F-4D97-AF65-F5344CB8AC3E}">
        <p14:creationId xmlns:p14="http://schemas.microsoft.com/office/powerpoint/2010/main" val="411356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A5512-82A5-BE5A-1A71-793548BB37DB}"/>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0D26DD94-09D4-01A4-BB6C-75AF07E00F00}"/>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0AA6D8C0-298B-1BFE-69C2-934AF4DCCC98}"/>
              </a:ext>
            </a:extLst>
          </p:cNvPr>
          <p:cNvSpPr>
            <a:spLocks noGrp="1"/>
          </p:cNvSpPr>
          <p:nvPr>
            <p:ph type="body" sz="quarter" idx="13"/>
          </p:nvPr>
        </p:nvSpPr>
        <p:spPr>
          <a:xfrm>
            <a:off x="-188421" y="814784"/>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11. rôzne A diskusia</a:t>
            </a:r>
          </a:p>
        </p:txBody>
      </p:sp>
      <p:pic>
        <p:nvPicPr>
          <p:cNvPr id="3" name="Obrázok 2">
            <a:extLst>
              <a:ext uri="{FF2B5EF4-FFF2-40B4-BE49-F238E27FC236}">
                <a16:creationId xmlns:a16="http://schemas.microsoft.com/office/drawing/2014/main" id="{897510C1-1401-8CB0-FC7A-339B56616148}"/>
              </a:ext>
            </a:extLst>
          </p:cNvPr>
          <p:cNvPicPr>
            <a:picLocks noChangeAspect="1"/>
          </p:cNvPicPr>
          <p:nvPr/>
        </p:nvPicPr>
        <p:blipFill>
          <a:blip r:embed="rId2"/>
          <a:srcRect t="19417" b="14369"/>
          <a:stretch>
            <a:fillRect/>
          </a:stretch>
        </p:blipFill>
        <p:spPr>
          <a:xfrm>
            <a:off x="1123306" y="2497958"/>
            <a:ext cx="9735667" cy="4297568"/>
          </a:xfrm>
          <a:prstGeom prst="rect">
            <a:avLst/>
          </a:prstGeom>
        </p:spPr>
      </p:pic>
      <p:sp>
        <p:nvSpPr>
          <p:cNvPr id="5" name="Ovál 4">
            <a:extLst>
              <a:ext uri="{FF2B5EF4-FFF2-40B4-BE49-F238E27FC236}">
                <a16:creationId xmlns:a16="http://schemas.microsoft.com/office/drawing/2014/main" id="{1A0C52EB-F345-FB42-528D-703EA3C2748E}"/>
              </a:ext>
            </a:extLst>
          </p:cNvPr>
          <p:cNvSpPr/>
          <p:nvPr/>
        </p:nvSpPr>
        <p:spPr>
          <a:xfrm rot="661986">
            <a:off x="8344549" y="3690947"/>
            <a:ext cx="3531593" cy="297504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SPECIAL ŠPORTOVCI </a:t>
            </a:r>
          </a:p>
          <a:p>
            <a:pPr algn="ctr"/>
            <a:r>
              <a:rPr lang="sk-SK" sz="2000" dirty="0"/>
              <a:t>NÁS UČIA, ŽE VEĽKOSŤ ČLOVEKA SA MERIA SRDCOM NIE DIAGNÓZOU.</a:t>
            </a:r>
          </a:p>
        </p:txBody>
      </p:sp>
    </p:spTree>
    <p:extLst>
      <p:ext uri="{BB962C8B-B14F-4D97-AF65-F5344CB8AC3E}">
        <p14:creationId xmlns:p14="http://schemas.microsoft.com/office/powerpoint/2010/main" val="579560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5BB43-1A61-9C56-FFD7-E818052A03A8}"/>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C1B968E7-DA7B-B5D1-F224-EBFA4C9A395F}"/>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77B6C38D-2DA3-0583-4A99-20078C8F592A}"/>
              </a:ext>
            </a:extLst>
          </p:cNvPr>
          <p:cNvSpPr>
            <a:spLocks noGrp="1"/>
          </p:cNvSpPr>
          <p:nvPr>
            <p:ph type="body" sz="quarter" idx="13"/>
          </p:nvPr>
        </p:nvSpPr>
        <p:spPr>
          <a:xfrm>
            <a:off x="-188421" y="570670"/>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12. schválenie </a:t>
            </a:r>
            <a:r>
              <a:rPr lang="sk-SK" sz="4800" dirty="0" err="1">
                <a:solidFill>
                  <a:schemeClr val="accent5">
                    <a:lumMod val="75000"/>
                  </a:schemeClr>
                </a:solidFill>
              </a:rPr>
              <a:t>uznEsení</a:t>
            </a:r>
            <a:endParaRPr lang="sk-SK" sz="4800" dirty="0">
              <a:solidFill>
                <a:schemeClr val="accent5">
                  <a:lumMod val="75000"/>
                </a:schemeClr>
              </a:solidFill>
            </a:endParaRPr>
          </a:p>
        </p:txBody>
      </p:sp>
      <p:pic>
        <p:nvPicPr>
          <p:cNvPr id="5" name="Obrázok 4">
            <a:extLst>
              <a:ext uri="{FF2B5EF4-FFF2-40B4-BE49-F238E27FC236}">
                <a16:creationId xmlns:a16="http://schemas.microsoft.com/office/drawing/2014/main" id="{3148A627-7DE7-D222-43B0-73A6EA384802}"/>
              </a:ext>
            </a:extLst>
          </p:cNvPr>
          <p:cNvPicPr>
            <a:picLocks noChangeAspect="1"/>
          </p:cNvPicPr>
          <p:nvPr/>
        </p:nvPicPr>
        <p:blipFill>
          <a:blip r:embed="rId2"/>
          <a:srcRect l="19860" t="11116"/>
          <a:stretch>
            <a:fillRect/>
          </a:stretch>
        </p:blipFill>
        <p:spPr>
          <a:xfrm>
            <a:off x="1180409" y="1593597"/>
            <a:ext cx="8754688" cy="4486003"/>
          </a:xfrm>
          <a:prstGeom prst="rect">
            <a:avLst/>
          </a:prstGeom>
        </p:spPr>
      </p:pic>
      <p:sp>
        <p:nvSpPr>
          <p:cNvPr id="3" name="Ovál 2">
            <a:extLst>
              <a:ext uri="{FF2B5EF4-FFF2-40B4-BE49-F238E27FC236}">
                <a16:creationId xmlns:a16="http://schemas.microsoft.com/office/drawing/2014/main" id="{7648C891-AAF5-D17F-AEDC-C09E8E24BD9C}"/>
              </a:ext>
            </a:extLst>
          </p:cNvPr>
          <p:cNvSpPr/>
          <p:nvPr/>
        </p:nvSpPr>
        <p:spPr>
          <a:xfrm rot="661986">
            <a:off x="8101489" y="3816382"/>
            <a:ext cx="3549997" cy="2725253"/>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REŠPEKTUJEME OSOBNOSŤ KAŽDÉHO ŠPORTOVCA</a:t>
            </a:r>
          </a:p>
        </p:txBody>
      </p:sp>
    </p:spTree>
    <p:extLst>
      <p:ext uri="{BB962C8B-B14F-4D97-AF65-F5344CB8AC3E}">
        <p14:creationId xmlns:p14="http://schemas.microsoft.com/office/powerpoint/2010/main" val="2850428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04C6-AEE3-A3DB-738C-49047F3CA7F6}"/>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4F1C307A-BD61-6061-3800-988C928183C8}"/>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97DC13ED-602D-880C-0A5C-F5F42389CA9A}"/>
              </a:ext>
            </a:extLst>
          </p:cNvPr>
          <p:cNvSpPr>
            <a:spLocks noGrp="1"/>
          </p:cNvSpPr>
          <p:nvPr>
            <p:ph type="body" sz="quarter" idx="13"/>
          </p:nvPr>
        </p:nvSpPr>
        <p:spPr>
          <a:xfrm>
            <a:off x="-188421" y="1247046"/>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ďakujeme a dovidenia </a:t>
            </a:r>
            <a:r>
              <a:rPr lang="sk-SK" sz="4800" dirty="0">
                <a:solidFill>
                  <a:schemeClr val="accent5">
                    <a:lumMod val="75000"/>
                  </a:schemeClr>
                </a:solidFill>
                <a:sym typeface="Wingdings" panose="05000000000000000000" pitchFamily="2" charset="2"/>
              </a:rPr>
              <a:t></a:t>
            </a:r>
            <a:endParaRPr lang="sk-SK" sz="4800" dirty="0">
              <a:solidFill>
                <a:schemeClr val="accent5">
                  <a:lumMod val="75000"/>
                </a:schemeClr>
              </a:solidFill>
            </a:endParaRPr>
          </a:p>
        </p:txBody>
      </p:sp>
      <p:sp>
        <p:nvSpPr>
          <p:cNvPr id="3" name="Ovál 2">
            <a:extLst>
              <a:ext uri="{FF2B5EF4-FFF2-40B4-BE49-F238E27FC236}">
                <a16:creationId xmlns:a16="http://schemas.microsoft.com/office/drawing/2014/main" id="{69067C11-130B-27DE-3B59-A4B38A95A537}"/>
              </a:ext>
            </a:extLst>
          </p:cNvPr>
          <p:cNvSpPr/>
          <p:nvPr/>
        </p:nvSpPr>
        <p:spPr>
          <a:xfrm rot="661986">
            <a:off x="7827698" y="3285628"/>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VÁŽME SI SVOJU MINULOSŤ, </a:t>
            </a:r>
          </a:p>
          <a:p>
            <a:pPr algn="ctr"/>
            <a:r>
              <a:rPr lang="sk-SK" sz="2000" dirty="0"/>
              <a:t>ŽIME PRÍTOMNOSŤ A TEŠME SA NA BUDÚCNOSŤ</a:t>
            </a:r>
            <a:r>
              <a:rPr lang="sk-SK" sz="2000" dirty="0">
                <a:latin typeface="Times New Roman" panose="02020603050405020304" pitchFamily="18" charset="0"/>
                <a:cs typeface="Times New Roman" panose="02020603050405020304" pitchFamily="18" charset="0"/>
              </a:rPr>
              <a:t>♥</a:t>
            </a:r>
            <a:endParaRPr lang="sk-SK" sz="2000" dirty="0"/>
          </a:p>
        </p:txBody>
      </p:sp>
      <p:sp>
        <p:nvSpPr>
          <p:cNvPr id="5" name="Ovál 4">
            <a:extLst>
              <a:ext uri="{FF2B5EF4-FFF2-40B4-BE49-F238E27FC236}">
                <a16:creationId xmlns:a16="http://schemas.microsoft.com/office/drawing/2014/main" id="{D7091176-846D-E3A7-2155-F0064ED6EE31}"/>
              </a:ext>
            </a:extLst>
          </p:cNvPr>
          <p:cNvSpPr/>
          <p:nvPr/>
        </p:nvSpPr>
        <p:spPr>
          <a:xfrm rot="661986">
            <a:off x="3535208" y="3509746"/>
            <a:ext cx="2652999" cy="2062386"/>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OPTIMIZMUS </a:t>
            </a:r>
          </a:p>
          <a:p>
            <a:pPr algn="ctr"/>
            <a:r>
              <a:rPr lang="sk-SK" sz="2000" dirty="0"/>
              <a:t>NIE JE NAIVITA, </a:t>
            </a:r>
          </a:p>
          <a:p>
            <a:pPr algn="ctr"/>
            <a:r>
              <a:rPr lang="sk-SK" sz="2000" dirty="0"/>
              <a:t>ALE NÁDEJ </a:t>
            </a:r>
            <a:r>
              <a:rPr lang="sk-SK" sz="2000" dirty="0">
                <a:latin typeface="Times New Roman" panose="02020603050405020304" pitchFamily="18" charset="0"/>
                <a:cs typeface="Times New Roman" panose="02020603050405020304" pitchFamily="18" charset="0"/>
              </a:rPr>
              <a:t>☺</a:t>
            </a:r>
            <a:r>
              <a:rPr lang="sk-SK" sz="2000" dirty="0"/>
              <a:t> </a:t>
            </a:r>
          </a:p>
        </p:txBody>
      </p:sp>
      <p:sp>
        <p:nvSpPr>
          <p:cNvPr id="6" name="Ovál 5">
            <a:extLst>
              <a:ext uri="{FF2B5EF4-FFF2-40B4-BE49-F238E27FC236}">
                <a16:creationId xmlns:a16="http://schemas.microsoft.com/office/drawing/2014/main" id="{04C36A25-3A7A-7DDE-8F1C-DD43A9F73D55}"/>
              </a:ext>
            </a:extLst>
          </p:cNvPr>
          <p:cNvSpPr/>
          <p:nvPr/>
        </p:nvSpPr>
        <p:spPr>
          <a:xfrm rot="20596086">
            <a:off x="886039" y="2464234"/>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INKLÚZIA JE ODVAHA MENIŤ SVET K LEPŠIEMU </a:t>
            </a:r>
            <a:r>
              <a:rPr lang="sk-SK" sz="2000" dirty="0">
                <a:latin typeface="Times New Roman" panose="02020603050405020304" pitchFamily="18" charset="0"/>
                <a:cs typeface="Times New Roman" panose="02020603050405020304" pitchFamily="18" charset="0"/>
              </a:rPr>
              <a:t>♥</a:t>
            </a:r>
            <a:r>
              <a:rPr lang="sk-SK" sz="2000" dirty="0"/>
              <a:t> </a:t>
            </a:r>
          </a:p>
        </p:txBody>
      </p:sp>
      <p:sp>
        <p:nvSpPr>
          <p:cNvPr id="7" name="Ovál 6">
            <a:extLst>
              <a:ext uri="{FF2B5EF4-FFF2-40B4-BE49-F238E27FC236}">
                <a16:creationId xmlns:a16="http://schemas.microsoft.com/office/drawing/2014/main" id="{3CDE2059-F47C-FFBC-6814-CAB2640EE3B6}"/>
              </a:ext>
            </a:extLst>
          </p:cNvPr>
          <p:cNvSpPr/>
          <p:nvPr/>
        </p:nvSpPr>
        <p:spPr>
          <a:xfrm rot="661986">
            <a:off x="5601064" y="2339044"/>
            <a:ext cx="2652999" cy="2062386"/>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INŠPIRUJ ĽUDÍ OKOLO SEBA </a:t>
            </a:r>
            <a:r>
              <a:rPr lang="sk-SK" sz="2000" dirty="0">
                <a:latin typeface="Times New Roman" panose="02020603050405020304" pitchFamily="18" charset="0"/>
                <a:cs typeface="Times New Roman" panose="02020603050405020304" pitchFamily="18" charset="0"/>
              </a:rPr>
              <a:t>♥</a:t>
            </a:r>
            <a:r>
              <a:rPr lang="sk-SK" sz="2000" dirty="0"/>
              <a:t> </a:t>
            </a:r>
          </a:p>
        </p:txBody>
      </p:sp>
    </p:spTree>
    <p:extLst>
      <p:ext uri="{BB962C8B-B14F-4D97-AF65-F5344CB8AC3E}">
        <p14:creationId xmlns:p14="http://schemas.microsoft.com/office/powerpoint/2010/main" val="1284740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26356-16EA-571A-6B05-813DDF4EE362}"/>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A61BD627-2D75-D9DC-AF4F-3CC398CADDED}"/>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5E51ACAA-9E47-82ED-8E57-903B104AD5E4}"/>
              </a:ext>
            </a:extLst>
          </p:cNvPr>
          <p:cNvSpPr>
            <a:spLocks noGrp="1"/>
          </p:cNvSpPr>
          <p:nvPr>
            <p:ph type="body" sz="quarter" idx="13"/>
          </p:nvPr>
        </p:nvSpPr>
        <p:spPr>
          <a:xfrm>
            <a:off x="-238298" y="759683"/>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12. schválenie </a:t>
            </a:r>
            <a:r>
              <a:rPr lang="sk-SK" sz="4800" dirty="0" err="1">
                <a:solidFill>
                  <a:schemeClr val="accent5">
                    <a:lumMod val="75000"/>
                  </a:schemeClr>
                </a:solidFill>
              </a:rPr>
              <a:t>uznEsení</a:t>
            </a:r>
            <a:endParaRPr lang="sk-SK" sz="4800" dirty="0">
              <a:solidFill>
                <a:schemeClr val="accent5">
                  <a:lumMod val="75000"/>
                </a:schemeClr>
              </a:solidFill>
            </a:endParaRPr>
          </a:p>
        </p:txBody>
      </p:sp>
    </p:spTree>
    <p:extLst>
      <p:ext uri="{BB962C8B-B14F-4D97-AF65-F5344CB8AC3E}">
        <p14:creationId xmlns:p14="http://schemas.microsoft.com/office/powerpoint/2010/main" val="272382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F9EC4-E4D4-830E-145C-5D95294280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69AD10C-EB88-007A-5664-4060D21F4728}"/>
              </a:ext>
            </a:extLst>
          </p:cNvPr>
          <p:cNvSpPr>
            <a:spLocks noGrp="1"/>
          </p:cNvSpPr>
          <p:nvPr>
            <p:ph type="body" sz="quarter" idx="13"/>
          </p:nvPr>
        </p:nvSpPr>
        <p:spPr>
          <a:xfrm>
            <a:off x="54225" y="670677"/>
            <a:ext cx="11662590" cy="974725"/>
          </a:xfrm>
        </p:spPr>
        <p:txBody>
          <a:bodyPr/>
          <a:lstStyle/>
          <a:p>
            <a:pPr algn="l"/>
            <a:r>
              <a:rPr lang="sk-SK" sz="4800" dirty="0">
                <a:solidFill>
                  <a:srgbClr val="FF0000"/>
                </a:solidFill>
              </a:rPr>
              <a:t>             </a:t>
            </a:r>
            <a:r>
              <a:rPr lang="sk-SK" sz="4800" dirty="0">
                <a:solidFill>
                  <a:schemeClr val="accent5">
                    <a:lumMod val="75000"/>
                  </a:schemeClr>
                </a:solidFill>
              </a:rPr>
              <a:t>2. konštatovanie účasti </a:t>
            </a:r>
          </a:p>
          <a:p>
            <a:pPr algn="l"/>
            <a:r>
              <a:rPr lang="sk-SK" sz="4800" dirty="0">
                <a:solidFill>
                  <a:schemeClr val="accent5">
                    <a:lumMod val="75000"/>
                  </a:schemeClr>
                </a:solidFill>
              </a:rPr>
              <a:t>             a uznášaniaschopnosti</a:t>
            </a:r>
          </a:p>
          <a:p>
            <a:pPr algn="ctr"/>
            <a:endParaRPr lang="sk-SK" sz="4800" dirty="0">
              <a:solidFill>
                <a:srgbClr val="FF0000"/>
              </a:solidFill>
            </a:endParaRPr>
          </a:p>
          <a:p>
            <a:pPr algn="ctr"/>
            <a:endParaRPr lang="en-US" sz="1200" dirty="0">
              <a:solidFill>
                <a:schemeClr val="tx1">
                  <a:lumMod val="95000"/>
                </a:schemeClr>
              </a:solidFill>
            </a:endParaRPr>
          </a:p>
          <a:p>
            <a:endParaRPr lang="sk-SK" sz="4800" dirty="0"/>
          </a:p>
        </p:txBody>
      </p:sp>
      <p:pic>
        <p:nvPicPr>
          <p:cNvPr id="8" name="Obrázok 7">
            <a:extLst>
              <a:ext uri="{FF2B5EF4-FFF2-40B4-BE49-F238E27FC236}">
                <a16:creationId xmlns:a16="http://schemas.microsoft.com/office/drawing/2014/main" id="{918E2082-254E-D32A-4360-5038AB2F7E32}"/>
              </a:ext>
            </a:extLst>
          </p:cNvPr>
          <p:cNvPicPr>
            <a:picLocks noChangeAspect="1"/>
          </p:cNvPicPr>
          <p:nvPr/>
        </p:nvPicPr>
        <p:blipFill>
          <a:blip r:embed="rId2"/>
          <a:stretch>
            <a:fillRect/>
          </a:stretch>
        </p:blipFill>
        <p:spPr>
          <a:xfrm>
            <a:off x="1684713" y="2408265"/>
            <a:ext cx="7753004" cy="4361065"/>
          </a:xfrm>
          <a:prstGeom prst="rect">
            <a:avLst/>
          </a:prstGeom>
        </p:spPr>
      </p:pic>
      <p:sp>
        <p:nvSpPr>
          <p:cNvPr id="9" name="Ovál 8">
            <a:extLst>
              <a:ext uri="{FF2B5EF4-FFF2-40B4-BE49-F238E27FC236}">
                <a16:creationId xmlns:a16="http://schemas.microsoft.com/office/drawing/2014/main" id="{F474A9CD-2150-90C3-B39B-93CEABE228AD}"/>
              </a:ext>
            </a:extLst>
          </p:cNvPr>
          <p:cNvSpPr/>
          <p:nvPr/>
        </p:nvSpPr>
        <p:spPr>
          <a:xfrm rot="20922308">
            <a:off x="8910388" y="4037998"/>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800" dirty="0"/>
              <a:t>ĎAKUJEME VÁM          ZA VAŠU   ÚČASŤ </a:t>
            </a:r>
            <a:r>
              <a:rPr lang="sk-SK" sz="2800" dirty="0">
                <a:latin typeface="Times New Roman" panose="02020603050405020304" pitchFamily="18" charset="0"/>
                <a:cs typeface="Times New Roman" panose="02020603050405020304" pitchFamily="18" charset="0"/>
              </a:rPr>
              <a:t>♥</a:t>
            </a:r>
            <a:endParaRPr lang="sk-SK" sz="2800" dirty="0"/>
          </a:p>
        </p:txBody>
      </p:sp>
    </p:spTree>
    <p:extLst>
      <p:ext uri="{BB962C8B-B14F-4D97-AF65-F5344CB8AC3E}">
        <p14:creationId xmlns:p14="http://schemas.microsoft.com/office/powerpoint/2010/main" val="307096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D3412-A496-7782-8F92-346834E3FE6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2B9D4B-1E34-8231-6C31-00D69E4705DC}"/>
              </a:ext>
            </a:extLst>
          </p:cNvPr>
          <p:cNvSpPr>
            <a:spLocks noGrp="1"/>
          </p:cNvSpPr>
          <p:nvPr>
            <p:ph type="body" sz="quarter" idx="13"/>
          </p:nvPr>
        </p:nvSpPr>
        <p:spPr>
          <a:xfrm>
            <a:off x="54225" y="670677"/>
            <a:ext cx="11662590" cy="974725"/>
          </a:xfrm>
        </p:spPr>
        <p:txBody>
          <a:bodyPr/>
          <a:lstStyle/>
          <a:p>
            <a:pPr algn="l"/>
            <a:r>
              <a:rPr lang="sk-SK" sz="4800" dirty="0">
                <a:solidFill>
                  <a:srgbClr val="FF0000"/>
                </a:solidFill>
              </a:rPr>
              <a:t>             </a:t>
            </a:r>
            <a:r>
              <a:rPr lang="sk-SK" sz="4800" dirty="0">
                <a:solidFill>
                  <a:schemeClr val="accent5">
                    <a:lumMod val="75000"/>
                  </a:schemeClr>
                </a:solidFill>
              </a:rPr>
              <a:t>2. konštatovanie účasti </a:t>
            </a:r>
          </a:p>
          <a:p>
            <a:pPr algn="l"/>
            <a:r>
              <a:rPr lang="sk-SK" sz="4800" dirty="0">
                <a:solidFill>
                  <a:schemeClr val="accent5">
                    <a:lumMod val="75000"/>
                  </a:schemeClr>
                </a:solidFill>
              </a:rPr>
              <a:t>             a uznášaniaschopnosti</a:t>
            </a:r>
          </a:p>
          <a:p>
            <a:pPr algn="ctr"/>
            <a:endParaRPr lang="sk-SK" sz="4800" dirty="0">
              <a:solidFill>
                <a:srgbClr val="FF0000"/>
              </a:solidFill>
            </a:endParaRPr>
          </a:p>
          <a:p>
            <a:pPr algn="ctr"/>
            <a:endParaRPr lang="en-US" sz="1200" dirty="0">
              <a:solidFill>
                <a:schemeClr val="tx1">
                  <a:lumMod val="95000"/>
                </a:schemeClr>
              </a:solidFill>
            </a:endParaRPr>
          </a:p>
          <a:p>
            <a:endParaRPr lang="sk-SK" sz="4800" dirty="0"/>
          </a:p>
        </p:txBody>
      </p:sp>
      <p:sp>
        <p:nvSpPr>
          <p:cNvPr id="9" name="Ovál 8">
            <a:extLst>
              <a:ext uri="{FF2B5EF4-FFF2-40B4-BE49-F238E27FC236}">
                <a16:creationId xmlns:a16="http://schemas.microsoft.com/office/drawing/2014/main" id="{3E399917-88D3-E673-C3ED-525CC42A3ED8}"/>
              </a:ext>
            </a:extLst>
          </p:cNvPr>
          <p:cNvSpPr/>
          <p:nvPr/>
        </p:nvSpPr>
        <p:spPr>
          <a:xfrm rot="20922308">
            <a:off x="7489369" y="4125908"/>
            <a:ext cx="3962214" cy="2496324"/>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800" dirty="0">
                <a:latin typeface="Times New Roman" panose="02020603050405020304" pitchFamily="18" charset="0"/>
                <a:cs typeface="Times New Roman" panose="02020603050405020304" pitchFamily="18" charset="0"/>
              </a:rPr>
              <a:t>GRATULUJEME </a:t>
            </a:r>
            <a:r>
              <a:rPr lang="sk-SK" sz="2800" dirty="0">
                <a:latin typeface="Times New Roman" panose="02020603050405020304" pitchFamily="18" charset="0"/>
                <a:cs typeface="Times New Roman" panose="02020603050405020304" pitchFamily="18" charset="0"/>
                <a:sym typeface="Wingdings" panose="05000000000000000000" pitchFamily="2" charset="2"/>
              </a:rPr>
              <a:t></a:t>
            </a:r>
            <a:endParaRPr lang="sk-SK" sz="2800" dirty="0"/>
          </a:p>
        </p:txBody>
      </p:sp>
      <p:sp>
        <p:nvSpPr>
          <p:cNvPr id="2" name="Text Placeholder 7">
            <a:extLst>
              <a:ext uri="{FF2B5EF4-FFF2-40B4-BE49-F238E27FC236}">
                <a16:creationId xmlns:a16="http://schemas.microsoft.com/office/drawing/2014/main" id="{9068C654-DA7E-AAF8-827D-A7144BA5784F}"/>
              </a:ext>
            </a:extLst>
          </p:cNvPr>
          <p:cNvSpPr txBox="1">
            <a:spLocks/>
          </p:cNvSpPr>
          <p:nvPr/>
        </p:nvSpPr>
        <p:spPr>
          <a:xfrm>
            <a:off x="1250046" y="279093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a:r>
              <a:rPr lang="sk-SK" dirty="0"/>
              <a:t>Počet registrovaných členov ŠOS (všetci):  </a:t>
            </a:r>
            <a:r>
              <a:rPr lang="sk-SK" sz="3600" b="1" dirty="0"/>
              <a:t>1014</a:t>
            </a:r>
            <a:r>
              <a:rPr lang="sk-SK" b="1" dirty="0"/>
              <a:t> </a:t>
            </a:r>
            <a:r>
              <a:rPr lang="sk-SK" dirty="0"/>
              <a:t>ku dňu 28.5.2026	</a:t>
            </a:r>
          </a:p>
          <a:p>
            <a:pPr lvl="0"/>
            <a:r>
              <a:rPr lang="sk-SK" dirty="0"/>
              <a:t>Počet registrovaných členov ŠOS (právnických osôb):  </a:t>
            </a:r>
            <a:r>
              <a:rPr lang="sk-SK" sz="3200" b="1" dirty="0"/>
              <a:t>83</a:t>
            </a:r>
          </a:p>
          <a:p>
            <a:pPr lvl="0"/>
            <a:r>
              <a:rPr lang="sk-SK" dirty="0"/>
              <a:t>Prítomných členov (všetci):  </a:t>
            </a:r>
            <a:r>
              <a:rPr lang="sk-SK" sz="3200" b="1" dirty="0"/>
              <a:t>99</a:t>
            </a:r>
          </a:p>
          <a:p>
            <a:pPr lvl="0"/>
            <a:r>
              <a:rPr lang="sk-SK" dirty="0"/>
              <a:t>Prítomných hlasov:  </a:t>
            </a:r>
            <a:r>
              <a:rPr lang="sk-SK" sz="3200" b="1" dirty="0"/>
              <a:t>60</a:t>
            </a:r>
          </a:p>
          <a:p>
            <a:pPr lvl="0"/>
            <a:r>
              <a:rPr lang="sk-SK" dirty="0"/>
              <a:t>Potrebný počet uznášaniaschopnosti je:  </a:t>
            </a:r>
            <a:r>
              <a:rPr lang="sk-SK" sz="3200" b="1" dirty="0"/>
              <a:t>43</a:t>
            </a:r>
          </a:p>
          <a:p>
            <a:pPr lvl="0"/>
            <a:endParaRPr lang="sk-SK" dirty="0"/>
          </a:p>
          <a:p>
            <a:pPr marL="0" lvl="0" indent="0">
              <a:buNone/>
            </a:pPr>
            <a:r>
              <a:rPr lang="sk-SK" b="1" dirty="0"/>
              <a:t>   			36. VZ ŠOS je uznášaniaschopné. </a:t>
            </a:r>
          </a:p>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Tree>
    <p:extLst>
      <p:ext uri="{BB962C8B-B14F-4D97-AF65-F5344CB8AC3E}">
        <p14:creationId xmlns:p14="http://schemas.microsoft.com/office/powerpoint/2010/main" val="1994424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508E709B-8AFF-DC09-7F4F-8E61EA1CA971}"/>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a:r>
              <a:rPr lang="sk-SK" dirty="0"/>
              <a:t>Otvorenie</a:t>
            </a:r>
          </a:p>
          <a:p>
            <a:pPr lvl="0"/>
            <a:r>
              <a:rPr lang="sk-SK" dirty="0"/>
              <a:t>Konštatovanie účasti delegátov a uznášaniaschopnosti </a:t>
            </a:r>
          </a:p>
          <a:p>
            <a:pPr lvl="0"/>
            <a:r>
              <a:rPr lang="sk-SK" dirty="0"/>
              <a:t>Schválenie Programu 36. VZ ŠOS </a:t>
            </a:r>
          </a:p>
          <a:p>
            <a:pPr lvl="0"/>
            <a:r>
              <a:rPr lang="sk-SK" dirty="0"/>
              <a:t>Voľba mandátovej, návrhovej a volebnej komisie</a:t>
            </a:r>
          </a:p>
          <a:p>
            <a:pPr lvl="0"/>
            <a:r>
              <a:rPr lang="sk-SK" dirty="0"/>
              <a:t>Správa o činnosti za obdobie od posledného VZ ŠOS </a:t>
            </a:r>
          </a:p>
          <a:p>
            <a:pPr lvl="0"/>
            <a:r>
              <a:rPr lang="sk-SK" dirty="0"/>
              <a:t>Rozpočet ŠOS</a:t>
            </a:r>
          </a:p>
          <a:p>
            <a:pPr lvl="0"/>
            <a:r>
              <a:rPr lang="sk-SK" dirty="0"/>
              <a:t>Správa o hospodárení SOŠ a Výročná správa kontrolóra</a:t>
            </a:r>
          </a:p>
          <a:p>
            <a:pPr lvl="0"/>
            <a:r>
              <a:rPr lang="sk-SK" dirty="0"/>
              <a:t>Výročná správa SOŠ s prílohami</a:t>
            </a:r>
          </a:p>
          <a:p>
            <a:pPr lvl="0"/>
            <a:r>
              <a:rPr lang="sk-SK" dirty="0"/>
              <a:t>Správa o činnosti prezidentky a predsedníčky Predsedníctva</a:t>
            </a:r>
          </a:p>
          <a:p>
            <a:pPr lvl="0"/>
            <a:r>
              <a:rPr lang="sk-SK" dirty="0"/>
              <a:t>Voľby do orgánov ŠOS na obdobie 2026-2031</a:t>
            </a:r>
          </a:p>
          <a:p>
            <a:pPr lvl="0"/>
            <a:r>
              <a:rPr lang="sk-SK" dirty="0"/>
              <a:t>Diskusia, Rôzne</a:t>
            </a:r>
          </a:p>
          <a:p>
            <a:pPr lvl="0"/>
            <a:r>
              <a:rPr lang="sk-SK" dirty="0"/>
              <a:t>Schválenie uznesení </a:t>
            </a:r>
          </a:p>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5768D5E0-A7A5-0AC1-D23D-627939097262}"/>
              </a:ext>
            </a:extLst>
          </p:cNvPr>
          <p:cNvSpPr>
            <a:spLocks noGrp="1"/>
          </p:cNvSpPr>
          <p:nvPr>
            <p:ph type="body" sz="quarter" idx="13"/>
          </p:nvPr>
        </p:nvSpPr>
        <p:spPr>
          <a:xfrm>
            <a:off x="-130629" y="417744"/>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3. schválenie programu</a:t>
            </a:r>
          </a:p>
        </p:txBody>
      </p:sp>
      <p:pic>
        <p:nvPicPr>
          <p:cNvPr id="5" name="Obrázok 4">
            <a:extLst>
              <a:ext uri="{FF2B5EF4-FFF2-40B4-BE49-F238E27FC236}">
                <a16:creationId xmlns:a16="http://schemas.microsoft.com/office/drawing/2014/main" id="{550839A7-3024-05B5-D47F-8757B0850D43}"/>
              </a:ext>
            </a:extLst>
          </p:cNvPr>
          <p:cNvPicPr>
            <a:picLocks noChangeAspect="1"/>
          </p:cNvPicPr>
          <p:nvPr/>
        </p:nvPicPr>
        <p:blipFill>
          <a:blip r:embed="rId2"/>
          <a:srcRect l="35123" t="13735" r="31182"/>
          <a:stretch>
            <a:fillRect/>
          </a:stretch>
        </p:blipFill>
        <p:spPr>
          <a:xfrm>
            <a:off x="7264495" y="2082284"/>
            <a:ext cx="2703977" cy="4617407"/>
          </a:xfrm>
          <a:prstGeom prst="rect">
            <a:avLst/>
          </a:prstGeom>
        </p:spPr>
      </p:pic>
      <p:sp>
        <p:nvSpPr>
          <p:cNvPr id="6" name="Ovál 5">
            <a:extLst>
              <a:ext uri="{FF2B5EF4-FFF2-40B4-BE49-F238E27FC236}">
                <a16:creationId xmlns:a16="http://schemas.microsoft.com/office/drawing/2014/main" id="{234370D8-817E-A0D1-24DF-EC3A3F4D063D}"/>
              </a:ext>
            </a:extLst>
          </p:cNvPr>
          <p:cNvSpPr/>
          <p:nvPr/>
        </p:nvSpPr>
        <p:spPr>
          <a:xfrm rot="1341977">
            <a:off x="9190070" y="4195482"/>
            <a:ext cx="2960466" cy="2433819"/>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 VEĽMI VEĽA ZAUJÍMAVÉHO NÁS ČAKÁ ...</a:t>
            </a:r>
          </a:p>
        </p:txBody>
      </p:sp>
    </p:spTree>
    <p:extLst>
      <p:ext uri="{BB962C8B-B14F-4D97-AF65-F5344CB8AC3E}">
        <p14:creationId xmlns:p14="http://schemas.microsoft.com/office/powerpoint/2010/main" val="4294119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8C299-AB1D-AD74-ACD4-50F8D64A064E}"/>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60F408A6-BC77-5B85-AF6C-25643648548A}"/>
              </a:ext>
            </a:extLst>
          </p:cNvPr>
          <p:cNvSpPr txBox="1">
            <a:spLocks/>
          </p:cNvSpPr>
          <p:nvPr/>
        </p:nvSpPr>
        <p:spPr>
          <a:xfrm>
            <a:off x="1265293" y="1866415"/>
            <a:ext cx="4575783"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sk-SK" dirty="0"/>
              <a:t>MANDÁTOVÁ a VOLEBNÁ KOMISIA</a:t>
            </a:r>
          </a:p>
          <a:p>
            <a:pPr marL="0" lvl="0" indent="0">
              <a:buNone/>
            </a:pPr>
            <a:r>
              <a:rPr lang="sk-SK" dirty="0"/>
              <a:t>Lucia </a:t>
            </a:r>
            <a:r>
              <a:rPr lang="sk-SK" dirty="0" err="1"/>
              <a:t>Talarčíková</a:t>
            </a:r>
            <a:endParaRPr lang="sk-SK" dirty="0"/>
          </a:p>
          <a:p>
            <a:pPr marL="0" lvl="0" indent="0">
              <a:buNone/>
            </a:pPr>
            <a:r>
              <a:rPr lang="sk-SK" dirty="0"/>
              <a:t>Veronika Sedláčková</a:t>
            </a:r>
          </a:p>
          <a:p>
            <a:pPr marL="0" lvl="0" indent="0">
              <a:buNone/>
            </a:pPr>
            <a:r>
              <a:rPr lang="sk-SK" dirty="0" err="1"/>
              <a:t>Hajnalka</a:t>
            </a:r>
            <a:r>
              <a:rPr lang="sk-SK" dirty="0"/>
              <a:t> Kantár</a:t>
            </a:r>
          </a:p>
          <a:p>
            <a:pPr marL="0" lvl="0" indent="0">
              <a:buNone/>
            </a:pPr>
            <a:endParaRPr lang="sk-SK" dirty="0"/>
          </a:p>
          <a:p>
            <a:pPr lvl="0"/>
            <a:r>
              <a:rPr lang="sk-SK" dirty="0"/>
              <a:t>NÁVRHOVÁ KOMISIA</a:t>
            </a:r>
          </a:p>
          <a:p>
            <a:pPr marL="0" lvl="0" indent="0">
              <a:buNone/>
            </a:pPr>
            <a:r>
              <a:rPr lang="sk-SK" dirty="0"/>
              <a:t>Jana Černáková</a:t>
            </a:r>
          </a:p>
          <a:p>
            <a:pPr marL="0" lvl="0" indent="0">
              <a:buNone/>
            </a:pPr>
            <a:r>
              <a:rPr lang="sk-SK" dirty="0"/>
              <a:t>Eva Gažová</a:t>
            </a:r>
          </a:p>
          <a:p>
            <a:pPr marL="0" lvl="0" indent="0">
              <a:buNone/>
            </a:pPr>
            <a:r>
              <a:rPr lang="sk-SK" dirty="0"/>
              <a:t>Peter </a:t>
            </a:r>
            <a:r>
              <a:rPr lang="sk-SK" dirty="0" err="1"/>
              <a:t>Išpold</a:t>
            </a:r>
            <a:endParaRPr lang="sk-SK" dirty="0"/>
          </a:p>
          <a:p>
            <a:pPr lvl="0"/>
            <a:endParaRPr lang="sk-SK" dirty="0"/>
          </a:p>
          <a:p>
            <a:pPr lvl="0"/>
            <a:endParaRPr lang="sk-SK" dirty="0"/>
          </a:p>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7B835E18-292D-040E-4E3A-DA850CD2A27D}"/>
              </a:ext>
            </a:extLst>
          </p:cNvPr>
          <p:cNvSpPr>
            <a:spLocks noGrp="1"/>
          </p:cNvSpPr>
          <p:nvPr>
            <p:ph type="body" sz="quarter" idx="13"/>
          </p:nvPr>
        </p:nvSpPr>
        <p:spPr>
          <a:xfrm>
            <a:off x="-130629" y="417744"/>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4. voľba komisií</a:t>
            </a:r>
          </a:p>
        </p:txBody>
      </p:sp>
      <p:pic>
        <p:nvPicPr>
          <p:cNvPr id="6" name="Obrázok 5">
            <a:extLst>
              <a:ext uri="{FF2B5EF4-FFF2-40B4-BE49-F238E27FC236}">
                <a16:creationId xmlns:a16="http://schemas.microsoft.com/office/drawing/2014/main" id="{D8B0ACC2-E95A-BBD0-A92D-AC96BAA36A43}"/>
              </a:ext>
            </a:extLst>
          </p:cNvPr>
          <p:cNvPicPr>
            <a:picLocks noChangeAspect="1"/>
          </p:cNvPicPr>
          <p:nvPr/>
        </p:nvPicPr>
        <p:blipFill>
          <a:blip r:embed="rId2"/>
          <a:srcRect l="28391" t="15983" r="36048"/>
          <a:stretch>
            <a:fillRect/>
          </a:stretch>
        </p:blipFill>
        <p:spPr>
          <a:xfrm>
            <a:off x="6012985" y="1612978"/>
            <a:ext cx="3261643" cy="5138101"/>
          </a:xfrm>
          <a:prstGeom prst="rect">
            <a:avLst/>
          </a:prstGeom>
        </p:spPr>
      </p:pic>
      <p:sp>
        <p:nvSpPr>
          <p:cNvPr id="7" name="Ovál 6">
            <a:extLst>
              <a:ext uri="{FF2B5EF4-FFF2-40B4-BE49-F238E27FC236}">
                <a16:creationId xmlns:a16="http://schemas.microsoft.com/office/drawing/2014/main" id="{5E75F469-9EA8-CBC1-380F-C3300762293C}"/>
              </a:ext>
            </a:extLst>
          </p:cNvPr>
          <p:cNvSpPr/>
          <p:nvPr/>
        </p:nvSpPr>
        <p:spPr>
          <a:xfrm rot="21023361">
            <a:off x="8675065" y="3829569"/>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800" dirty="0"/>
              <a:t>ĎAKUJEME        ZA PREJAVENÚ D</a:t>
            </a:r>
            <a:r>
              <a:rPr lang="sk-SK" sz="2800" dirty="0">
                <a:latin typeface="Times New Roman" panose="02020603050405020304" pitchFamily="18" charset="0"/>
                <a:cs typeface="Times New Roman" panose="02020603050405020304" pitchFamily="18" charset="0"/>
              </a:rPr>
              <a:t>Ȏ</a:t>
            </a:r>
            <a:r>
              <a:rPr lang="sk-SK" sz="2800" dirty="0"/>
              <a:t>VERU</a:t>
            </a:r>
          </a:p>
        </p:txBody>
      </p:sp>
    </p:spTree>
    <p:extLst>
      <p:ext uri="{BB962C8B-B14F-4D97-AF65-F5344CB8AC3E}">
        <p14:creationId xmlns:p14="http://schemas.microsoft.com/office/powerpoint/2010/main" val="1936475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CE40-2068-B021-0DEC-3FEC021D4E24}"/>
            </a:ext>
          </a:extLst>
        </p:cNvPr>
        <p:cNvGrpSpPr/>
        <p:nvPr/>
      </p:nvGrpSpPr>
      <p:grpSpPr>
        <a:xfrm>
          <a:off x="0" y="0"/>
          <a:ext cx="0" cy="0"/>
          <a:chOff x="0" y="0"/>
          <a:chExt cx="0" cy="0"/>
        </a:xfrm>
      </p:grpSpPr>
      <p:pic>
        <p:nvPicPr>
          <p:cNvPr id="9" name="Obrázok 8">
            <a:extLst>
              <a:ext uri="{FF2B5EF4-FFF2-40B4-BE49-F238E27FC236}">
                <a16:creationId xmlns:a16="http://schemas.microsoft.com/office/drawing/2014/main" id="{5D6A13F5-D20C-5600-B9B5-93448C86E3E5}"/>
              </a:ext>
            </a:extLst>
          </p:cNvPr>
          <p:cNvPicPr>
            <a:picLocks noChangeAspect="1"/>
          </p:cNvPicPr>
          <p:nvPr/>
        </p:nvPicPr>
        <p:blipFill>
          <a:blip r:embed="rId2"/>
          <a:srcRect l="6350"/>
          <a:stretch>
            <a:fillRect/>
          </a:stretch>
        </p:blipFill>
        <p:spPr>
          <a:xfrm>
            <a:off x="5132738" y="1998025"/>
            <a:ext cx="4344475" cy="3095104"/>
          </a:xfrm>
          <a:prstGeom prst="rect">
            <a:avLst/>
          </a:prstGeom>
        </p:spPr>
      </p:pic>
      <p:sp>
        <p:nvSpPr>
          <p:cNvPr id="4" name="Text Placeholder 7">
            <a:extLst>
              <a:ext uri="{FF2B5EF4-FFF2-40B4-BE49-F238E27FC236}">
                <a16:creationId xmlns:a16="http://schemas.microsoft.com/office/drawing/2014/main" id="{CEC8C32F-FAC8-4677-DC2A-7895FDEAB9A6}"/>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21AFF24D-019F-6A5B-4C5A-68A6DBB6139B}"/>
              </a:ext>
            </a:extLst>
          </p:cNvPr>
          <p:cNvSpPr>
            <a:spLocks noGrp="1"/>
          </p:cNvSpPr>
          <p:nvPr>
            <p:ph type="body" sz="quarter" idx="13"/>
          </p:nvPr>
        </p:nvSpPr>
        <p:spPr>
          <a:xfrm>
            <a:off x="-62475" y="565411"/>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5. Správa o činnosti</a:t>
            </a:r>
          </a:p>
        </p:txBody>
      </p:sp>
      <p:sp>
        <p:nvSpPr>
          <p:cNvPr id="7" name="Ovál 6">
            <a:extLst>
              <a:ext uri="{FF2B5EF4-FFF2-40B4-BE49-F238E27FC236}">
                <a16:creationId xmlns:a16="http://schemas.microsoft.com/office/drawing/2014/main" id="{16990F70-1DF4-86F8-6F99-6AE4F3FF1C45}"/>
              </a:ext>
            </a:extLst>
          </p:cNvPr>
          <p:cNvSpPr/>
          <p:nvPr/>
        </p:nvSpPr>
        <p:spPr>
          <a:xfrm rot="497123">
            <a:off x="8581018" y="4111825"/>
            <a:ext cx="3065929" cy="251062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k-SK" sz="2000" dirty="0"/>
              <a:t>„EMÓCIE             SÚ               MOJÍM </a:t>
            </a:r>
          </a:p>
          <a:p>
            <a:pPr algn="ctr"/>
            <a:r>
              <a:rPr lang="sk-SK" sz="2000" dirty="0"/>
              <a:t>HNACÍM MOTOROM“</a:t>
            </a:r>
          </a:p>
        </p:txBody>
      </p:sp>
      <p:pic>
        <p:nvPicPr>
          <p:cNvPr id="11" name="Obrázok 10">
            <a:extLst>
              <a:ext uri="{FF2B5EF4-FFF2-40B4-BE49-F238E27FC236}">
                <a16:creationId xmlns:a16="http://schemas.microsoft.com/office/drawing/2014/main" id="{660C3DB8-C58C-032D-F9B2-49D4BEB3B2BB}"/>
              </a:ext>
            </a:extLst>
          </p:cNvPr>
          <p:cNvPicPr>
            <a:picLocks noChangeAspect="1"/>
          </p:cNvPicPr>
          <p:nvPr/>
        </p:nvPicPr>
        <p:blipFill>
          <a:blip r:embed="rId3"/>
          <a:srcRect l="13866" t="10749" r="32660"/>
          <a:stretch>
            <a:fillRect/>
          </a:stretch>
        </p:blipFill>
        <p:spPr>
          <a:xfrm>
            <a:off x="602372" y="1998025"/>
            <a:ext cx="4344475" cy="4832225"/>
          </a:xfrm>
          <a:prstGeom prst="rect">
            <a:avLst/>
          </a:prstGeom>
        </p:spPr>
      </p:pic>
    </p:spTree>
    <p:extLst>
      <p:ext uri="{BB962C8B-B14F-4D97-AF65-F5344CB8AC3E}">
        <p14:creationId xmlns:p14="http://schemas.microsoft.com/office/powerpoint/2010/main" val="1823414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0F7E8-DACB-DB1C-4690-58276B2322E6}"/>
            </a:ext>
          </a:extLst>
        </p:cNvPr>
        <p:cNvGrpSpPr/>
        <p:nvPr/>
      </p:nvGrpSpPr>
      <p:grpSpPr>
        <a:xfrm>
          <a:off x="0" y="0"/>
          <a:ext cx="0" cy="0"/>
          <a:chOff x="0" y="0"/>
          <a:chExt cx="0" cy="0"/>
        </a:xfrm>
      </p:grpSpPr>
      <p:sp>
        <p:nvSpPr>
          <p:cNvPr id="4" name="Text Placeholder 7">
            <a:extLst>
              <a:ext uri="{FF2B5EF4-FFF2-40B4-BE49-F238E27FC236}">
                <a16:creationId xmlns:a16="http://schemas.microsoft.com/office/drawing/2014/main" id="{97BDD068-21E0-EC97-DB65-D1A017A1ECA9}"/>
              </a:ext>
            </a:extLst>
          </p:cNvPr>
          <p:cNvSpPr txBox="1">
            <a:spLocks/>
          </p:cNvSpPr>
          <p:nvPr/>
        </p:nvSpPr>
        <p:spPr>
          <a:xfrm>
            <a:off x="1322089" y="1678991"/>
            <a:ext cx="10557364" cy="63806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sz="4000" b="1" dirty="0">
              <a:solidFill>
                <a:schemeClr val="tx1"/>
              </a:solidFill>
              <a:latin typeface="Amasis MT Pro Light" panose="020B0604020202020204" pitchFamily="18" charset="-18"/>
              <a:cs typeface="DaunPenh" panose="020B0604020202020204" pitchFamily="2" charset="0"/>
            </a:endParaRPr>
          </a:p>
          <a:p>
            <a:pPr algn="ctr"/>
            <a:endParaRPr lang="sk-SK" b="1" dirty="0">
              <a:solidFill>
                <a:schemeClr val="tx1"/>
              </a:solidFill>
              <a:latin typeface="Amasis MT Pro Light" panose="020B0604020202020204" pitchFamily="18" charset="-18"/>
              <a:cs typeface="DaunPenh" panose="020B0604020202020204" pitchFamily="2" charset="0"/>
            </a:endParaRPr>
          </a:p>
        </p:txBody>
      </p:sp>
      <p:sp>
        <p:nvSpPr>
          <p:cNvPr id="2" name="Text Placeholder 6">
            <a:extLst>
              <a:ext uri="{FF2B5EF4-FFF2-40B4-BE49-F238E27FC236}">
                <a16:creationId xmlns:a16="http://schemas.microsoft.com/office/drawing/2014/main" id="{F7E3E242-29E6-4601-BEAC-CC51DA06522E}"/>
              </a:ext>
            </a:extLst>
          </p:cNvPr>
          <p:cNvSpPr>
            <a:spLocks noGrp="1"/>
          </p:cNvSpPr>
          <p:nvPr>
            <p:ph type="body" sz="quarter" idx="13"/>
          </p:nvPr>
        </p:nvSpPr>
        <p:spPr>
          <a:xfrm>
            <a:off x="-114173" y="598653"/>
            <a:ext cx="10482856" cy="974725"/>
          </a:xfrm>
        </p:spPr>
        <p:txBody>
          <a:bodyPr/>
          <a:lstStyle/>
          <a:p>
            <a:pPr algn="ctr"/>
            <a:r>
              <a:rPr lang="en-US" sz="4800" dirty="0">
                <a:solidFill>
                  <a:srgbClr val="FF0000"/>
                </a:solidFill>
              </a:rPr>
              <a:t> </a:t>
            </a:r>
            <a:r>
              <a:rPr lang="sk-SK" sz="4800" dirty="0">
                <a:solidFill>
                  <a:srgbClr val="FF0000"/>
                </a:solidFill>
              </a:rPr>
              <a:t>    </a:t>
            </a:r>
            <a:r>
              <a:rPr lang="sk-SK" sz="4800" dirty="0">
                <a:solidFill>
                  <a:schemeClr val="accent5">
                    <a:lumMod val="75000"/>
                  </a:schemeClr>
                </a:solidFill>
              </a:rPr>
              <a:t>video 5th </a:t>
            </a:r>
            <a:r>
              <a:rPr lang="sk-SK" sz="4800" dirty="0" err="1">
                <a:solidFill>
                  <a:schemeClr val="accent5">
                    <a:lumMod val="75000"/>
                  </a:schemeClr>
                </a:solidFill>
              </a:rPr>
              <a:t>European</a:t>
            </a:r>
            <a:r>
              <a:rPr lang="sk-SK" sz="4800" dirty="0">
                <a:solidFill>
                  <a:schemeClr val="accent5">
                    <a:lumMod val="75000"/>
                  </a:schemeClr>
                </a:solidFill>
              </a:rPr>
              <a:t> </a:t>
            </a:r>
            <a:r>
              <a:rPr lang="sk-SK" sz="4800" dirty="0" err="1">
                <a:solidFill>
                  <a:schemeClr val="accent5">
                    <a:lumMod val="75000"/>
                  </a:schemeClr>
                </a:solidFill>
              </a:rPr>
              <a:t>Open</a:t>
            </a:r>
            <a:r>
              <a:rPr lang="sk-SK" sz="4800" dirty="0">
                <a:solidFill>
                  <a:schemeClr val="accent5">
                    <a:lumMod val="75000"/>
                  </a:schemeClr>
                </a:solidFill>
              </a:rPr>
              <a:t> </a:t>
            </a:r>
            <a:r>
              <a:rPr lang="sk-SK" sz="4800" dirty="0" err="1">
                <a:solidFill>
                  <a:schemeClr val="accent5">
                    <a:lumMod val="75000"/>
                  </a:schemeClr>
                </a:solidFill>
              </a:rPr>
              <a:t>triathlon</a:t>
            </a:r>
            <a:r>
              <a:rPr lang="sk-SK" sz="4800" dirty="0">
                <a:solidFill>
                  <a:schemeClr val="accent5">
                    <a:lumMod val="75000"/>
                  </a:schemeClr>
                </a:solidFill>
              </a:rPr>
              <a:t> </a:t>
            </a:r>
            <a:r>
              <a:rPr lang="sk-SK" sz="4800" dirty="0" err="1">
                <a:solidFill>
                  <a:schemeClr val="accent5">
                    <a:lumMod val="75000"/>
                  </a:schemeClr>
                </a:solidFill>
              </a:rPr>
              <a:t>competition</a:t>
            </a:r>
            <a:r>
              <a:rPr lang="sk-SK" sz="4800" dirty="0">
                <a:solidFill>
                  <a:schemeClr val="accent5">
                    <a:lumMod val="75000"/>
                  </a:schemeClr>
                </a:solidFill>
              </a:rPr>
              <a:t> </a:t>
            </a:r>
          </a:p>
        </p:txBody>
      </p:sp>
    </p:spTree>
    <p:extLst>
      <p:ext uri="{BB962C8B-B14F-4D97-AF65-F5344CB8AC3E}">
        <p14:creationId xmlns:p14="http://schemas.microsoft.com/office/powerpoint/2010/main" val="2267051736"/>
      </p:ext>
    </p:extLst>
  </p:cSld>
  <p:clrMapOvr>
    <a:masterClrMapping/>
  </p:clrMapOvr>
</p:sld>
</file>

<file path=ppt/theme/theme1.xml><?xml version="1.0" encoding="utf-8"?>
<a:theme xmlns:a="http://schemas.openxmlformats.org/drawingml/2006/main" name="Parcel">
  <a:themeElements>
    <a:clrScheme name="SOS Wallner 2">
      <a:dk1>
        <a:srgbClr val="000000"/>
      </a:dk1>
      <a:lt1>
        <a:srgbClr val="FFFFFF"/>
      </a:lt1>
      <a:dk2>
        <a:srgbClr val="4A5356"/>
      </a:dk2>
      <a:lt2>
        <a:srgbClr val="E8E3CE"/>
      </a:lt2>
      <a:accent1>
        <a:srgbClr val="4242A0"/>
      </a:accent1>
      <a:accent2>
        <a:srgbClr val="F7D331"/>
      </a:accent2>
      <a:accent3>
        <a:srgbClr val="1C8C99"/>
      </a:accent3>
      <a:accent4>
        <a:srgbClr val="E32083"/>
      </a:accent4>
      <a:accent5>
        <a:srgbClr val="FFA0AF"/>
      </a:accent5>
      <a:accent6>
        <a:srgbClr val="21B5EB"/>
      </a:accent6>
      <a:hlink>
        <a:srgbClr val="00B9FE"/>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1531</TotalTime>
  <Words>888</Words>
  <Application>Microsoft Office PowerPoint</Application>
  <PresentationFormat>Širokouhlá</PresentationFormat>
  <Paragraphs>246</Paragraphs>
  <Slides>39</Slides>
  <Notes>0</Notes>
  <HiddenSlides>0</HiddenSlides>
  <MMClips>1</MMClips>
  <ScaleCrop>false</ScaleCrop>
  <HeadingPairs>
    <vt:vector size="8" baseType="variant">
      <vt:variant>
        <vt:lpstr>Použité písma</vt:lpstr>
      </vt:variant>
      <vt:variant>
        <vt:i4>8</vt:i4>
      </vt:variant>
      <vt:variant>
        <vt:lpstr>Motív</vt:lpstr>
      </vt:variant>
      <vt:variant>
        <vt:i4>1</vt:i4>
      </vt:variant>
      <vt:variant>
        <vt:lpstr>Vložené servery OLE</vt:lpstr>
      </vt:variant>
      <vt:variant>
        <vt:i4>1</vt:i4>
      </vt:variant>
      <vt:variant>
        <vt:lpstr>Nadpisy snímok</vt:lpstr>
      </vt:variant>
      <vt:variant>
        <vt:i4>39</vt:i4>
      </vt:variant>
    </vt:vector>
  </HeadingPairs>
  <TitlesOfParts>
    <vt:vector size="49" baseType="lpstr">
      <vt:lpstr>Amasis MT Pro Light</vt:lpstr>
      <vt:lpstr>Arial</vt:lpstr>
      <vt:lpstr>Calibri</vt:lpstr>
      <vt:lpstr>Circe</vt:lpstr>
      <vt:lpstr>Gill Sans MT</vt:lpstr>
      <vt:lpstr>Tahoma</vt:lpstr>
      <vt:lpstr>Times New Roman</vt:lpstr>
      <vt:lpstr>Wingdings</vt:lpstr>
      <vt:lpstr>Parcel</vt:lpstr>
      <vt:lpstr>Acrobat Document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Eva Gažová</dc:creator>
  <cp:lastModifiedBy>Eva Gažová</cp:lastModifiedBy>
  <cp:revision>73</cp:revision>
  <cp:lastPrinted>2026-05-25T13:03:35Z</cp:lastPrinted>
  <dcterms:created xsi:type="dcterms:W3CDTF">2020-02-05T20:26:15Z</dcterms:created>
  <dcterms:modified xsi:type="dcterms:W3CDTF">2026-06-02T11:40:10Z</dcterms:modified>
</cp:coreProperties>
</file>