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Lst>
  <p:notesMasterIdLst>
    <p:notesMasterId r:id="rId60"/>
  </p:notesMasterIdLst>
  <p:handoutMasterIdLst>
    <p:handoutMasterId r:id="rId61"/>
  </p:handoutMasterIdLst>
  <p:sldIdLst>
    <p:sldId id="284" r:id="rId2"/>
    <p:sldId id="319" r:id="rId3"/>
    <p:sldId id="338" r:id="rId4"/>
    <p:sldId id="297" r:id="rId5"/>
    <p:sldId id="320" r:id="rId6"/>
    <p:sldId id="298" r:id="rId7"/>
    <p:sldId id="299" r:id="rId8"/>
    <p:sldId id="321" r:id="rId9"/>
    <p:sldId id="314" r:id="rId10"/>
    <p:sldId id="300" r:id="rId11"/>
    <p:sldId id="293" r:id="rId12"/>
    <p:sldId id="280" r:id="rId13"/>
    <p:sldId id="295" r:id="rId14"/>
    <p:sldId id="322" r:id="rId15"/>
    <p:sldId id="279" r:id="rId16"/>
    <p:sldId id="294" r:id="rId17"/>
    <p:sldId id="296" r:id="rId18"/>
    <p:sldId id="323" r:id="rId19"/>
    <p:sldId id="301" r:id="rId20"/>
    <p:sldId id="302" r:id="rId21"/>
    <p:sldId id="303" r:id="rId22"/>
    <p:sldId id="324" r:id="rId23"/>
    <p:sldId id="325" r:id="rId24"/>
    <p:sldId id="305" r:id="rId25"/>
    <p:sldId id="306" r:id="rId26"/>
    <p:sldId id="307" r:id="rId27"/>
    <p:sldId id="326" r:id="rId28"/>
    <p:sldId id="308" r:id="rId29"/>
    <p:sldId id="309" r:id="rId30"/>
    <p:sldId id="311" r:id="rId31"/>
    <p:sldId id="310" r:id="rId32"/>
    <p:sldId id="312" r:id="rId33"/>
    <p:sldId id="335" r:id="rId34"/>
    <p:sldId id="337" r:id="rId35"/>
    <p:sldId id="336" r:id="rId36"/>
    <p:sldId id="313" r:id="rId37"/>
    <p:sldId id="317" r:id="rId38"/>
    <p:sldId id="318" r:id="rId39"/>
    <p:sldId id="304" r:id="rId40"/>
    <p:sldId id="327" r:id="rId41"/>
    <p:sldId id="261" r:id="rId42"/>
    <p:sldId id="269" r:id="rId43"/>
    <p:sldId id="315" r:id="rId44"/>
    <p:sldId id="329" r:id="rId45"/>
    <p:sldId id="316" r:id="rId46"/>
    <p:sldId id="328" r:id="rId47"/>
    <p:sldId id="272" r:id="rId48"/>
    <p:sldId id="330" r:id="rId49"/>
    <p:sldId id="331" r:id="rId50"/>
    <p:sldId id="332" r:id="rId51"/>
    <p:sldId id="333" r:id="rId52"/>
    <p:sldId id="334" r:id="rId53"/>
    <p:sldId id="287" r:id="rId54"/>
    <p:sldId id="288" r:id="rId55"/>
    <p:sldId id="289" r:id="rId56"/>
    <p:sldId id="290" r:id="rId57"/>
    <p:sldId id="291" r:id="rId58"/>
    <p:sldId id="292" r:id="rId59"/>
  </p:sldIdLst>
  <p:sldSz cx="12192000" cy="6858000"/>
  <p:notesSz cx="6889750" cy="96710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046" userDrawn="1">
          <p15:clr>
            <a:srgbClr val="A4A3A4"/>
          </p15:clr>
        </p15:guide>
        <p15:guide id="2" pos="217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BC39"/>
    <a:srgbClr val="F7CD56"/>
    <a:srgbClr val="F9D532"/>
    <a:srgbClr val="DFAB2C"/>
    <a:srgbClr val="2F2E72"/>
    <a:srgbClr val="3B3A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redný štýl 2 - zvýrazneni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16" autoAdjust="0"/>
    <p:restoredTop sz="94665"/>
  </p:normalViewPr>
  <p:slideViewPr>
    <p:cSldViewPr snapToGrid="0" snapToObjects="1">
      <p:cViewPr varScale="1">
        <p:scale>
          <a:sx n="81" d="100"/>
          <a:sy n="81" d="100"/>
        </p:scale>
        <p:origin x="624" y="6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27" d="100"/>
          <a:sy n="127" d="100"/>
        </p:scale>
        <p:origin x="4920" y="200"/>
      </p:cViewPr>
      <p:guideLst>
        <p:guide orient="horz" pos="3046"/>
        <p:guide pos="217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6640F83-AE52-4344-949F-0ACAE5778BE1}"/>
              </a:ext>
            </a:extLst>
          </p:cNvPr>
          <p:cNvSpPr>
            <a:spLocks noGrp="1"/>
          </p:cNvSpPr>
          <p:nvPr>
            <p:ph type="hdr" sz="quarter"/>
          </p:nvPr>
        </p:nvSpPr>
        <p:spPr>
          <a:xfrm>
            <a:off x="0" y="0"/>
            <a:ext cx="2985558" cy="485232"/>
          </a:xfrm>
          <a:prstGeom prst="rect">
            <a:avLst/>
          </a:prstGeom>
        </p:spPr>
        <p:txBody>
          <a:bodyPr vert="horz" lIns="91440" tIns="45720" rIns="91440" bIns="45720" rtlCol="0"/>
          <a:lstStyle>
            <a:lvl1pPr algn="l">
              <a:defRPr sz="1200"/>
            </a:lvl1pPr>
          </a:lstStyle>
          <a:p>
            <a:endParaRPr lang="sk-SK"/>
          </a:p>
        </p:txBody>
      </p:sp>
      <p:sp>
        <p:nvSpPr>
          <p:cNvPr id="3" name="Date Placeholder 2">
            <a:extLst>
              <a:ext uri="{FF2B5EF4-FFF2-40B4-BE49-F238E27FC236}">
                <a16:creationId xmlns:a16="http://schemas.microsoft.com/office/drawing/2014/main" id="{8961EADD-BC75-6A41-ACF1-48F938362331}"/>
              </a:ext>
            </a:extLst>
          </p:cNvPr>
          <p:cNvSpPr>
            <a:spLocks noGrp="1"/>
          </p:cNvSpPr>
          <p:nvPr>
            <p:ph type="dt" sz="quarter" idx="1"/>
          </p:nvPr>
        </p:nvSpPr>
        <p:spPr>
          <a:xfrm>
            <a:off x="3902598" y="0"/>
            <a:ext cx="2985558" cy="485232"/>
          </a:xfrm>
          <a:prstGeom prst="rect">
            <a:avLst/>
          </a:prstGeom>
        </p:spPr>
        <p:txBody>
          <a:bodyPr vert="horz" lIns="91440" tIns="45720" rIns="91440" bIns="45720" rtlCol="0"/>
          <a:lstStyle>
            <a:lvl1pPr algn="r">
              <a:defRPr sz="1200"/>
            </a:lvl1pPr>
          </a:lstStyle>
          <a:p>
            <a:fld id="{6051EAF6-0021-2042-8430-3225125DDC3B}" type="datetimeFigureOut">
              <a:t>5. 3. 2021</a:t>
            </a:fld>
            <a:endParaRPr lang="sk-SK"/>
          </a:p>
        </p:txBody>
      </p:sp>
      <p:sp>
        <p:nvSpPr>
          <p:cNvPr id="4" name="Footer Placeholder 3">
            <a:extLst>
              <a:ext uri="{FF2B5EF4-FFF2-40B4-BE49-F238E27FC236}">
                <a16:creationId xmlns:a16="http://schemas.microsoft.com/office/drawing/2014/main" id="{A2344F4A-EE1B-CA44-B5E8-255F34DE287A}"/>
              </a:ext>
            </a:extLst>
          </p:cNvPr>
          <p:cNvSpPr>
            <a:spLocks noGrp="1"/>
          </p:cNvSpPr>
          <p:nvPr>
            <p:ph type="ftr" sz="quarter" idx="2"/>
          </p:nvPr>
        </p:nvSpPr>
        <p:spPr>
          <a:xfrm>
            <a:off x="0" y="9185820"/>
            <a:ext cx="2985558" cy="485231"/>
          </a:xfrm>
          <a:prstGeom prst="rect">
            <a:avLst/>
          </a:prstGeom>
        </p:spPr>
        <p:txBody>
          <a:bodyPr vert="horz" lIns="91440" tIns="45720" rIns="91440" bIns="45720" rtlCol="0" anchor="b"/>
          <a:lstStyle>
            <a:lvl1pPr algn="l">
              <a:defRPr sz="1200"/>
            </a:lvl1pPr>
          </a:lstStyle>
          <a:p>
            <a:endParaRPr lang="sk-SK"/>
          </a:p>
        </p:txBody>
      </p:sp>
      <p:sp>
        <p:nvSpPr>
          <p:cNvPr id="5" name="Slide Number Placeholder 4">
            <a:extLst>
              <a:ext uri="{FF2B5EF4-FFF2-40B4-BE49-F238E27FC236}">
                <a16:creationId xmlns:a16="http://schemas.microsoft.com/office/drawing/2014/main" id="{6A52425D-5828-4A46-8624-116D268ED197}"/>
              </a:ext>
            </a:extLst>
          </p:cNvPr>
          <p:cNvSpPr>
            <a:spLocks noGrp="1"/>
          </p:cNvSpPr>
          <p:nvPr>
            <p:ph type="sldNum" sz="quarter" idx="3"/>
          </p:nvPr>
        </p:nvSpPr>
        <p:spPr>
          <a:xfrm>
            <a:off x="3902598" y="9185820"/>
            <a:ext cx="2985558" cy="485231"/>
          </a:xfrm>
          <a:prstGeom prst="rect">
            <a:avLst/>
          </a:prstGeom>
        </p:spPr>
        <p:txBody>
          <a:bodyPr vert="horz" lIns="91440" tIns="45720" rIns="91440" bIns="45720" rtlCol="0" anchor="b"/>
          <a:lstStyle>
            <a:lvl1pPr algn="r">
              <a:defRPr sz="1200"/>
            </a:lvl1pPr>
          </a:lstStyle>
          <a:p>
            <a:fld id="{36A2A0EC-3C2B-314B-BA64-F224DF959967}" type="slidenum">
              <a:t>‹#›</a:t>
            </a:fld>
            <a:endParaRPr lang="sk-SK"/>
          </a:p>
        </p:txBody>
      </p:sp>
    </p:spTree>
    <p:extLst>
      <p:ext uri="{BB962C8B-B14F-4D97-AF65-F5344CB8AC3E}">
        <p14:creationId xmlns:p14="http://schemas.microsoft.com/office/powerpoint/2010/main" val="1909662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485232"/>
          </a:xfrm>
          <a:prstGeom prst="rect">
            <a:avLst/>
          </a:prstGeom>
        </p:spPr>
        <p:txBody>
          <a:bodyPr vert="horz" lIns="91440" tIns="45720" rIns="91440" bIns="45720" rtlCol="0"/>
          <a:lstStyle>
            <a:lvl1pPr algn="l">
              <a:defRPr sz="1200"/>
            </a:lvl1pPr>
          </a:lstStyle>
          <a:p>
            <a:endParaRPr lang="sk-SK"/>
          </a:p>
        </p:txBody>
      </p:sp>
      <p:sp>
        <p:nvSpPr>
          <p:cNvPr id="3" name="Date Placeholder 2"/>
          <p:cNvSpPr>
            <a:spLocks noGrp="1"/>
          </p:cNvSpPr>
          <p:nvPr>
            <p:ph type="dt" idx="1"/>
          </p:nvPr>
        </p:nvSpPr>
        <p:spPr>
          <a:xfrm>
            <a:off x="3902598" y="0"/>
            <a:ext cx="2985558" cy="485232"/>
          </a:xfrm>
          <a:prstGeom prst="rect">
            <a:avLst/>
          </a:prstGeom>
        </p:spPr>
        <p:txBody>
          <a:bodyPr vert="horz" lIns="91440" tIns="45720" rIns="91440" bIns="45720" rtlCol="0"/>
          <a:lstStyle>
            <a:lvl1pPr algn="r">
              <a:defRPr sz="1200"/>
            </a:lvl1pPr>
          </a:lstStyle>
          <a:p>
            <a:fld id="{B7837A56-74D4-CD44-A1DA-B5DFC2DC8B64}" type="datetimeFigureOut">
              <a:rPr lang="sk-SK" smtClean="0"/>
              <a:t>5. 3. 2021</a:t>
            </a:fld>
            <a:endParaRPr lang="sk-SK"/>
          </a:p>
        </p:txBody>
      </p:sp>
      <p:sp>
        <p:nvSpPr>
          <p:cNvPr id="4" name="Slide Image Placeholder 3"/>
          <p:cNvSpPr>
            <a:spLocks noGrp="1" noRot="1" noChangeAspect="1"/>
          </p:cNvSpPr>
          <p:nvPr>
            <p:ph type="sldImg" idx="2"/>
          </p:nvPr>
        </p:nvSpPr>
        <p:spPr>
          <a:xfrm>
            <a:off x="544513" y="1208088"/>
            <a:ext cx="5800725" cy="3263900"/>
          </a:xfrm>
          <a:prstGeom prst="rect">
            <a:avLst/>
          </a:prstGeom>
          <a:noFill/>
          <a:ln w="12700">
            <a:solidFill>
              <a:prstClr val="black"/>
            </a:solidFill>
          </a:ln>
        </p:spPr>
        <p:txBody>
          <a:bodyPr vert="horz" lIns="91440" tIns="45720" rIns="91440" bIns="45720" rtlCol="0" anchor="ctr"/>
          <a:lstStyle/>
          <a:p>
            <a:endParaRPr lang="sk-SK"/>
          </a:p>
        </p:txBody>
      </p:sp>
      <p:sp>
        <p:nvSpPr>
          <p:cNvPr id="5" name="Notes Placeholder 4"/>
          <p:cNvSpPr>
            <a:spLocks noGrp="1"/>
          </p:cNvSpPr>
          <p:nvPr>
            <p:ph type="body" sz="quarter" idx="3"/>
          </p:nvPr>
        </p:nvSpPr>
        <p:spPr>
          <a:xfrm>
            <a:off x="688976" y="4654194"/>
            <a:ext cx="5511800" cy="3807976"/>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k-SK"/>
          </a:p>
        </p:txBody>
      </p:sp>
      <p:sp>
        <p:nvSpPr>
          <p:cNvPr id="6" name="Footer Placeholder 5"/>
          <p:cNvSpPr>
            <a:spLocks noGrp="1"/>
          </p:cNvSpPr>
          <p:nvPr>
            <p:ph type="ftr" sz="quarter" idx="4"/>
          </p:nvPr>
        </p:nvSpPr>
        <p:spPr>
          <a:xfrm>
            <a:off x="0" y="9185820"/>
            <a:ext cx="2985558" cy="485231"/>
          </a:xfrm>
          <a:prstGeom prst="rect">
            <a:avLst/>
          </a:prstGeom>
        </p:spPr>
        <p:txBody>
          <a:bodyPr vert="horz" lIns="91440" tIns="45720" rIns="91440" bIns="45720" rtlCol="0" anchor="b"/>
          <a:lstStyle>
            <a:lvl1pPr algn="l">
              <a:defRPr sz="1200"/>
            </a:lvl1pPr>
          </a:lstStyle>
          <a:p>
            <a:endParaRPr lang="sk-SK"/>
          </a:p>
        </p:txBody>
      </p:sp>
      <p:sp>
        <p:nvSpPr>
          <p:cNvPr id="7" name="Slide Number Placeholder 6"/>
          <p:cNvSpPr>
            <a:spLocks noGrp="1"/>
          </p:cNvSpPr>
          <p:nvPr>
            <p:ph type="sldNum" sz="quarter" idx="5"/>
          </p:nvPr>
        </p:nvSpPr>
        <p:spPr>
          <a:xfrm>
            <a:off x="3902598" y="9185820"/>
            <a:ext cx="2985558" cy="485231"/>
          </a:xfrm>
          <a:prstGeom prst="rect">
            <a:avLst/>
          </a:prstGeom>
        </p:spPr>
        <p:txBody>
          <a:bodyPr vert="horz" lIns="91440" tIns="45720" rIns="91440" bIns="45720" rtlCol="0" anchor="b"/>
          <a:lstStyle>
            <a:lvl1pPr algn="r">
              <a:defRPr sz="1200"/>
            </a:lvl1pPr>
          </a:lstStyle>
          <a:p>
            <a:fld id="{6A16B1FA-EFE0-1C4C-85A9-BC768F02BB22}" type="slidenum">
              <a:rPr lang="sk-SK" smtClean="0"/>
              <a:t>‹#›</a:t>
            </a:fld>
            <a:endParaRPr lang="sk-SK"/>
          </a:p>
        </p:txBody>
      </p:sp>
    </p:spTree>
    <p:extLst>
      <p:ext uri="{BB962C8B-B14F-4D97-AF65-F5344CB8AC3E}">
        <p14:creationId xmlns:p14="http://schemas.microsoft.com/office/powerpoint/2010/main" val="1420522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1.svg"/><Relationship Id="rId7" Type="http://schemas.openxmlformats.org/officeDocument/2006/relationships/image" Target="../media/image35.svg"/><Relationship Id="rId12" Type="http://schemas.openxmlformats.org/officeDocument/2006/relationships/image" Target="../media/image27.sv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34.png"/><Relationship Id="rId11" Type="http://schemas.openxmlformats.org/officeDocument/2006/relationships/image" Target="../media/image26.png"/><Relationship Id="rId5" Type="http://schemas.openxmlformats.org/officeDocument/2006/relationships/image" Target="../media/image33.svg"/><Relationship Id="rId10" Type="http://schemas.openxmlformats.org/officeDocument/2006/relationships/image" Target="../media/image9.svg"/><Relationship Id="rId4" Type="http://schemas.openxmlformats.org/officeDocument/2006/relationships/image" Target="../media/image32.png"/><Relationship Id="rId9"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7.svg"/><Relationship Id="rId7"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5.svg"/><Relationship Id="rId10" Type="http://schemas.openxmlformats.org/officeDocument/2006/relationships/image" Target="../media/image27.svg"/><Relationship Id="rId4" Type="http://schemas.openxmlformats.org/officeDocument/2006/relationships/image" Target="../media/image24.png"/><Relationship Id="rId9" Type="http://schemas.openxmlformats.org/officeDocument/2006/relationships/image" Target="../media/image26.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41.svg"/><Relationship Id="rId7" Type="http://schemas.openxmlformats.org/officeDocument/2006/relationships/image" Target="../media/image38.png"/><Relationship Id="rId2" Type="http://schemas.openxmlformats.org/officeDocument/2006/relationships/image" Target="../media/image40.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43.svg"/><Relationship Id="rId10" Type="http://schemas.openxmlformats.org/officeDocument/2006/relationships/image" Target="../media/image27.svg"/><Relationship Id="rId4" Type="http://schemas.openxmlformats.org/officeDocument/2006/relationships/image" Target="../media/image42.png"/><Relationship Id="rId9" Type="http://schemas.openxmlformats.org/officeDocument/2006/relationships/image" Target="../media/image26.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5.svg"/><Relationship Id="rId7" Type="http://schemas.openxmlformats.org/officeDocument/2006/relationships/image" Target="../media/image47.svg"/><Relationship Id="rId12" Type="http://schemas.openxmlformats.org/officeDocument/2006/relationships/image" Target="../media/image27.svg"/><Relationship Id="rId2" Type="http://schemas.openxmlformats.org/officeDocument/2006/relationships/image" Target="../media/image44.png"/><Relationship Id="rId1" Type="http://schemas.openxmlformats.org/officeDocument/2006/relationships/slideMaster" Target="../slideMasters/slideMaster1.xml"/><Relationship Id="rId6" Type="http://schemas.openxmlformats.org/officeDocument/2006/relationships/image" Target="../media/image46.png"/><Relationship Id="rId11" Type="http://schemas.openxmlformats.org/officeDocument/2006/relationships/image" Target="../media/image26.png"/><Relationship Id="rId5" Type="http://schemas.openxmlformats.org/officeDocument/2006/relationships/image" Target="../media/image41.svg"/><Relationship Id="rId10" Type="http://schemas.openxmlformats.org/officeDocument/2006/relationships/image" Target="../media/image39.svg"/><Relationship Id="rId4" Type="http://schemas.openxmlformats.org/officeDocument/2006/relationships/image" Target="../media/image40.png"/><Relationship Id="rId9" Type="http://schemas.openxmlformats.org/officeDocument/2006/relationships/image" Target="../media/image38.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26.png"/><Relationship Id="rId3" Type="http://schemas.openxmlformats.org/officeDocument/2006/relationships/image" Target="../media/image43.svg"/><Relationship Id="rId7" Type="http://schemas.openxmlformats.org/officeDocument/2006/relationships/image" Target="../media/image41.svg"/><Relationship Id="rId12" Type="http://schemas.openxmlformats.org/officeDocument/2006/relationships/image" Target="../media/image39.sv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40.png"/><Relationship Id="rId11" Type="http://schemas.openxmlformats.org/officeDocument/2006/relationships/image" Target="../media/image38.png"/><Relationship Id="rId5" Type="http://schemas.openxmlformats.org/officeDocument/2006/relationships/image" Target="../media/image49.svg"/><Relationship Id="rId10" Type="http://schemas.openxmlformats.org/officeDocument/2006/relationships/image" Target="../media/image3.png"/><Relationship Id="rId4" Type="http://schemas.openxmlformats.org/officeDocument/2006/relationships/image" Target="../media/image48.png"/><Relationship Id="rId9" Type="http://schemas.openxmlformats.org/officeDocument/2006/relationships/image" Target="../media/image51.svg"/><Relationship Id="rId14" Type="http://schemas.openxmlformats.org/officeDocument/2006/relationships/image" Target="../media/image27.sv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3.svg"/><Relationship Id="rId7" Type="http://schemas.openxmlformats.org/officeDocument/2006/relationships/image" Target="../media/image4.png"/><Relationship Id="rId2" Type="http://schemas.openxmlformats.org/officeDocument/2006/relationships/image" Target="../media/image52.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6.svg"/><Relationship Id="rId5" Type="http://schemas.openxmlformats.org/officeDocument/2006/relationships/image" Target="../media/image2.svg"/><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9.sv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5.svg"/><Relationship Id="rId7" Type="http://schemas.openxmlformats.org/officeDocument/2006/relationships/image" Target="../media/image4.png"/><Relationship Id="rId2" Type="http://schemas.openxmlformats.org/officeDocument/2006/relationships/image" Target="../media/image54.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57.svg"/><Relationship Id="rId5" Type="http://schemas.openxmlformats.org/officeDocument/2006/relationships/image" Target="../media/image2.svg"/><Relationship Id="rId10" Type="http://schemas.openxmlformats.org/officeDocument/2006/relationships/image" Target="../media/image56.png"/><Relationship Id="rId4" Type="http://schemas.openxmlformats.org/officeDocument/2006/relationships/image" Target="../media/image1.png"/><Relationship Id="rId9" Type="http://schemas.openxmlformats.org/officeDocument/2006/relationships/image" Target="../media/image9.sv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5.svg"/><Relationship Id="rId7" Type="http://schemas.openxmlformats.org/officeDocument/2006/relationships/image" Target="../media/image4.png"/><Relationship Id="rId2" Type="http://schemas.openxmlformats.org/officeDocument/2006/relationships/image" Target="../media/image54.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57.svg"/><Relationship Id="rId5" Type="http://schemas.openxmlformats.org/officeDocument/2006/relationships/image" Target="../media/image2.svg"/><Relationship Id="rId10" Type="http://schemas.openxmlformats.org/officeDocument/2006/relationships/image" Target="../media/image56.png"/><Relationship Id="rId4" Type="http://schemas.openxmlformats.org/officeDocument/2006/relationships/image" Target="../media/image1.png"/><Relationship Id="rId9" Type="http://schemas.openxmlformats.org/officeDocument/2006/relationships/image" Target="../media/image9.sv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3.svg"/><Relationship Id="rId7" Type="http://schemas.openxmlformats.org/officeDocument/2006/relationships/image" Target="../media/image4.png"/><Relationship Id="rId2" Type="http://schemas.openxmlformats.org/officeDocument/2006/relationships/image" Target="../media/image52.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6.svg"/><Relationship Id="rId5" Type="http://schemas.openxmlformats.org/officeDocument/2006/relationships/image" Target="../media/image2.svg"/><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9.sv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5.svg"/><Relationship Id="rId7" Type="http://schemas.openxmlformats.org/officeDocument/2006/relationships/image" Target="../media/image4.png"/><Relationship Id="rId2" Type="http://schemas.openxmlformats.org/officeDocument/2006/relationships/image" Target="../media/image54.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57.svg"/><Relationship Id="rId5" Type="http://schemas.openxmlformats.org/officeDocument/2006/relationships/image" Target="../media/image2.svg"/><Relationship Id="rId10" Type="http://schemas.openxmlformats.org/officeDocument/2006/relationships/image" Target="../media/image56.png"/><Relationship Id="rId4" Type="http://schemas.openxmlformats.org/officeDocument/2006/relationships/image" Target="../media/image1.png"/><Relationship Id="rId9" Type="http://schemas.openxmlformats.org/officeDocument/2006/relationships/image" Target="../media/image9.sv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6.sv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6.sv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2.svg"/><Relationship Id="rId7" Type="http://schemas.openxmlformats.org/officeDocument/2006/relationships/image" Target="../media/image8.png"/><Relationship Id="rId12"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11.svg"/><Relationship Id="rId10" Type="http://schemas.openxmlformats.org/officeDocument/2006/relationships/image" Target="../media/image13.svg"/><Relationship Id="rId4" Type="http://schemas.openxmlformats.org/officeDocument/2006/relationships/image" Target="../media/image10.png"/><Relationship Id="rId9"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7.png"/><Relationship Id="rId3" Type="http://schemas.openxmlformats.org/officeDocument/2006/relationships/image" Target="../media/image15.svg"/><Relationship Id="rId7" Type="http://schemas.openxmlformats.org/officeDocument/2006/relationships/image" Target="../media/image16.svg"/><Relationship Id="rId12" Type="http://schemas.openxmlformats.org/officeDocument/2006/relationships/image" Target="../media/image6.sv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5.png"/><Relationship Id="rId5" Type="http://schemas.openxmlformats.org/officeDocument/2006/relationships/image" Target="../media/image2.svg"/><Relationship Id="rId10" Type="http://schemas.openxmlformats.org/officeDocument/2006/relationships/image" Target="../media/image9.sv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8.sv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7.png"/><Relationship Id="rId3" Type="http://schemas.openxmlformats.org/officeDocument/2006/relationships/image" Target="../media/image13.svg"/><Relationship Id="rId7" Type="http://schemas.openxmlformats.org/officeDocument/2006/relationships/image" Target="../media/image16.svg"/><Relationship Id="rId12" Type="http://schemas.openxmlformats.org/officeDocument/2006/relationships/image" Target="../media/image6.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5.png"/><Relationship Id="rId5" Type="http://schemas.openxmlformats.org/officeDocument/2006/relationships/image" Target="../media/image2.svg"/><Relationship Id="rId15" Type="http://schemas.openxmlformats.org/officeDocument/2006/relationships/image" Target="../media/image19.png"/><Relationship Id="rId10" Type="http://schemas.openxmlformats.org/officeDocument/2006/relationships/image" Target="../media/image9.sv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8.sv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7.png"/><Relationship Id="rId3" Type="http://schemas.openxmlformats.org/officeDocument/2006/relationships/image" Target="../media/image13.svg"/><Relationship Id="rId7" Type="http://schemas.openxmlformats.org/officeDocument/2006/relationships/image" Target="../media/image16.svg"/><Relationship Id="rId12" Type="http://schemas.openxmlformats.org/officeDocument/2006/relationships/image" Target="../media/image6.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5.png"/><Relationship Id="rId5" Type="http://schemas.openxmlformats.org/officeDocument/2006/relationships/image" Target="../media/image2.svg"/><Relationship Id="rId15" Type="http://schemas.openxmlformats.org/officeDocument/2006/relationships/image" Target="../media/image19.png"/><Relationship Id="rId10" Type="http://schemas.openxmlformats.org/officeDocument/2006/relationships/image" Target="../media/image9.sv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8.sv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13.svg"/><Relationship Id="rId12" Type="http://schemas.openxmlformats.org/officeDocument/2006/relationships/image" Target="../media/image9.sv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8.png"/><Relationship Id="rId5" Type="http://schemas.openxmlformats.org/officeDocument/2006/relationships/image" Target="../media/image23.svg"/><Relationship Id="rId10" Type="http://schemas.openxmlformats.org/officeDocument/2006/relationships/image" Target="../media/image3.png"/><Relationship Id="rId4" Type="http://schemas.openxmlformats.org/officeDocument/2006/relationships/image" Target="../media/image22.png"/><Relationship Id="rId9" Type="http://schemas.openxmlformats.org/officeDocument/2006/relationships/image" Target="../media/image25.svg"/><Relationship Id="rId14" Type="http://schemas.openxmlformats.org/officeDocument/2006/relationships/image" Target="../media/image27.sv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13.svg"/><Relationship Id="rId12" Type="http://schemas.openxmlformats.org/officeDocument/2006/relationships/image" Target="../media/image9.sv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8.png"/><Relationship Id="rId5" Type="http://schemas.openxmlformats.org/officeDocument/2006/relationships/image" Target="../media/image29.svg"/><Relationship Id="rId10" Type="http://schemas.openxmlformats.org/officeDocument/2006/relationships/image" Target="../media/image3.png"/><Relationship Id="rId4" Type="http://schemas.openxmlformats.org/officeDocument/2006/relationships/image" Target="../media/image28.png"/><Relationship Id="rId9" Type="http://schemas.openxmlformats.org/officeDocument/2006/relationships/image" Target="../media/image31.svg"/><Relationship Id="rId14" Type="http://schemas.openxmlformats.org/officeDocument/2006/relationships/image" Target="../media/image27.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63F41069-8DFF-E74A-BDA4-419A542C4D1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65191"/>
          <a:stretch/>
        </p:blipFill>
        <p:spPr>
          <a:xfrm>
            <a:off x="11182351" y="1714500"/>
            <a:ext cx="1009650" cy="2900563"/>
          </a:xfrm>
          <a:prstGeom prst="rect">
            <a:avLst/>
          </a:prstGeom>
        </p:spPr>
      </p:pic>
      <p:sp>
        <p:nvSpPr>
          <p:cNvPr id="9" name="Slide Number Placeholder 8"/>
          <p:cNvSpPr>
            <a:spLocks noGrp="1"/>
          </p:cNvSpPr>
          <p:nvPr>
            <p:ph type="sldNum" sz="quarter" idx="12"/>
          </p:nvPr>
        </p:nvSpPr>
        <p:spPr>
          <a:xfrm>
            <a:off x="11717137" y="6329565"/>
            <a:ext cx="365760" cy="365760"/>
          </a:xfrm>
        </p:spPr>
        <p:txBody>
          <a:bodyPr/>
          <a:lstStyle>
            <a:lvl1pPr>
              <a:defRPr>
                <a:solidFill>
                  <a:schemeClr val="accent5"/>
                </a:solidFill>
                <a:latin typeface="Tahoma" panose="020B0604030504040204" pitchFamily="34" charset="0"/>
                <a:ea typeface="Tahoma" panose="020B0604030504040204" pitchFamily="34" charset="0"/>
                <a:cs typeface="Tahoma" panose="020B0604030504040204" pitchFamily="34" charset="0"/>
              </a:defRPr>
            </a:lvl1pPr>
          </a:lstStyle>
          <a:p>
            <a:fld id="{027D6D31-2B8F-B345-A0A7-9B3B8CDBBCBD}" type="slidenum">
              <a:rPr lang="sk-SK" smtClean="0"/>
              <a:pPr/>
              <a:t>‹#›</a:t>
            </a:fld>
            <a:endParaRPr lang="sk-SK" dirty="0"/>
          </a:p>
        </p:txBody>
      </p:sp>
      <p:pic>
        <p:nvPicPr>
          <p:cNvPr id="6" name="Picture 5" descr="A picture containing device&#10;&#10;Description automatically generated">
            <a:extLst>
              <a:ext uri="{FF2B5EF4-FFF2-40B4-BE49-F238E27FC236}">
                <a16:creationId xmlns:a16="http://schemas.microsoft.com/office/drawing/2014/main" id="{7F196004-D5B2-EA41-82CA-F8B79CBEC202}"/>
              </a:ext>
            </a:extLst>
          </p:cNvPr>
          <p:cNvPicPr>
            <a:picLocks noChangeAspect="1"/>
          </p:cNvPicPr>
          <p:nvPr userDrawn="1"/>
        </p:nvPicPr>
        <p:blipFill>
          <a:blip r:embed="rId4"/>
          <a:stretch>
            <a:fillRect/>
          </a:stretch>
        </p:blipFill>
        <p:spPr>
          <a:xfrm>
            <a:off x="8610600" y="0"/>
            <a:ext cx="3581400" cy="2603500"/>
          </a:xfrm>
          <a:prstGeom prst="rect">
            <a:avLst/>
          </a:prstGeom>
        </p:spPr>
      </p:pic>
      <p:pic>
        <p:nvPicPr>
          <p:cNvPr id="14" name="Picture 13" descr="A close up of a logo&#10;&#10;Description automatically generated">
            <a:extLst>
              <a:ext uri="{FF2B5EF4-FFF2-40B4-BE49-F238E27FC236}">
                <a16:creationId xmlns:a16="http://schemas.microsoft.com/office/drawing/2014/main" id="{FCE0E3F6-6103-124C-8672-69B3F146ECB4}"/>
              </a:ext>
            </a:extLst>
          </p:cNvPr>
          <p:cNvPicPr>
            <a:picLocks noChangeAspect="1"/>
          </p:cNvPicPr>
          <p:nvPr userDrawn="1"/>
        </p:nvPicPr>
        <p:blipFill rotWithShape="1">
          <a:blip r:embed="rId5"/>
          <a:srcRect l="-11535" r="59387"/>
          <a:stretch/>
        </p:blipFill>
        <p:spPr>
          <a:xfrm>
            <a:off x="10868025" y="1371258"/>
            <a:ext cx="1323975" cy="2538864"/>
          </a:xfrm>
          <a:prstGeom prst="rect">
            <a:avLst/>
          </a:prstGeom>
        </p:spPr>
      </p:pic>
      <p:pic>
        <p:nvPicPr>
          <p:cNvPr id="20" name="Graphic 19">
            <a:extLst>
              <a:ext uri="{FF2B5EF4-FFF2-40B4-BE49-F238E27FC236}">
                <a16:creationId xmlns:a16="http://schemas.microsoft.com/office/drawing/2014/main" id="{82636DDD-EC27-214A-BFD0-90E31F1A0CFC}"/>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b="67012"/>
          <a:stretch/>
        </p:blipFill>
        <p:spPr>
          <a:xfrm>
            <a:off x="325639" y="5676548"/>
            <a:ext cx="3581400" cy="1181452"/>
          </a:xfrm>
          <a:prstGeom prst="rect">
            <a:avLst/>
          </a:prstGeom>
        </p:spPr>
      </p:pic>
      <p:pic>
        <p:nvPicPr>
          <p:cNvPr id="22" name="Picture 21" descr="A close up of a logo&#10;&#10;Description automatically generated">
            <a:extLst>
              <a:ext uri="{FF2B5EF4-FFF2-40B4-BE49-F238E27FC236}">
                <a16:creationId xmlns:a16="http://schemas.microsoft.com/office/drawing/2014/main" id="{75335A4B-66FD-D842-9419-7BCBAE8EDAE6}"/>
              </a:ext>
            </a:extLst>
          </p:cNvPr>
          <p:cNvPicPr>
            <a:picLocks noChangeAspect="1"/>
          </p:cNvPicPr>
          <p:nvPr userDrawn="1"/>
        </p:nvPicPr>
        <p:blipFill rotWithShape="1">
          <a:blip r:embed="rId8"/>
          <a:srcRect l="51820" t="51255" r="1940" b="-1255"/>
          <a:stretch/>
        </p:blipFill>
        <p:spPr>
          <a:xfrm>
            <a:off x="0" y="0"/>
            <a:ext cx="3023921" cy="3429000"/>
          </a:xfrm>
          <a:prstGeom prst="rect">
            <a:avLst/>
          </a:prstGeom>
        </p:spPr>
      </p:pic>
      <p:sp>
        <p:nvSpPr>
          <p:cNvPr id="8" name="Text Placeholder 7">
            <a:extLst>
              <a:ext uri="{FF2B5EF4-FFF2-40B4-BE49-F238E27FC236}">
                <a16:creationId xmlns:a16="http://schemas.microsoft.com/office/drawing/2014/main" id="{B0AC8902-4340-1242-B969-C3A6E1636633}"/>
              </a:ext>
            </a:extLst>
          </p:cNvPr>
          <p:cNvSpPr>
            <a:spLocks noGrp="1"/>
          </p:cNvSpPr>
          <p:nvPr>
            <p:ph type="body" sz="quarter" idx="13" hasCustomPrompt="1"/>
          </p:nvPr>
        </p:nvSpPr>
        <p:spPr>
          <a:xfrm>
            <a:off x="3907039" y="3352076"/>
            <a:ext cx="6072187" cy="974725"/>
          </a:xfrm>
          <a:prstGeom prst="rect">
            <a:avLst/>
          </a:prstGeom>
        </p:spPr>
        <p:txBody>
          <a:bodyPr/>
          <a:lstStyle>
            <a:lvl1pPr marL="0" indent="0" algn="r">
              <a:buFontTx/>
              <a:buNone/>
              <a:defRPr sz="4200" b="1" i="0" cap="all" baseline="0">
                <a:latin typeface="Circe" panose="020B0502020203020203" pitchFamily="34" charset="77"/>
              </a:defRPr>
            </a:lvl1pPr>
          </a:lstStyle>
          <a:p>
            <a:pPr lvl="0"/>
            <a:r>
              <a:rPr lang="en-GB"/>
              <a:t>Názov prezentácie</a:t>
            </a:r>
          </a:p>
        </p:txBody>
      </p:sp>
      <p:sp>
        <p:nvSpPr>
          <p:cNvPr id="18" name="Text Placeholder 7">
            <a:extLst>
              <a:ext uri="{FF2B5EF4-FFF2-40B4-BE49-F238E27FC236}">
                <a16:creationId xmlns:a16="http://schemas.microsoft.com/office/drawing/2014/main" id="{DF59C8E5-F1F4-A94E-9E4C-843B32C5259E}"/>
              </a:ext>
            </a:extLst>
          </p:cNvPr>
          <p:cNvSpPr>
            <a:spLocks noGrp="1"/>
          </p:cNvSpPr>
          <p:nvPr>
            <p:ph type="body" sz="quarter" idx="14" hasCustomPrompt="1"/>
          </p:nvPr>
        </p:nvSpPr>
        <p:spPr>
          <a:xfrm>
            <a:off x="3907038" y="4121506"/>
            <a:ext cx="6072187" cy="1179418"/>
          </a:xfrm>
          <a:prstGeom prst="rect">
            <a:avLst/>
          </a:prstGeom>
        </p:spPr>
        <p:txBody>
          <a:bodyPr/>
          <a:lstStyle>
            <a:lvl1pPr marL="0" indent="0" algn="r" defTabSz="457200" rtl="0" eaLnBrk="1" latinLnBrk="0" hangingPunct="1">
              <a:buFontTx/>
              <a:buNone/>
              <a:defRPr lang="en-GB" sz="3000" kern="1200">
                <a:solidFill>
                  <a:schemeClr val="accent3"/>
                </a:solidFill>
                <a:effectLst/>
                <a:latin typeface="Tahoma" panose="020B0604030504040204" pitchFamily="34" charset="0"/>
                <a:ea typeface="Tahoma" panose="020B0604030504040204" pitchFamily="34" charset="0"/>
                <a:cs typeface="Tahoma" panose="020B0604030504040204" pitchFamily="34" charset="0"/>
              </a:defRPr>
            </a:lvl1pPr>
          </a:lstStyle>
          <a:p>
            <a:pPr lvl="0"/>
            <a:r>
              <a:rPr lang="en-GB"/>
              <a:t>Podnadpis a doplnenie názvu</a:t>
            </a:r>
          </a:p>
        </p:txBody>
      </p:sp>
      <p:sp>
        <p:nvSpPr>
          <p:cNvPr id="15" name="Text Placeholder 14">
            <a:extLst>
              <a:ext uri="{FF2B5EF4-FFF2-40B4-BE49-F238E27FC236}">
                <a16:creationId xmlns:a16="http://schemas.microsoft.com/office/drawing/2014/main" id="{B562AF32-C6FF-F942-ACFB-559C0F23D3F4}"/>
              </a:ext>
            </a:extLst>
          </p:cNvPr>
          <p:cNvSpPr>
            <a:spLocks noGrp="1"/>
          </p:cNvSpPr>
          <p:nvPr>
            <p:ph type="body" sz="quarter" idx="15" hasCustomPrompt="1"/>
          </p:nvPr>
        </p:nvSpPr>
        <p:spPr>
          <a:xfrm>
            <a:off x="7901043" y="2470258"/>
            <a:ext cx="2028825" cy="277812"/>
          </a:xfrm>
          <a:prstGeom prst="rect">
            <a:avLst/>
          </a:prstGeom>
        </p:spPr>
        <p:txBody>
          <a:bodyPr/>
          <a:lstStyle>
            <a:lvl1pPr marL="0" indent="0" algn="r">
              <a:buFontTx/>
              <a:buNone/>
              <a:defRPr sz="1600" baseline="0">
                <a:solidFill>
                  <a:schemeClr val="accent3"/>
                </a:solidFill>
                <a:latin typeface="Tahoma" panose="020B0604030504040204" pitchFamily="34" charset="0"/>
              </a:defRPr>
            </a:lvl1pPr>
          </a:lstStyle>
          <a:p>
            <a:pPr lvl="0"/>
            <a:r>
              <a:rPr lang="sk-SK"/>
              <a:t>Január 2020</a:t>
            </a:r>
          </a:p>
        </p:txBody>
      </p:sp>
    </p:spTree>
    <p:extLst>
      <p:ext uri="{BB962C8B-B14F-4D97-AF65-F5344CB8AC3E}">
        <p14:creationId xmlns:p14="http://schemas.microsoft.com/office/powerpoint/2010/main" val="317964153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00" userDrawn="1">
          <p15:clr>
            <a:srgbClr val="FBAE40"/>
          </p15:clr>
        </p15:guide>
        <p15:guide id="2" pos="619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accent2"/>
        </a:solidFill>
        <a:effectLst/>
      </p:bgPr>
    </p:bg>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2A75FC83-E6A4-3840-9925-197BD72551C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581" r="64495" b="2"/>
          <a:stretch/>
        </p:blipFill>
        <p:spPr>
          <a:xfrm>
            <a:off x="11384417" y="3605418"/>
            <a:ext cx="807583" cy="2310417"/>
          </a:xfrm>
          <a:prstGeom prst="rect">
            <a:avLst/>
          </a:prstGeom>
        </p:spPr>
      </p:pic>
      <p:pic>
        <p:nvPicPr>
          <p:cNvPr id="10" name="Graphic 9">
            <a:extLst>
              <a:ext uri="{FF2B5EF4-FFF2-40B4-BE49-F238E27FC236}">
                <a16:creationId xmlns:a16="http://schemas.microsoft.com/office/drawing/2014/main" id="{6B870BE5-4FBE-9844-8613-DDF8B1D00084}"/>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1" r="45981" b="37927"/>
          <a:stretch/>
        </p:blipFill>
        <p:spPr>
          <a:xfrm>
            <a:off x="9672869" y="3922550"/>
            <a:ext cx="2519132" cy="2935450"/>
          </a:xfrm>
          <a:prstGeom prst="rect">
            <a:avLst/>
          </a:prstGeom>
        </p:spPr>
      </p:pic>
      <p:pic>
        <p:nvPicPr>
          <p:cNvPr id="15" name="Graphic 14">
            <a:extLst>
              <a:ext uri="{FF2B5EF4-FFF2-40B4-BE49-F238E27FC236}">
                <a16:creationId xmlns:a16="http://schemas.microsoft.com/office/drawing/2014/main" id="{6559F48C-EAA3-7F48-8BE8-1DF4158F79C5}"/>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47245" t="7116" b="10202"/>
          <a:stretch/>
        </p:blipFill>
        <p:spPr>
          <a:xfrm>
            <a:off x="0" y="0"/>
            <a:ext cx="1570885" cy="6858000"/>
          </a:xfrm>
          <a:prstGeom prst="rect">
            <a:avLst/>
          </a:prstGeom>
          <a:effectLst>
            <a:outerShdw blurRad="165100" dist="127000" algn="l" rotWithShape="0">
              <a:prstClr val="black">
                <a:alpha val="29000"/>
              </a:prstClr>
            </a:outerShdw>
          </a:effectLst>
        </p:spPr>
      </p:pic>
      <p:pic>
        <p:nvPicPr>
          <p:cNvPr id="5" name="Graphic 4">
            <a:extLst>
              <a:ext uri="{FF2B5EF4-FFF2-40B4-BE49-F238E27FC236}">
                <a16:creationId xmlns:a16="http://schemas.microsoft.com/office/drawing/2014/main" id="{F98E8988-E47F-6C4B-882B-2C30F7D7EFC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76569"/>
          <a:stretch/>
        </p:blipFill>
        <p:spPr>
          <a:xfrm>
            <a:off x="1215604" y="0"/>
            <a:ext cx="4318000" cy="1011733"/>
          </a:xfrm>
          <a:prstGeom prst="rect">
            <a:avLst/>
          </a:prstGeom>
        </p:spPr>
      </p:pic>
      <p:sp>
        <p:nvSpPr>
          <p:cNvPr id="9" name="Slide Number Placeholder 8"/>
          <p:cNvSpPr>
            <a:spLocks noGrp="1"/>
          </p:cNvSpPr>
          <p:nvPr>
            <p:ph type="sldNum" sz="quarter" idx="12"/>
          </p:nvPr>
        </p:nvSpPr>
        <p:spPr>
          <a:xfrm>
            <a:off x="11717137" y="6329565"/>
            <a:ext cx="365760" cy="365760"/>
          </a:xfrm>
          <a:solidFill>
            <a:schemeClr val="accent1">
              <a:alpha val="70000"/>
            </a:schemeClr>
          </a:solidFill>
        </p:spPr>
        <p:txBody>
          <a:bodyPr/>
          <a:lstStyle>
            <a:lvl1pPr>
              <a:defRPr>
                <a:solidFill>
                  <a:schemeClr val="accent5"/>
                </a:solidFill>
                <a:latin typeface="Tahoma" panose="020B0604030504040204" pitchFamily="34" charset="0"/>
                <a:ea typeface="Tahoma" panose="020B0604030504040204" pitchFamily="34" charset="0"/>
                <a:cs typeface="Tahoma" panose="020B0604030504040204" pitchFamily="34" charset="0"/>
              </a:defRPr>
            </a:lvl1pPr>
          </a:lstStyle>
          <a:p>
            <a:fld id="{027D6D31-2B8F-B345-A0A7-9B3B8CDBBCBD}" type="slidenum">
              <a:rPr lang="sk-SK" smtClean="0"/>
              <a:pPr/>
              <a:t>‹#›</a:t>
            </a:fld>
            <a:endParaRPr lang="sk-SK" dirty="0"/>
          </a:p>
        </p:txBody>
      </p:sp>
      <p:pic>
        <p:nvPicPr>
          <p:cNvPr id="6" name="Picture 5" descr="A picture containing device&#10;&#10;Description automatically generated">
            <a:extLst>
              <a:ext uri="{FF2B5EF4-FFF2-40B4-BE49-F238E27FC236}">
                <a16:creationId xmlns:a16="http://schemas.microsoft.com/office/drawing/2014/main" id="{7F196004-D5B2-EA41-82CA-F8B79CBEC202}"/>
              </a:ext>
            </a:extLst>
          </p:cNvPr>
          <p:cNvPicPr>
            <a:picLocks noChangeAspect="1"/>
          </p:cNvPicPr>
          <p:nvPr userDrawn="1"/>
        </p:nvPicPr>
        <p:blipFill>
          <a:blip r:embed="rId8"/>
          <a:stretch>
            <a:fillRect/>
          </a:stretch>
        </p:blipFill>
        <p:spPr>
          <a:xfrm>
            <a:off x="9717924" y="0"/>
            <a:ext cx="2474075" cy="1798530"/>
          </a:xfrm>
          <a:prstGeom prst="rect">
            <a:avLst/>
          </a:prstGeom>
        </p:spPr>
      </p:pic>
      <p:pic>
        <p:nvPicPr>
          <p:cNvPr id="3" name="Graphic 2">
            <a:extLst>
              <a:ext uri="{FF2B5EF4-FFF2-40B4-BE49-F238E27FC236}">
                <a16:creationId xmlns:a16="http://schemas.microsoft.com/office/drawing/2014/main" id="{597BC5D4-F51C-E548-A9E8-1EE295306120}"/>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t="64312"/>
          <a:stretch/>
        </p:blipFill>
        <p:spPr>
          <a:xfrm>
            <a:off x="1842354" y="0"/>
            <a:ext cx="2407591" cy="871268"/>
          </a:xfrm>
          <a:prstGeom prst="rect">
            <a:avLst/>
          </a:prstGeom>
        </p:spPr>
      </p:pic>
      <p:pic>
        <p:nvPicPr>
          <p:cNvPr id="25" name="Graphic 24">
            <a:extLst>
              <a:ext uri="{FF2B5EF4-FFF2-40B4-BE49-F238E27FC236}">
                <a16:creationId xmlns:a16="http://schemas.microsoft.com/office/drawing/2014/main" id="{2F826929-C3FA-7445-97BE-4C133FB27CA4}"/>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80998" t="-2202" r="-3795" b="46991"/>
          <a:stretch/>
        </p:blipFill>
        <p:spPr>
          <a:xfrm>
            <a:off x="0" y="4880727"/>
            <a:ext cx="816461" cy="1977274"/>
          </a:xfrm>
          <a:prstGeom prst="rect">
            <a:avLst/>
          </a:prstGeom>
        </p:spPr>
      </p:pic>
      <p:sp>
        <p:nvSpPr>
          <p:cNvPr id="7" name="Picture Placeholder 6">
            <a:extLst>
              <a:ext uri="{FF2B5EF4-FFF2-40B4-BE49-F238E27FC236}">
                <a16:creationId xmlns:a16="http://schemas.microsoft.com/office/drawing/2014/main" id="{68BAB0F5-68D9-D841-A3A3-FA6F8494BC14}"/>
              </a:ext>
            </a:extLst>
          </p:cNvPr>
          <p:cNvSpPr>
            <a:spLocks noGrp="1"/>
          </p:cNvSpPr>
          <p:nvPr>
            <p:ph type="pic" sz="quarter" idx="13"/>
          </p:nvPr>
        </p:nvSpPr>
        <p:spPr>
          <a:xfrm>
            <a:off x="6464300" y="2705100"/>
            <a:ext cx="2044700" cy="2882900"/>
          </a:xfrm>
          <a:prstGeom prst="rect">
            <a:avLst/>
          </a:prstGeom>
          <a:solidFill>
            <a:schemeClr val="accent2">
              <a:lumMod val="60000"/>
              <a:lumOff val="40000"/>
            </a:schemeClr>
          </a:solidFill>
        </p:spPr>
        <p:txBody>
          <a:bodyPr/>
          <a:lstStyle>
            <a:lvl1pPr marL="0" indent="0">
              <a:buFontTx/>
              <a:buNone/>
              <a:defRPr/>
            </a:lvl1pPr>
          </a:lstStyle>
          <a:p>
            <a:endParaRPr lang="sk-SK"/>
          </a:p>
        </p:txBody>
      </p:sp>
      <p:sp>
        <p:nvSpPr>
          <p:cNvPr id="21" name="Picture Placeholder 6">
            <a:extLst>
              <a:ext uri="{FF2B5EF4-FFF2-40B4-BE49-F238E27FC236}">
                <a16:creationId xmlns:a16="http://schemas.microsoft.com/office/drawing/2014/main" id="{85592908-449E-5942-BDD2-A4DC78EFC486}"/>
              </a:ext>
            </a:extLst>
          </p:cNvPr>
          <p:cNvSpPr>
            <a:spLocks noGrp="1"/>
          </p:cNvSpPr>
          <p:nvPr>
            <p:ph type="pic" sz="quarter" idx="14"/>
          </p:nvPr>
        </p:nvSpPr>
        <p:spPr>
          <a:xfrm>
            <a:off x="8699500" y="2717800"/>
            <a:ext cx="3213100" cy="2882900"/>
          </a:xfrm>
          <a:prstGeom prst="rect">
            <a:avLst/>
          </a:prstGeom>
          <a:solidFill>
            <a:schemeClr val="accent2">
              <a:lumMod val="60000"/>
              <a:lumOff val="40000"/>
            </a:schemeClr>
          </a:solidFill>
        </p:spPr>
        <p:txBody>
          <a:bodyPr/>
          <a:lstStyle>
            <a:lvl1pPr marL="0" indent="0">
              <a:buFontTx/>
              <a:buNone/>
              <a:defRPr/>
            </a:lvl1pPr>
          </a:lstStyle>
          <a:p>
            <a:endParaRPr lang="sk-SK"/>
          </a:p>
        </p:txBody>
      </p:sp>
      <p:sp>
        <p:nvSpPr>
          <p:cNvPr id="22" name="Text Placeholder 10">
            <a:extLst>
              <a:ext uri="{FF2B5EF4-FFF2-40B4-BE49-F238E27FC236}">
                <a16:creationId xmlns:a16="http://schemas.microsoft.com/office/drawing/2014/main" id="{4730D5FA-6C0E-C44D-9549-8B6794EC0E12}"/>
              </a:ext>
            </a:extLst>
          </p:cNvPr>
          <p:cNvSpPr>
            <a:spLocks noGrp="1"/>
          </p:cNvSpPr>
          <p:nvPr>
            <p:ph type="body" sz="quarter" idx="15" hasCustomPrompt="1"/>
          </p:nvPr>
        </p:nvSpPr>
        <p:spPr>
          <a:xfrm>
            <a:off x="695325" y="1306771"/>
            <a:ext cx="9872359" cy="814388"/>
          </a:xfrm>
          <a:prstGeom prst="rect">
            <a:avLst/>
          </a:prstGeom>
        </p:spPr>
        <p:txBody>
          <a:bodyPr/>
          <a:lstStyle>
            <a:lvl1pPr marL="0" indent="0">
              <a:buFontTx/>
              <a:buNone/>
              <a:defRPr sz="4200" cap="all" baseline="0">
                <a:solidFill>
                  <a:schemeClr val="accent4"/>
                </a:solidFill>
                <a:latin typeface="Circe" panose="020B0502020203020203" pitchFamily="34" charset="77"/>
              </a:defRPr>
            </a:lvl1pPr>
          </a:lstStyle>
          <a:p>
            <a:pPr lvl="0"/>
            <a:r>
              <a:rPr lang="sk-SK"/>
              <a:t>ČASŤ s textom a fotkami</a:t>
            </a:r>
          </a:p>
        </p:txBody>
      </p:sp>
      <p:sp>
        <p:nvSpPr>
          <p:cNvPr id="23" name="Text Placeholder 15">
            <a:extLst>
              <a:ext uri="{FF2B5EF4-FFF2-40B4-BE49-F238E27FC236}">
                <a16:creationId xmlns:a16="http://schemas.microsoft.com/office/drawing/2014/main" id="{8EDA99B9-AD5C-FB49-8B42-CE744347725C}"/>
              </a:ext>
            </a:extLst>
          </p:cNvPr>
          <p:cNvSpPr>
            <a:spLocks noGrp="1"/>
          </p:cNvSpPr>
          <p:nvPr>
            <p:ph type="body" sz="quarter" idx="16" hasCustomPrompt="1"/>
          </p:nvPr>
        </p:nvSpPr>
        <p:spPr>
          <a:xfrm>
            <a:off x="695325" y="1916741"/>
            <a:ext cx="9872358" cy="1063625"/>
          </a:xfrm>
          <a:prstGeom prst="rect">
            <a:avLst/>
          </a:prstGeom>
        </p:spPr>
        <p:txBody>
          <a:bodyPr/>
          <a:lstStyle>
            <a:lvl1pPr marL="0" indent="0">
              <a:buFontTx/>
              <a:buNone/>
              <a:defRPr sz="3000" baseline="0">
                <a:solidFill>
                  <a:schemeClr val="accent3"/>
                </a:solidFill>
                <a:latin typeface="Tahoma" panose="020B0604030504040204" pitchFamily="34" charset="0"/>
              </a:defRPr>
            </a:lvl1pPr>
          </a:lstStyle>
          <a:p>
            <a:pPr lvl="0"/>
            <a:r>
              <a:rPr lang="sk-SK"/>
              <a:t>Podnadpis a doplnenie názvu</a:t>
            </a:r>
          </a:p>
        </p:txBody>
      </p:sp>
      <p:sp>
        <p:nvSpPr>
          <p:cNvPr id="24" name="Text Placeholder 20">
            <a:extLst>
              <a:ext uri="{FF2B5EF4-FFF2-40B4-BE49-F238E27FC236}">
                <a16:creationId xmlns:a16="http://schemas.microsoft.com/office/drawing/2014/main" id="{790AFEB5-4D41-DF46-8E3E-7434871ABE81}"/>
              </a:ext>
            </a:extLst>
          </p:cNvPr>
          <p:cNvSpPr>
            <a:spLocks noGrp="1"/>
          </p:cNvSpPr>
          <p:nvPr>
            <p:ph type="body" sz="quarter" idx="17" hasCustomPrompt="1"/>
          </p:nvPr>
        </p:nvSpPr>
        <p:spPr>
          <a:xfrm>
            <a:off x="1761386" y="3220447"/>
            <a:ext cx="4512414" cy="3320396"/>
          </a:xfrm>
          <a:prstGeom prst="rect">
            <a:avLst/>
          </a:prstGeom>
        </p:spPr>
        <p:txBody>
          <a:bodyPr numCol="1" spcCol="0"/>
          <a:lstStyle>
            <a:lvl1pPr marL="0" indent="0">
              <a:buFontTx/>
              <a:buNone/>
              <a:defRPr sz="1400" baseline="0">
                <a:solidFill>
                  <a:srgbClr val="DFAB2C"/>
                </a:solidFill>
                <a:latin typeface="Tahoma" panose="020B0604030504040204" pitchFamily="34" charset="0"/>
              </a:defRPr>
            </a:lvl1pPr>
          </a:lstStyle>
          <a:p>
            <a:pPr lvl="0"/>
            <a:r>
              <a:rPr lang="sk-SK"/>
              <a:t>Natur, quatem. Sum doluptatur, con pa velest estrum imperspid estorep repelignam, ulluptatqui debis dolorem est, ut posam doluptatur, solorepel excerum is alit audandaes expla vendi blant ut quatam fugia consed ut a dolo coribus cvon pos sima volendande sunt quis min cuptat.</a:t>
            </a:r>
          </a:p>
          <a:p>
            <a:pPr lvl="0"/>
            <a:r>
              <a:rPr lang="sk-SK"/>
              <a:t>Everchillam, sundandebis adia dis moditem iscient eum unt ut pellat vellit od unt pa sunt, neceaquo quid quiscil listibus, od quatior sediae volorumetum que volecte ctatempore num vellate esequuntibus il modicium et exerchi ctusam que porehentis ex est, quas nonsequi rem. </a:t>
            </a:r>
          </a:p>
        </p:txBody>
      </p:sp>
      <p:sp>
        <p:nvSpPr>
          <p:cNvPr id="27" name="Text Placeholder 22">
            <a:extLst>
              <a:ext uri="{FF2B5EF4-FFF2-40B4-BE49-F238E27FC236}">
                <a16:creationId xmlns:a16="http://schemas.microsoft.com/office/drawing/2014/main" id="{A94C160D-3C39-B84E-99AD-B600F5C88666}"/>
              </a:ext>
            </a:extLst>
          </p:cNvPr>
          <p:cNvSpPr>
            <a:spLocks noGrp="1"/>
          </p:cNvSpPr>
          <p:nvPr>
            <p:ph type="body" sz="quarter" idx="18" hasCustomPrompt="1"/>
          </p:nvPr>
        </p:nvSpPr>
        <p:spPr>
          <a:xfrm>
            <a:off x="5416826" y="219354"/>
            <a:ext cx="4455571" cy="334963"/>
          </a:xfrm>
          <a:prstGeom prst="rect">
            <a:avLst/>
          </a:prstGeom>
        </p:spPr>
        <p:txBody>
          <a:bodyPr/>
          <a:lstStyle>
            <a:lvl1pPr marL="0" indent="0" algn="r">
              <a:buFontTx/>
              <a:buNone/>
              <a:defRPr sz="1400" baseline="0">
                <a:solidFill>
                  <a:schemeClr val="accent3"/>
                </a:solidFill>
                <a:latin typeface="Tahoma" panose="020B0604030504040204" pitchFamily="34" charset="0"/>
              </a:defRPr>
            </a:lvl1pPr>
          </a:lstStyle>
          <a:p>
            <a:pPr lvl="0"/>
            <a:r>
              <a:rPr lang="sk-SK"/>
              <a:t>Názov prezentácie</a:t>
            </a:r>
          </a:p>
        </p:txBody>
      </p:sp>
    </p:spTree>
    <p:extLst>
      <p:ext uri="{BB962C8B-B14F-4D97-AF65-F5344CB8AC3E}">
        <p14:creationId xmlns:p14="http://schemas.microsoft.com/office/powerpoint/2010/main" val="265772691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00">
          <p15:clr>
            <a:srgbClr val="FBAE40"/>
          </p15:clr>
        </p15:guide>
        <p15:guide id="2" pos="43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accent1"/>
        </a:solidFill>
        <a:effectLst/>
      </p:bgPr>
    </p:bg>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664C2EE7-3289-3F43-BE48-44B7F226EFF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2762" t="10576" b="-7508"/>
          <a:stretch/>
        </p:blipFill>
        <p:spPr>
          <a:xfrm>
            <a:off x="0" y="-88900"/>
            <a:ext cx="3228446" cy="5539160"/>
          </a:xfrm>
          <a:prstGeom prst="rect">
            <a:avLst/>
          </a:prstGeom>
        </p:spPr>
      </p:pic>
      <p:pic>
        <p:nvPicPr>
          <p:cNvPr id="10" name="Graphic 9">
            <a:extLst>
              <a:ext uri="{FF2B5EF4-FFF2-40B4-BE49-F238E27FC236}">
                <a16:creationId xmlns:a16="http://schemas.microsoft.com/office/drawing/2014/main" id="{6B870BE5-4FBE-9844-8613-DDF8B1D0008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 r="45981" b="37927"/>
          <a:stretch/>
        </p:blipFill>
        <p:spPr>
          <a:xfrm>
            <a:off x="9672869" y="3922550"/>
            <a:ext cx="2519132" cy="2935450"/>
          </a:xfrm>
          <a:prstGeom prst="rect">
            <a:avLst/>
          </a:prstGeom>
        </p:spPr>
      </p:pic>
      <p:pic>
        <p:nvPicPr>
          <p:cNvPr id="5" name="Graphic 4">
            <a:extLst>
              <a:ext uri="{FF2B5EF4-FFF2-40B4-BE49-F238E27FC236}">
                <a16:creationId xmlns:a16="http://schemas.microsoft.com/office/drawing/2014/main" id="{F98E8988-E47F-6C4B-882B-2C30F7D7EFC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81585"/>
          <a:stretch/>
        </p:blipFill>
        <p:spPr>
          <a:xfrm>
            <a:off x="3590761" y="0"/>
            <a:ext cx="4318000" cy="795141"/>
          </a:xfrm>
          <a:prstGeom prst="rect">
            <a:avLst/>
          </a:prstGeom>
        </p:spPr>
      </p:pic>
      <p:sp>
        <p:nvSpPr>
          <p:cNvPr id="9" name="Slide Number Placeholder 8"/>
          <p:cNvSpPr>
            <a:spLocks noGrp="1"/>
          </p:cNvSpPr>
          <p:nvPr>
            <p:ph type="sldNum" sz="quarter" idx="12"/>
          </p:nvPr>
        </p:nvSpPr>
        <p:spPr>
          <a:xfrm>
            <a:off x="11717137" y="6329565"/>
            <a:ext cx="365760" cy="365760"/>
          </a:xfrm>
          <a:solidFill>
            <a:schemeClr val="accent1">
              <a:alpha val="70000"/>
            </a:schemeClr>
          </a:solidFill>
        </p:spPr>
        <p:txBody>
          <a:bodyPr/>
          <a:lstStyle>
            <a:lvl1pPr>
              <a:defRPr>
                <a:solidFill>
                  <a:schemeClr val="accent5"/>
                </a:solidFill>
                <a:latin typeface="Tahoma" panose="020B0604030504040204" pitchFamily="34" charset="0"/>
                <a:ea typeface="Tahoma" panose="020B0604030504040204" pitchFamily="34" charset="0"/>
                <a:cs typeface="Tahoma" panose="020B0604030504040204" pitchFamily="34" charset="0"/>
              </a:defRPr>
            </a:lvl1pPr>
          </a:lstStyle>
          <a:p>
            <a:fld id="{027D6D31-2B8F-B345-A0A7-9B3B8CDBBCBD}" type="slidenum">
              <a:rPr lang="sk-SK" smtClean="0"/>
              <a:pPr/>
              <a:t>‹#›</a:t>
            </a:fld>
            <a:endParaRPr lang="sk-SK" dirty="0"/>
          </a:p>
        </p:txBody>
      </p:sp>
      <p:pic>
        <p:nvPicPr>
          <p:cNvPr id="6" name="Picture 5" descr="A picture containing device&#10;&#10;Description automatically generated">
            <a:extLst>
              <a:ext uri="{FF2B5EF4-FFF2-40B4-BE49-F238E27FC236}">
                <a16:creationId xmlns:a16="http://schemas.microsoft.com/office/drawing/2014/main" id="{7F196004-D5B2-EA41-82CA-F8B79CBEC202}"/>
              </a:ext>
            </a:extLst>
          </p:cNvPr>
          <p:cNvPicPr>
            <a:picLocks noChangeAspect="1"/>
          </p:cNvPicPr>
          <p:nvPr userDrawn="1"/>
        </p:nvPicPr>
        <p:blipFill>
          <a:blip r:embed="rId6"/>
          <a:stretch>
            <a:fillRect/>
          </a:stretch>
        </p:blipFill>
        <p:spPr>
          <a:xfrm>
            <a:off x="9717924" y="0"/>
            <a:ext cx="2474075" cy="1798530"/>
          </a:xfrm>
          <a:prstGeom prst="rect">
            <a:avLst/>
          </a:prstGeom>
        </p:spPr>
      </p:pic>
      <p:pic>
        <p:nvPicPr>
          <p:cNvPr id="3" name="Graphic 2">
            <a:extLst>
              <a:ext uri="{FF2B5EF4-FFF2-40B4-BE49-F238E27FC236}">
                <a16:creationId xmlns:a16="http://schemas.microsoft.com/office/drawing/2014/main" id="{597BC5D4-F51C-E548-A9E8-1EE295306120}"/>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t="64312"/>
          <a:stretch/>
        </p:blipFill>
        <p:spPr>
          <a:xfrm>
            <a:off x="5189211" y="16438"/>
            <a:ext cx="2407591" cy="871268"/>
          </a:xfrm>
          <a:prstGeom prst="rect">
            <a:avLst/>
          </a:prstGeom>
        </p:spPr>
      </p:pic>
      <p:pic>
        <p:nvPicPr>
          <p:cNvPr id="25" name="Graphic 24">
            <a:extLst>
              <a:ext uri="{FF2B5EF4-FFF2-40B4-BE49-F238E27FC236}">
                <a16:creationId xmlns:a16="http://schemas.microsoft.com/office/drawing/2014/main" id="{2F826929-C3FA-7445-97BE-4C133FB27CA4}"/>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80998" t="-2202" r="-3795" b="46991"/>
          <a:stretch/>
        </p:blipFill>
        <p:spPr>
          <a:xfrm>
            <a:off x="0" y="4880727"/>
            <a:ext cx="816461" cy="1977274"/>
          </a:xfrm>
          <a:prstGeom prst="rect">
            <a:avLst/>
          </a:prstGeom>
        </p:spPr>
      </p:pic>
      <p:sp>
        <p:nvSpPr>
          <p:cNvPr id="7" name="Picture Placeholder 6">
            <a:extLst>
              <a:ext uri="{FF2B5EF4-FFF2-40B4-BE49-F238E27FC236}">
                <a16:creationId xmlns:a16="http://schemas.microsoft.com/office/drawing/2014/main" id="{68BAB0F5-68D9-D841-A3A3-FA6F8494BC14}"/>
              </a:ext>
            </a:extLst>
          </p:cNvPr>
          <p:cNvSpPr>
            <a:spLocks noGrp="1"/>
          </p:cNvSpPr>
          <p:nvPr>
            <p:ph type="pic" sz="quarter" idx="13"/>
          </p:nvPr>
        </p:nvSpPr>
        <p:spPr>
          <a:xfrm>
            <a:off x="839788" y="2174184"/>
            <a:ext cx="4513996" cy="3957432"/>
          </a:xfrm>
          <a:prstGeom prst="rect">
            <a:avLst/>
          </a:prstGeom>
          <a:solidFill>
            <a:schemeClr val="accent1">
              <a:lumMod val="75000"/>
            </a:schemeClr>
          </a:solidFill>
        </p:spPr>
        <p:txBody>
          <a:bodyPr/>
          <a:lstStyle>
            <a:lvl1pPr marL="0" indent="0">
              <a:buFontTx/>
              <a:buNone/>
              <a:defRPr/>
            </a:lvl1pPr>
          </a:lstStyle>
          <a:p>
            <a:endParaRPr lang="sk-SK"/>
          </a:p>
        </p:txBody>
      </p:sp>
      <p:sp>
        <p:nvSpPr>
          <p:cNvPr id="21" name="Picture Placeholder 6">
            <a:extLst>
              <a:ext uri="{FF2B5EF4-FFF2-40B4-BE49-F238E27FC236}">
                <a16:creationId xmlns:a16="http://schemas.microsoft.com/office/drawing/2014/main" id="{85592908-449E-5942-BDD2-A4DC78EFC486}"/>
              </a:ext>
            </a:extLst>
          </p:cNvPr>
          <p:cNvSpPr>
            <a:spLocks noGrp="1"/>
          </p:cNvSpPr>
          <p:nvPr>
            <p:ph type="pic" sz="quarter" idx="14"/>
          </p:nvPr>
        </p:nvSpPr>
        <p:spPr>
          <a:xfrm>
            <a:off x="5452844" y="2163968"/>
            <a:ext cx="3213100" cy="1988932"/>
          </a:xfrm>
          <a:prstGeom prst="rect">
            <a:avLst/>
          </a:prstGeom>
          <a:solidFill>
            <a:schemeClr val="accent1">
              <a:lumMod val="75000"/>
            </a:schemeClr>
          </a:solidFill>
        </p:spPr>
        <p:txBody>
          <a:bodyPr/>
          <a:lstStyle>
            <a:lvl1pPr marL="0" indent="0">
              <a:buFontTx/>
              <a:buNone/>
              <a:defRPr/>
            </a:lvl1pPr>
          </a:lstStyle>
          <a:p>
            <a:endParaRPr lang="sk-SK"/>
          </a:p>
        </p:txBody>
      </p:sp>
      <p:sp>
        <p:nvSpPr>
          <p:cNvPr id="22" name="Picture Placeholder 6">
            <a:extLst>
              <a:ext uri="{FF2B5EF4-FFF2-40B4-BE49-F238E27FC236}">
                <a16:creationId xmlns:a16="http://schemas.microsoft.com/office/drawing/2014/main" id="{98148B74-979F-D44F-A342-5D9303DFD177}"/>
              </a:ext>
            </a:extLst>
          </p:cNvPr>
          <p:cNvSpPr>
            <a:spLocks noGrp="1"/>
          </p:cNvSpPr>
          <p:nvPr>
            <p:ph type="pic" sz="quarter" idx="15"/>
          </p:nvPr>
        </p:nvSpPr>
        <p:spPr>
          <a:xfrm>
            <a:off x="5452844" y="4299278"/>
            <a:ext cx="3213100" cy="1822121"/>
          </a:xfrm>
          <a:prstGeom prst="rect">
            <a:avLst/>
          </a:prstGeom>
          <a:solidFill>
            <a:schemeClr val="accent1">
              <a:lumMod val="75000"/>
            </a:schemeClr>
          </a:solidFill>
        </p:spPr>
        <p:txBody>
          <a:bodyPr/>
          <a:lstStyle>
            <a:lvl1pPr marL="0" indent="0">
              <a:buFontTx/>
              <a:buNone/>
              <a:defRPr/>
            </a:lvl1pPr>
          </a:lstStyle>
          <a:p>
            <a:endParaRPr lang="sk-SK"/>
          </a:p>
        </p:txBody>
      </p:sp>
      <p:sp>
        <p:nvSpPr>
          <p:cNvPr id="23" name="Picture Placeholder 6">
            <a:extLst>
              <a:ext uri="{FF2B5EF4-FFF2-40B4-BE49-F238E27FC236}">
                <a16:creationId xmlns:a16="http://schemas.microsoft.com/office/drawing/2014/main" id="{DC790E9C-A45B-314F-A12B-49B0A99C0C83}"/>
              </a:ext>
            </a:extLst>
          </p:cNvPr>
          <p:cNvSpPr>
            <a:spLocks noGrp="1"/>
          </p:cNvSpPr>
          <p:nvPr>
            <p:ph type="pic" sz="quarter" idx="16"/>
          </p:nvPr>
        </p:nvSpPr>
        <p:spPr>
          <a:xfrm>
            <a:off x="8784788" y="2174184"/>
            <a:ext cx="2932349" cy="3957432"/>
          </a:xfrm>
          <a:prstGeom prst="rect">
            <a:avLst/>
          </a:prstGeom>
          <a:solidFill>
            <a:schemeClr val="accent1">
              <a:lumMod val="75000"/>
            </a:schemeClr>
          </a:solidFill>
        </p:spPr>
        <p:txBody>
          <a:bodyPr/>
          <a:lstStyle>
            <a:lvl1pPr marL="0" indent="0">
              <a:buFontTx/>
              <a:buNone/>
              <a:defRPr/>
            </a:lvl1pPr>
          </a:lstStyle>
          <a:p>
            <a:endParaRPr lang="sk-SK"/>
          </a:p>
        </p:txBody>
      </p:sp>
      <p:sp>
        <p:nvSpPr>
          <p:cNvPr id="19" name="Text Placeholder 10">
            <a:extLst>
              <a:ext uri="{FF2B5EF4-FFF2-40B4-BE49-F238E27FC236}">
                <a16:creationId xmlns:a16="http://schemas.microsoft.com/office/drawing/2014/main" id="{E9D6DE4B-A648-FD48-8B6A-58FABEB6C343}"/>
              </a:ext>
            </a:extLst>
          </p:cNvPr>
          <p:cNvSpPr>
            <a:spLocks noGrp="1"/>
          </p:cNvSpPr>
          <p:nvPr>
            <p:ph type="body" sz="quarter" idx="17" hasCustomPrompt="1"/>
          </p:nvPr>
        </p:nvSpPr>
        <p:spPr>
          <a:xfrm>
            <a:off x="695325" y="1306771"/>
            <a:ext cx="9872359" cy="814388"/>
          </a:xfrm>
          <a:prstGeom prst="rect">
            <a:avLst/>
          </a:prstGeom>
        </p:spPr>
        <p:txBody>
          <a:bodyPr/>
          <a:lstStyle>
            <a:lvl1pPr marL="0" indent="0">
              <a:buFontTx/>
              <a:buNone/>
              <a:defRPr sz="4200" cap="all" baseline="0">
                <a:solidFill>
                  <a:schemeClr val="tx1"/>
                </a:solidFill>
                <a:latin typeface="Circe" panose="020B0502020203020203" pitchFamily="34" charset="77"/>
              </a:defRPr>
            </a:lvl1pPr>
          </a:lstStyle>
          <a:p>
            <a:pPr lvl="0"/>
            <a:r>
              <a:rPr lang="sk-SK"/>
              <a:t>ČASŤ iba s fotkami</a:t>
            </a:r>
          </a:p>
        </p:txBody>
      </p:sp>
      <p:sp>
        <p:nvSpPr>
          <p:cNvPr id="20" name="Text Placeholder 22">
            <a:extLst>
              <a:ext uri="{FF2B5EF4-FFF2-40B4-BE49-F238E27FC236}">
                <a16:creationId xmlns:a16="http://schemas.microsoft.com/office/drawing/2014/main" id="{F705F016-1A5B-8F41-AF7E-1F57EA6220FB}"/>
              </a:ext>
            </a:extLst>
          </p:cNvPr>
          <p:cNvSpPr>
            <a:spLocks noGrp="1"/>
          </p:cNvSpPr>
          <p:nvPr>
            <p:ph type="body" sz="quarter" idx="18" hasCustomPrompt="1"/>
          </p:nvPr>
        </p:nvSpPr>
        <p:spPr>
          <a:xfrm>
            <a:off x="5416826" y="219354"/>
            <a:ext cx="4455571" cy="334963"/>
          </a:xfrm>
          <a:prstGeom prst="rect">
            <a:avLst/>
          </a:prstGeom>
        </p:spPr>
        <p:txBody>
          <a:bodyPr/>
          <a:lstStyle>
            <a:lvl1pPr marL="0" indent="0" algn="r">
              <a:buFontTx/>
              <a:buNone/>
              <a:defRPr sz="1400" baseline="0">
                <a:solidFill>
                  <a:schemeClr val="accent3"/>
                </a:solidFill>
                <a:latin typeface="Tahoma" panose="020B0604030504040204" pitchFamily="34" charset="0"/>
              </a:defRPr>
            </a:lvl1pPr>
          </a:lstStyle>
          <a:p>
            <a:pPr lvl="0"/>
            <a:r>
              <a:rPr lang="sk-SK"/>
              <a:t>Názov prezentácie</a:t>
            </a:r>
          </a:p>
        </p:txBody>
      </p:sp>
    </p:spTree>
    <p:extLst>
      <p:ext uri="{BB962C8B-B14F-4D97-AF65-F5344CB8AC3E}">
        <p14:creationId xmlns:p14="http://schemas.microsoft.com/office/powerpoint/2010/main" val="15721040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00">
          <p15:clr>
            <a:srgbClr val="FBAE40"/>
          </p15:clr>
        </p15:guide>
        <p15:guide id="2" pos="43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accent3"/>
        </a:solidFill>
        <a:effectLst/>
      </p:bgPr>
    </p:bg>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664C2EE7-3289-3F43-BE48-44B7F226EFF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2762" t="10576" b="-7508"/>
          <a:stretch/>
        </p:blipFill>
        <p:spPr>
          <a:xfrm>
            <a:off x="0" y="-88900"/>
            <a:ext cx="3228446" cy="5539160"/>
          </a:xfrm>
          <a:prstGeom prst="rect">
            <a:avLst/>
          </a:prstGeom>
        </p:spPr>
      </p:pic>
      <p:pic>
        <p:nvPicPr>
          <p:cNvPr id="10" name="Graphic 9">
            <a:extLst>
              <a:ext uri="{FF2B5EF4-FFF2-40B4-BE49-F238E27FC236}">
                <a16:creationId xmlns:a16="http://schemas.microsoft.com/office/drawing/2014/main" id="{6B870BE5-4FBE-9844-8613-DDF8B1D0008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 r="45981" b="37927"/>
          <a:stretch/>
        </p:blipFill>
        <p:spPr>
          <a:xfrm>
            <a:off x="9717924" y="3935232"/>
            <a:ext cx="2519132" cy="2935450"/>
          </a:xfrm>
          <a:prstGeom prst="rect">
            <a:avLst/>
          </a:prstGeom>
        </p:spPr>
      </p:pic>
      <p:pic>
        <p:nvPicPr>
          <p:cNvPr id="5" name="Graphic 4">
            <a:extLst>
              <a:ext uri="{FF2B5EF4-FFF2-40B4-BE49-F238E27FC236}">
                <a16:creationId xmlns:a16="http://schemas.microsoft.com/office/drawing/2014/main" id="{F98E8988-E47F-6C4B-882B-2C30F7D7EFC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81585"/>
          <a:stretch/>
        </p:blipFill>
        <p:spPr>
          <a:xfrm>
            <a:off x="3590761" y="0"/>
            <a:ext cx="4318000" cy="795141"/>
          </a:xfrm>
          <a:prstGeom prst="rect">
            <a:avLst/>
          </a:prstGeom>
        </p:spPr>
      </p:pic>
      <p:sp>
        <p:nvSpPr>
          <p:cNvPr id="9" name="Slide Number Placeholder 8"/>
          <p:cNvSpPr>
            <a:spLocks noGrp="1"/>
          </p:cNvSpPr>
          <p:nvPr>
            <p:ph type="sldNum" sz="quarter" idx="12"/>
          </p:nvPr>
        </p:nvSpPr>
        <p:spPr>
          <a:xfrm>
            <a:off x="11717137" y="6329565"/>
            <a:ext cx="365760" cy="365760"/>
          </a:xfrm>
          <a:solidFill>
            <a:schemeClr val="accent1">
              <a:alpha val="70000"/>
            </a:schemeClr>
          </a:solidFill>
        </p:spPr>
        <p:txBody>
          <a:bodyPr/>
          <a:lstStyle>
            <a:lvl1pPr>
              <a:defRPr>
                <a:solidFill>
                  <a:schemeClr val="accent5"/>
                </a:solidFill>
                <a:latin typeface="Tahoma" panose="020B0604030504040204" pitchFamily="34" charset="0"/>
                <a:ea typeface="Tahoma" panose="020B0604030504040204" pitchFamily="34" charset="0"/>
                <a:cs typeface="Tahoma" panose="020B0604030504040204" pitchFamily="34" charset="0"/>
              </a:defRPr>
            </a:lvl1pPr>
          </a:lstStyle>
          <a:p>
            <a:fld id="{027D6D31-2B8F-B345-A0A7-9B3B8CDBBCBD}" type="slidenum">
              <a:rPr lang="sk-SK" smtClean="0"/>
              <a:pPr/>
              <a:t>‹#›</a:t>
            </a:fld>
            <a:endParaRPr lang="sk-SK" dirty="0"/>
          </a:p>
        </p:txBody>
      </p:sp>
      <p:pic>
        <p:nvPicPr>
          <p:cNvPr id="6" name="Picture 5" descr="A picture containing device&#10;&#10;Description automatically generated">
            <a:extLst>
              <a:ext uri="{FF2B5EF4-FFF2-40B4-BE49-F238E27FC236}">
                <a16:creationId xmlns:a16="http://schemas.microsoft.com/office/drawing/2014/main" id="{7F196004-D5B2-EA41-82CA-F8B79CBEC202}"/>
              </a:ext>
            </a:extLst>
          </p:cNvPr>
          <p:cNvPicPr>
            <a:picLocks noChangeAspect="1"/>
          </p:cNvPicPr>
          <p:nvPr userDrawn="1"/>
        </p:nvPicPr>
        <p:blipFill>
          <a:blip r:embed="rId6"/>
          <a:stretch>
            <a:fillRect/>
          </a:stretch>
        </p:blipFill>
        <p:spPr>
          <a:xfrm>
            <a:off x="9717924" y="0"/>
            <a:ext cx="2474075" cy="1798530"/>
          </a:xfrm>
          <a:prstGeom prst="rect">
            <a:avLst/>
          </a:prstGeom>
        </p:spPr>
      </p:pic>
      <p:pic>
        <p:nvPicPr>
          <p:cNvPr id="3" name="Graphic 2">
            <a:extLst>
              <a:ext uri="{FF2B5EF4-FFF2-40B4-BE49-F238E27FC236}">
                <a16:creationId xmlns:a16="http://schemas.microsoft.com/office/drawing/2014/main" id="{597BC5D4-F51C-E548-A9E8-1EE295306120}"/>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t="73526"/>
          <a:stretch/>
        </p:blipFill>
        <p:spPr>
          <a:xfrm>
            <a:off x="3364727" y="-18280"/>
            <a:ext cx="2407591" cy="646332"/>
          </a:xfrm>
          <a:prstGeom prst="rect">
            <a:avLst/>
          </a:prstGeom>
        </p:spPr>
      </p:pic>
      <p:pic>
        <p:nvPicPr>
          <p:cNvPr id="25" name="Graphic 24">
            <a:extLst>
              <a:ext uri="{FF2B5EF4-FFF2-40B4-BE49-F238E27FC236}">
                <a16:creationId xmlns:a16="http://schemas.microsoft.com/office/drawing/2014/main" id="{2F826929-C3FA-7445-97BE-4C133FB27CA4}"/>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80998" t="-2202" r="-3795" b="46991"/>
          <a:stretch/>
        </p:blipFill>
        <p:spPr>
          <a:xfrm>
            <a:off x="0" y="4880727"/>
            <a:ext cx="816461" cy="1977274"/>
          </a:xfrm>
          <a:prstGeom prst="rect">
            <a:avLst/>
          </a:prstGeom>
        </p:spPr>
      </p:pic>
      <p:sp>
        <p:nvSpPr>
          <p:cNvPr id="7" name="Picture Placeholder 6">
            <a:extLst>
              <a:ext uri="{FF2B5EF4-FFF2-40B4-BE49-F238E27FC236}">
                <a16:creationId xmlns:a16="http://schemas.microsoft.com/office/drawing/2014/main" id="{68BAB0F5-68D9-D841-A3A3-FA6F8494BC14}"/>
              </a:ext>
            </a:extLst>
          </p:cNvPr>
          <p:cNvSpPr>
            <a:spLocks noGrp="1"/>
          </p:cNvSpPr>
          <p:nvPr>
            <p:ph type="pic" sz="quarter" idx="13"/>
          </p:nvPr>
        </p:nvSpPr>
        <p:spPr>
          <a:xfrm>
            <a:off x="820004" y="2163968"/>
            <a:ext cx="7549296" cy="3957432"/>
          </a:xfrm>
          <a:prstGeom prst="rect">
            <a:avLst/>
          </a:prstGeom>
          <a:solidFill>
            <a:schemeClr val="accent1">
              <a:lumMod val="75000"/>
            </a:schemeClr>
          </a:solidFill>
        </p:spPr>
        <p:txBody>
          <a:bodyPr/>
          <a:lstStyle>
            <a:lvl1pPr marL="0" indent="0">
              <a:buFontTx/>
              <a:buNone/>
              <a:defRPr/>
            </a:lvl1pPr>
          </a:lstStyle>
          <a:p>
            <a:endParaRPr lang="sk-SK"/>
          </a:p>
        </p:txBody>
      </p:sp>
      <p:sp>
        <p:nvSpPr>
          <p:cNvPr id="21" name="Picture Placeholder 6">
            <a:extLst>
              <a:ext uri="{FF2B5EF4-FFF2-40B4-BE49-F238E27FC236}">
                <a16:creationId xmlns:a16="http://schemas.microsoft.com/office/drawing/2014/main" id="{85592908-449E-5942-BDD2-A4DC78EFC486}"/>
              </a:ext>
            </a:extLst>
          </p:cNvPr>
          <p:cNvSpPr>
            <a:spLocks noGrp="1"/>
          </p:cNvSpPr>
          <p:nvPr>
            <p:ph type="pic" sz="quarter" idx="14"/>
          </p:nvPr>
        </p:nvSpPr>
        <p:spPr>
          <a:xfrm>
            <a:off x="8504037" y="2163968"/>
            <a:ext cx="3213100" cy="1988932"/>
          </a:xfrm>
          <a:prstGeom prst="rect">
            <a:avLst/>
          </a:prstGeom>
          <a:solidFill>
            <a:schemeClr val="accent1">
              <a:lumMod val="75000"/>
            </a:schemeClr>
          </a:solidFill>
        </p:spPr>
        <p:txBody>
          <a:bodyPr/>
          <a:lstStyle>
            <a:lvl1pPr marL="0" indent="0">
              <a:buFontTx/>
              <a:buNone/>
              <a:defRPr/>
            </a:lvl1pPr>
          </a:lstStyle>
          <a:p>
            <a:endParaRPr lang="sk-SK"/>
          </a:p>
        </p:txBody>
      </p:sp>
      <p:sp>
        <p:nvSpPr>
          <p:cNvPr id="22" name="Picture Placeholder 6">
            <a:extLst>
              <a:ext uri="{FF2B5EF4-FFF2-40B4-BE49-F238E27FC236}">
                <a16:creationId xmlns:a16="http://schemas.microsoft.com/office/drawing/2014/main" id="{98148B74-979F-D44F-A342-5D9303DFD177}"/>
              </a:ext>
            </a:extLst>
          </p:cNvPr>
          <p:cNvSpPr>
            <a:spLocks noGrp="1"/>
          </p:cNvSpPr>
          <p:nvPr>
            <p:ph type="pic" sz="quarter" idx="15"/>
          </p:nvPr>
        </p:nvSpPr>
        <p:spPr>
          <a:xfrm>
            <a:off x="8504037" y="4299278"/>
            <a:ext cx="3213100" cy="1822122"/>
          </a:xfrm>
          <a:prstGeom prst="rect">
            <a:avLst/>
          </a:prstGeom>
          <a:solidFill>
            <a:schemeClr val="accent1">
              <a:lumMod val="75000"/>
            </a:schemeClr>
          </a:solidFill>
        </p:spPr>
        <p:txBody>
          <a:bodyPr/>
          <a:lstStyle>
            <a:lvl1pPr marL="0" indent="0">
              <a:buFontTx/>
              <a:buNone/>
              <a:defRPr/>
            </a:lvl1pPr>
          </a:lstStyle>
          <a:p>
            <a:endParaRPr lang="sk-SK"/>
          </a:p>
        </p:txBody>
      </p:sp>
      <p:sp>
        <p:nvSpPr>
          <p:cNvPr id="15" name="Text Placeholder 10">
            <a:extLst>
              <a:ext uri="{FF2B5EF4-FFF2-40B4-BE49-F238E27FC236}">
                <a16:creationId xmlns:a16="http://schemas.microsoft.com/office/drawing/2014/main" id="{1C9E94F0-9218-9E4A-9840-B5D4307F7121}"/>
              </a:ext>
            </a:extLst>
          </p:cNvPr>
          <p:cNvSpPr>
            <a:spLocks noGrp="1"/>
          </p:cNvSpPr>
          <p:nvPr>
            <p:ph type="body" sz="quarter" idx="17" hasCustomPrompt="1"/>
          </p:nvPr>
        </p:nvSpPr>
        <p:spPr>
          <a:xfrm>
            <a:off x="695325" y="1306771"/>
            <a:ext cx="9872359" cy="814388"/>
          </a:xfrm>
          <a:prstGeom prst="rect">
            <a:avLst/>
          </a:prstGeom>
        </p:spPr>
        <p:txBody>
          <a:bodyPr/>
          <a:lstStyle>
            <a:lvl1pPr marL="0" indent="0">
              <a:buFontTx/>
              <a:buNone/>
              <a:defRPr sz="4200" cap="all" baseline="0">
                <a:solidFill>
                  <a:schemeClr val="tx1"/>
                </a:solidFill>
                <a:latin typeface="Circe" panose="020B0502020203020203" pitchFamily="34" charset="77"/>
              </a:defRPr>
            </a:lvl1pPr>
          </a:lstStyle>
          <a:p>
            <a:pPr lvl="0"/>
            <a:r>
              <a:rPr lang="sk-SK"/>
              <a:t>ČASŤ iba s fotkami</a:t>
            </a:r>
          </a:p>
        </p:txBody>
      </p:sp>
      <p:sp>
        <p:nvSpPr>
          <p:cNvPr id="19" name="Text Placeholder 22">
            <a:extLst>
              <a:ext uri="{FF2B5EF4-FFF2-40B4-BE49-F238E27FC236}">
                <a16:creationId xmlns:a16="http://schemas.microsoft.com/office/drawing/2014/main" id="{7530B96D-E03A-3040-B28F-2C4C9E37B6DC}"/>
              </a:ext>
            </a:extLst>
          </p:cNvPr>
          <p:cNvSpPr>
            <a:spLocks noGrp="1"/>
          </p:cNvSpPr>
          <p:nvPr>
            <p:ph type="body" sz="quarter" idx="18" hasCustomPrompt="1"/>
          </p:nvPr>
        </p:nvSpPr>
        <p:spPr>
          <a:xfrm>
            <a:off x="5416826" y="219354"/>
            <a:ext cx="4455571" cy="334963"/>
          </a:xfrm>
          <a:prstGeom prst="rect">
            <a:avLst/>
          </a:prstGeom>
        </p:spPr>
        <p:txBody>
          <a:bodyPr/>
          <a:lstStyle>
            <a:lvl1pPr marL="0" indent="0" algn="r">
              <a:buFontTx/>
              <a:buNone/>
              <a:defRPr sz="1400" baseline="0">
                <a:solidFill>
                  <a:schemeClr val="tx1"/>
                </a:solidFill>
                <a:latin typeface="Tahoma" panose="020B0604030504040204" pitchFamily="34" charset="0"/>
              </a:defRPr>
            </a:lvl1pPr>
          </a:lstStyle>
          <a:p>
            <a:pPr lvl="0"/>
            <a:r>
              <a:rPr lang="sk-SK"/>
              <a:t>Názov prezentácie</a:t>
            </a:r>
          </a:p>
        </p:txBody>
      </p:sp>
    </p:spTree>
    <p:extLst>
      <p:ext uri="{BB962C8B-B14F-4D97-AF65-F5344CB8AC3E}">
        <p14:creationId xmlns:p14="http://schemas.microsoft.com/office/powerpoint/2010/main" val="374415894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00">
          <p15:clr>
            <a:srgbClr val="FBAE40"/>
          </p15:clr>
        </p15:guide>
        <p15:guide id="2" pos="43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accent5"/>
        </a:solidFill>
        <a:effectLst/>
      </p:bgPr>
    </p:bg>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664C2EE7-3289-3F43-BE48-44B7F226EFF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2762" t="10576" b="-7508"/>
          <a:stretch/>
        </p:blipFill>
        <p:spPr>
          <a:xfrm>
            <a:off x="0" y="0"/>
            <a:ext cx="3228446" cy="5539160"/>
          </a:xfrm>
          <a:prstGeom prst="rect">
            <a:avLst/>
          </a:prstGeom>
        </p:spPr>
      </p:pic>
      <p:pic>
        <p:nvPicPr>
          <p:cNvPr id="10" name="Graphic 9">
            <a:extLst>
              <a:ext uri="{FF2B5EF4-FFF2-40B4-BE49-F238E27FC236}">
                <a16:creationId xmlns:a16="http://schemas.microsoft.com/office/drawing/2014/main" id="{6B870BE5-4FBE-9844-8613-DDF8B1D00084}"/>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1" r="45981" b="37927"/>
          <a:stretch/>
        </p:blipFill>
        <p:spPr>
          <a:xfrm>
            <a:off x="9717924" y="3935232"/>
            <a:ext cx="2519132" cy="2935450"/>
          </a:xfrm>
          <a:prstGeom prst="rect">
            <a:avLst/>
          </a:prstGeom>
        </p:spPr>
      </p:pic>
      <p:pic>
        <p:nvPicPr>
          <p:cNvPr id="5" name="Graphic 4">
            <a:extLst>
              <a:ext uri="{FF2B5EF4-FFF2-40B4-BE49-F238E27FC236}">
                <a16:creationId xmlns:a16="http://schemas.microsoft.com/office/drawing/2014/main" id="{F98E8988-E47F-6C4B-882B-2C30F7D7EFCC}"/>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81585"/>
          <a:stretch/>
        </p:blipFill>
        <p:spPr>
          <a:xfrm>
            <a:off x="3590761" y="0"/>
            <a:ext cx="4318000" cy="795141"/>
          </a:xfrm>
          <a:prstGeom prst="rect">
            <a:avLst/>
          </a:prstGeom>
        </p:spPr>
      </p:pic>
      <p:sp>
        <p:nvSpPr>
          <p:cNvPr id="9" name="Slide Number Placeholder 8"/>
          <p:cNvSpPr>
            <a:spLocks noGrp="1"/>
          </p:cNvSpPr>
          <p:nvPr>
            <p:ph type="sldNum" sz="quarter" idx="12"/>
          </p:nvPr>
        </p:nvSpPr>
        <p:spPr>
          <a:xfrm>
            <a:off x="11717137" y="6329565"/>
            <a:ext cx="365760" cy="365760"/>
          </a:xfrm>
          <a:solidFill>
            <a:schemeClr val="accent1">
              <a:alpha val="70000"/>
            </a:schemeClr>
          </a:solidFill>
        </p:spPr>
        <p:txBody>
          <a:bodyPr/>
          <a:lstStyle>
            <a:lvl1pPr>
              <a:defRPr>
                <a:solidFill>
                  <a:schemeClr val="accent5"/>
                </a:solidFill>
                <a:latin typeface="Tahoma" panose="020B0604030504040204" pitchFamily="34" charset="0"/>
                <a:ea typeface="Tahoma" panose="020B0604030504040204" pitchFamily="34" charset="0"/>
                <a:cs typeface="Tahoma" panose="020B0604030504040204" pitchFamily="34" charset="0"/>
              </a:defRPr>
            </a:lvl1pPr>
          </a:lstStyle>
          <a:p>
            <a:fld id="{027D6D31-2B8F-B345-A0A7-9B3B8CDBBCBD}" type="slidenum">
              <a:rPr lang="sk-SK" smtClean="0"/>
              <a:pPr/>
              <a:t>‹#›</a:t>
            </a:fld>
            <a:endParaRPr lang="sk-SK" dirty="0"/>
          </a:p>
        </p:txBody>
      </p:sp>
      <p:pic>
        <p:nvPicPr>
          <p:cNvPr id="6" name="Picture 5" descr="A picture containing device&#10;&#10;Description automatically generated">
            <a:extLst>
              <a:ext uri="{FF2B5EF4-FFF2-40B4-BE49-F238E27FC236}">
                <a16:creationId xmlns:a16="http://schemas.microsoft.com/office/drawing/2014/main" id="{7F196004-D5B2-EA41-82CA-F8B79CBEC202}"/>
              </a:ext>
            </a:extLst>
          </p:cNvPr>
          <p:cNvPicPr>
            <a:picLocks noChangeAspect="1"/>
          </p:cNvPicPr>
          <p:nvPr userDrawn="1"/>
        </p:nvPicPr>
        <p:blipFill>
          <a:blip r:embed="rId8"/>
          <a:stretch>
            <a:fillRect/>
          </a:stretch>
        </p:blipFill>
        <p:spPr>
          <a:xfrm>
            <a:off x="9717924" y="0"/>
            <a:ext cx="2474075" cy="1798530"/>
          </a:xfrm>
          <a:prstGeom prst="rect">
            <a:avLst/>
          </a:prstGeom>
        </p:spPr>
      </p:pic>
      <p:pic>
        <p:nvPicPr>
          <p:cNvPr id="3" name="Graphic 2">
            <a:extLst>
              <a:ext uri="{FF2B5EF4-FFF2-40B4-BE49-F238E27FC236}">
                <a16:creationId xmlns:a16="http://schemas.microsoft.com/office/drawing/2014/main" id="{597BC5D4-F51C-E548-A9E8-1EE295306120}"/>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t="73526"/>
          <a:stretch/>
        </p:blipFill>
        <p:spPr>
          <a:xfrm>
            <a:off x="3364727" y="-18280"/>
            <a:ext cx="2407591" cy="646332"/>
          </a:xfrm>
          <a:prstGeom prst="rect">
            <a:avLst/>
          </a:prstGeom>
        </p:spPr>
      </p:pic>
      <p:pic>
        <p:nvPicPr>
          <p:cNvPr id="25" name="Graphic 24">
            <a:extLst>
              <a:ext uri="{FF2B5EF4-FFF2-40B4-BE49-F238E27FC236}">
                <a16:creationId xmlns:a16="http://schemas.microsoft.com/office/drawing/2014/main" id="{2F826929-C3FA-7445-97BE-4C133FB27CA4}"/>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80998" t="-2202" r="-3795" b="46991"/>
          <a:stretch/>
        </p:blipFill>
        <p:spPr>
          <a:xfrm>
            <a:off x="0" y="4880727"/>
            <a:ext cx="816461" cy="1977274"/>
          </a:xfrm>
          <a:prstGeom prst="rect">
            <a:avLst/>
          </a:prstGeom>
        </p:spPr>
      </p:pic>
      <p:sp>
        <p:nvSpPr>
          <p:cNvPr id="7" name="Picture Placeholder 6">
            <a:extLst>
              <a:ext uri="{FF2B5EF4-FFF2-40B4-BE49-F238E27FC236}">
                <a16:creationId xmlns:a16="http://schemas.microsoft.com/office/drawing/2014/main" id="{68BAB0F5-68D9-D841-A3A3-FA6F8494BC14}"/>
              </a:ext>
            </a:extLst>
          </p:cNvPr>
          <p:cNvSpPr>
            <a:spLocks noGrp="1"/>
          </p:cNvSpPr>
          <p:nvPr>
            <p:ph type="pic" sz="quarter" idx="13"/>
          </p:nvPr>
        </p:nvSpPr>
        <p:spPr>
          <a:xfrm>
            <a:off x="4167841" y="2163968"/>
            <a:ext cx="7549296" cy="3957432"/>
          </a:xfrm>
          <a:prstGeom prst="rect">
            <a:avLst/>
          </a:prstGeom>
          <a:solidFill>
            <a:schemeClr val="accent4">
              <a:lumMod val="20000"/>
              <a:lumOff val="80000"/>
              <a:alpha val="28000"/>
            </a:schemeClr>
          </a:solidFill>
        </p:spPr>
        <p:txBody>
          <a:bodyPr/>
          <a:lstStyle>
            <a:lvl1pPr marL="0" indent="0">
              <a:buFontTx/>
              <a:buNone/>
              <a:defRPr/>
            </a:lvl1pPr>
          </a:lstStyle>
          <a:p>
            <a:endParaRPr lang="sk-SK"/>
          </a:p>
        </p:txBody>
      </p:sp>
      <p:sp>
        <p:nvSpPr>
          <p:cNvPr id="21" name="Picture Placeholder 6">
            <a:extLst>
              <a:ext uri="{FF2B5EF4-FFF2-40B4-BE49-F238E27FC236}">
                <a16:creationId xmlns:a16="http://schemas.microsoft.com/office/drawing/2014/main" id="{85592908-449E-5942-BDD2-A4DC78EFC486}"/>
              </a:ext>
            </a:extLst>
          </p:cNvPr>
          <p:cNvSpPr>
            <a:spLocks noGrp="1"/>
          </p:cNvSpPr>
          <p:nvPr>
            <p:ph type="pic" sz="quarter" idx="14"/>
          </p:nvPr>
        </p:nvSpPr>
        <p:spPr>
          <a:xfrm>
            <a:off x="839788" y="2163968"/>
            <a:ext cx="3213100" cy="1988932"/>
          </a:xfrm>
          <a:prstGeom prst="rect">
            <a:avLst/>
          </a:prstGeom>
          <a:solidFill>
            <a:schemeClr val="accent4">
              <a:lumMod val="20000"/>
              <a:lumOff val="80000"/>
              <a:alpha val="28000"/>
            </a:schemeClr>
          </a:solidFill>
        </p:spPr>
        <p:txBody>
          <a:bodyPr/>
          <a:lstStyle>
            <a:lvl1pPr marL="0" indent="0">
              <a:buFontTx/>
              <a:buNone/>
              <a:defRPr/>
            </a:lvl1pPr>
          </a:lstStyle>
          <a:p>
            <a:endParaRPr lang="sk-SK"/>
          </a:p>
        </p:txBody>
      </p:sp>
      <p:sp>
        <p:nvSpPr>
          <p:cNvPr id="22" name="Picture Placeholder 6">
            <a:extLst>
              <a:ext uri="{FF2B5EF4-FFF2-40B4-BE49-F238E27FC236}">
                <a16:creationId xmlns:a16="http://schemas.microsoft.com/office/drawing/2014/main" id="{98148B74-979F-D44F-A342-5D9303DFD177}"/>
              </a:ext>
            </a:extLst>
          </p:cNvPr>
          <p:cNvSpPr>
            <a:spLocks noGrp="1"/>
          </p:cNvSpPr>
          <p:nvPr>
            <p:ph type="pic" sz="quarter" idx="15"/>
          </p:nvPr>
        </p:nvSpPr>
        <p:spPr>
          <a:xfrm>
            <a:off x="839788" y="4299278"/>
            <a:ext cx="3213100" cy="1822122"/>
          </a:xfrm>
          <a:prstGeom prst="rect">
            <a:avLst/>
          </a:prstGeom>
          <a:solidFill>
            <a:schemeClr val="accent4">
              <a:lumMod val="20000"/>
              <a:lumOff val="80000"/>
              <a:alpha val="28000"/>
            </a:schemeClr>
          </a:solidFill>
        </p:spPr>
        <p:txBody>
          <a:bodyPr/>
          <a:lstStyle>
            <a:lvl1pPr marL="0" indent="0">
              <a:buFontTx/>
              <a:buNone/>
              <a:defRPr/>
            </a:lvl1pPr>
          </a:lstStyle>
          <a:p>
            <a:endParaRPr lang="sk-SK"/>
          </a:p>
        </p:txBody>
      </p:sp>
      <p:sp>
        <p:nvSpPr>
          <p:cNvPr id="15" name="Text Placeholder 10">
            <a:extLst>
              <a:ext uri="{FF2B5EF4-FFF2-40B4-BE49-F238E27FC236}">
                <a16:creationId xmlns:a16="http://schemas.microsoft.com/office/drawing/2014/main" id="{BE12AEA6-1316-454C-9174-25DAA4B0B9B6}"/>
              </a:ext>
            </a:extLst>
          </p:cNvPr>
          <p:cNvSpPr>
            <a:spLocks noGrp="1"/>
          </p:cNvSpPr>
          <p:nvPr>
            <p:ph type="body" sz="quarter" idx="17" hasCustomPrompt="1"/>
          </p:nvPr>
        </p:nvSpPr>
        <p:spPr>
          <a:xfrm>
            <a:off x="695325" y="1306771"/>
            <a:ext cx="9872359" cy="814388"/>
          </a:xfrm>
          <a:prstGeom prst="rect">
            <a:avLst/>
          </a:prstGeom>
        </p:spPr>
        <p:txBody>
          <a:bodyPr/>
          <a:lstStyle>
            <a:lvl1pPr marL="0" indent="0">
              <a:buFontTx/>
              <a:buNone/>
              <a:defRPr sz="4200" cap="all" baseline="0">
                <a:solidFill>
                  <a:schemeClr val="tx1"/>
                </a:solidFill>
                <a:latin typeface="Circe" panose="020B0502020203020203" pitchFamily="34" charset="77"/>
              </a:defRPr>
            </a:lvl1pPr>
          </a:lstStyle>
          <a:p>
            <a:pPr lvl="0"/>
            <a:r>
              <a:rPr lang="sk-SK"/>
              <a:t>ČASŤ iba s fotkami</a:t>
            </a:r>
          </a:p>
        </p:txBody>
      </p:sp>
      <p:sp>
        <p:nvSpPr>
          <p:cNvPr id="19" name="Text Placeholder 22">
            <a:extLst>
              <a:ext uri="{FF2B5EF4-FFF2-40B4-BE49-F238E27FC236}">
                <a16:creationId xmlns:a16="http://schemas.microsoft.com/office/drawing/2014/main" id="{3A21607D-2516-494D-B23A-E7A39879A0DB}"/>
              </a:ext>
            </a:extLst>
          </p:cNvPr>
          <p:cNvSpPr>
            <a:spLocks noGrp="1"/>
          </p:cNvSpPr>
          <p:nvPr>
            <p:ph type="body" sz="quarter" idx="18" hasCustomPrompt="1"/>
          </p:nvPr>
        </p:nvSpPr>
        <p:spPr>
          <a:xfrm>
            <a:off x="5416826" y="219354"/>
            <a:ext cx="4455571" cy="334963"/>
          </a:xfrm>
          <a:prstGeom prst="rect">
            <a:avLst/>
          </a:prstGeom>
        </p:spPr>
        <p:txBody>
          <a:bodyPr/>
          <a:lstStyle>
            <a:lvl1pPr marL="0" indent="0" algn="r">
              <a:buFontTx/>
              <a:buNone/>
              <a:defRPr sz="1400" baseline="0">
                <a:solidFill>
                  <a:schemeClr val="tx1"/>
                </a:solidFill>
                <a:latin typeface="Tahoma" panose="020B0604030504040204" pitchFamily="34" charset="0"/>
              </a:defRPr>
            </a:lvl1pPr>
          </a:lstStyle>
          <a:p>
            <a:pPr lvl="0"/>
            <a:r>
              <a:rPr lang="sk-SK"/>
              <a:t>Názov prezentácie</a:t>
            </a:r>
          </a:p>
        </p:txBody>
      </p:sp>
    </p:spTree>
    <p:extLst>
      <p:ext uri="{BB962C8B-B14F-4D97-AF65-F5344CB8AC3E}">
        <p14:creationId xmlns:p14="http://schemas.microsoft.com/office/powerpoint/2010/main" val="329629174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00">
          <p15:clr>
            <a:srgbClr val="FBAE40"/>
          </p15:clr>
        </p15:guide>
        <p15:guide id="2" pos="43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Slide">
    <p:bg>
      <p:bgPr>
        <a:solidFill>
          <a:schemeClr val="accent2"/>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93C20072-BC95-5647-A8CD-E9D56BE391A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000" t="-1358" b="2"/>
          <a:stretch/>
        </p:blipFill>
        <p:spPr>
          <a:xfrm>
            <a:off x="0" y="4352366"/>
            <a:ext cx="1065615" cy="2160079"/>
          </a:xfrm>
          <a:prstGeom prst="rect">
            <a:avLst/>
          </a:prstGeom>
        </p:spPr>
      </p:pic>
      <p:pic>
        <p:nvPicPr>
          <p:cNvPr id="24" name="Graphic 23">
            <a:extLst>
              <a:ext uri="{FF2B5EF4-FFF2-40B4-BE49-F238E27FC236}">
                <a16:creationId xmlns:a16="http://schemas.microsoft.com/office/drawing/2014/main" id="{664C2EE7-3289-3F43-BE48-44B7F226EFFA}"/>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42762" t="10576" b="-7508"/>
          <a:stretch/>
        </p:blipFill>
        <p:spPr>
          <a:xfrm>
            <a:off x="0" y="0"/>
            <a:ext cx="3228446" cy="5539160"/>
          </a:xfrm>
          <a:prstGeom prst="rect">
            <a:avLst/>
          </a:prstGeom>
        </p:spPr>
      </p:pic>
      <p:pic>
        <p:nvPicPr>
          <p:cNvPr id="10" name="Graphic 9">
            <a:extLst>
              <a:ext uri="{FF2B5EF4-FFF2-40B4-BE49-F238E27FC236}">
                <a16:creationId xmlns:a16="http://schemas.microsoft.com/office/drawing/2014/main" id="{6B870BE5-4FBE-9844-8613-DDF8B1D00084}"/>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1" r="45981" b="37927"/>
          <a:stretch/>
        </p:blipFill>
        <p:spPr>
          <a:xfrm>
            <a:off x="9717924" y="3935232"/>
            <a:ext cx="2519132" cy="2935450"/>
          </a:xfrm>
          <a:prstGeom prst="rect">
            <a:avLst/>
          </a:prstGeom>
        </p:spPr>
      </p:pic>
      <p:pic>
        <p:nvPicPr>
          <p:cNvPr id="5" name="Graphic 4">
            <a:extLst>
              <a:ext uri="{FF2B5EF4-FFF2-40B4-BE49-F238E27FC236}">
                <a16:creationId xmlns:a16="http://schemas.microsoft.com/office/drawing/2014/main" id="{F98E8988-E47F-6C4B-882B-2C30F7D7EFCC}"/>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t="81585"/>
          <a:stretch/>
        </p:blipFill>
        <p:spPr>
          <a:xfrm>
            <a:off x="3590761" y="0"/>
            <a:ext cx="4318000" cy="795141"/>
          </a:xfrm>
          <a:prstGeom prst="rect">
            <a:avLst/>
          </a:prstGeom>
        </p:spPr>
      </p:pic>
      <p:sp>
        <p:nvSpPr>
          <p:cNvPr id="9" name="Slide Number Placeholder 8"/>
          <p:cNvSpPr>
            <a:spLocks noGrp="1"/>
          </p:cNvSpPr>
          <p:nvPr>
            <p:ph type="sldNum" sz="quarter" idx="12"/>
          </p:nvPr>
        </p:nvSpPr>
        <p:spPr>
          <a:xfrm>
            <a:off x="11717137" y="6329565"/>
            <a:ext cx="365760" cy="365760"/>
          </a:xfrm>
          <a:solidFill>
            <a:srgbClr val="FFC000"/>
          </a:solidFill>
        </p:spPr>
        <p:txBody>
          <a:bodyPr/>
          <a:lstStyle>
            <a:lvl1pPr>
              <a:defRPr>
                <a:solidFill>
                  <a:schemeClr val="accent5"/>
                </a:solidFill>
                <a:latin typeface="Tahoma" panose="020B0604030504040204" pitchFamily="34" charset="0"/>
                <a:ea typeface="Tahoma" panose="020B0604030504040204" pitchFamily="34" charset="0"/>
                <a:cs typeface="Tahoma" panose="020B0604030504040204" pitchFamily="34" charset="0"/>
              </a:defRPr>
            </a:lvl1pPr>
          </a:lstStyle>
          <a:p>
            <a:fld id="{027D6D31-2B8F-B345-A0A7-9B3B8CDBBCBD}" type="slidenum">
              <a:rPr lang="sk-SK" smtClean="0"/>
              <a:pPr/>
              <a:t>‹#›</a:t>
            </a:fld>
            <a:endParaRPr lang="sk-SK" dirty="0"/>
          </a:p>
        </p:txBody>
      </p:sp>
      <p:pic>
        <p:nvPicPr>
          <p:cNvPr id="6" name="Picture 5" descr="A picture containing device&#10;&#10;Description automatically generated">
            <a:extLst>
              <a:ext uri="{FF2B5EF4-FFF2-40B4-BE49-F238E27FC236}">
                <a16:creationId xmlns:a16="http://schemas.microsoft.com/office/drawing/2014/main" id="{7F196004-D5B2-EA41-82CA-F8B79CBEC202}"/>
              </a:ext>
            </a:extLst>
          </p:cNvPr>
          <p:cNvPicPr>
            <a:picLocks noChangeAspect="1"/>
          </p:cNvPicPr>
          <p:nvPr userDrawn="1"/>
        </p:nvPicPr>
        <p:blipFill>
          <a:blip r:embed="rId10"/>
          <a:stretch>
            <a:fillRect/>
          </a:stretch>
        </p:blipFill>
        <p:spPr>
          <a:xfrm>
            <a:off x="9717924" y="0"/>
            <a:ext cx="2474075" cy="1798530"/>
          </a:xfrm>
          <a:prstGeom prst="rect">
            <a:avLst/>
          </a:prstGeom>
        </p:spPr>
      </p:pic>
      <p:pic>
        <p:nvPicPr>
          <p:cNvPr id="3" name="Graphic 2">
            <a:extLst>
              <a:ext uri="{FF2B5EF4-FFF2-40B4-BE49-F238E27FC236}">
                <a16:creationId xmlns:a16="http://schemas.microsoft.com/office/drawing/2014/main" id="{597BC5D4-F51C-E548-A9E8-1EE295306120}"/>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t="73526"/>
          <a:stretch/>
        </p:blipFill>
        <p:spPr>
          <a:xfrm>
            <a:off x="4167841" y="-2252"/>
            <a:ext cx="2407591" cy="646332"/>
          </a:xfrm>
          <a:prstGeom prst="rect">
            <a:avLst/>
          </a:prstGeom>
        </p:spPr>
      </p:pic>
      <p:pic>
        <p:nvPicPr>
          <p:cNvPr id="25" name="Graphic 24">
            <a:extLst>
              <a:ext uri="{FF2B5EF4-FFF2-40B4-BE49-F238E27FC236}">
                <a16:creationId xmlns:a16="http://schemas.microsoft.com/office/drawing/2014/main" id="{2F826929-C3FA-7445-97BE-4C133FB27CA4}"/>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80998" t="-2202" r="-3795" b="46991"/>
          <a:stretch/>
        </p:blipFill>
        <p:spPr>
          <a:xfrm>
            <a:off x="0" y="4880727"/>
            <a:ext cx="816461" cy="1977274"/>
          </a:xfrm>
          <a:prstGeom prst="rect">
            <a:avLst/>
          </a:prstGeom>
        </p:spPr>
      </p:pic>
      <p:sp>
        <p:nvSpPr>
          <p:cNvPr id="7" name="Picture Placeholder 6">
            <a:extLst>
              <a:ext uri="{FF2B5EF4-FFF2-40B4-BE49-F238E27FC236}">
                <a16:creationId xmlns:a16="http://schemas.microsoft.com/office/drawing/2014/main" id="{68BAB0F5-68D9-D841-A3A3-FA6F8494BC14}"/>
              </a:ext>
            </a:extLst>
          </p:cNvPr>
          <p:cNvSpPr>
            <a:spLocks noGrp="1"/>
          </p:cNvSpPr>
          <p:nvPr>
            <p:ph type="pic" sz="quarter" idx="13"/>
          </p:nvPr>
        </p:nvSpPr>
        <p:spPr>
          <a:xfrm>
            <a:off x="4167841" y="2163968"/>
            <a:ext cx="7549296" cy="3957432"/>
          </a:xfrm>
          <a:prstGeom prst="rect">
            <a:avLst/>
          </a:prstGeom>
          <a:solidFill>
            <a:schemeClr val="accent4">
              <a:lumMod val="20000"/>
              <a:lumOff val="80000"/>
              <a:alpha val="28000"/>
            </a:schemeClr>
          </a:solidFill>
        </p:spPr>
        <p:txBody>
          <a:bodyPr/>
          <a:lstStyle>
            <a:lvl1pPr marL="0" indent="0">
              <a:buFontTx/>
              <a:buNone/>
              <a:defRPr/>
            </a:lvl1pPr>
          </a:lstStyle>
          <a:p>
            <a:endParaRPr lang="sk-SK"/>
          </a:p>
        </p:txBody>
      </p:sp>
      <p:sp>
        <p:nvSpPr>
          <p:cNvPr id="21" name="Picture Placeholder 6">
            <a:extLst>
              <a:ext uri="{FF2B5EF4-FFF2-40B4-BE49-F238E27FC236}">
                <a16:creationId xmlns:a16="http://schemas.microsoft.com/office/drawing/2014/main" id="{85592908-449E-5942-BDD2-A4DC78EFC486}"/>
              </a:ext>
            </a:extLst>
          </p:cNvPr>
          <p:cNvSpPr>
            <a:spLocks noGrp="1"/>
          </p:cNvSpPr>
          <p:nvPr>
            <p:ph type="pic" sz="quarter" idx="14"/>
          </p:nvPr>
        </p:nvSpPr>
        <p:spPr>
          <a:xfrm>
            <a:off x="839788" y="2163968"/>
            <a:ext cx="3213100" cy="1988932"/>
          </a:xfrm>
          <a:prstGeom prst="rect">
            <a:avLst/>
          </a:prstGeom>
          <a:solidFill>
            <a:schemeClr val="accent4">
              <a:lumMod val="20000"/>
              <a:lumOff val="80000"/>
              <a:alpha val="28000"/>
            </a:schemeClr>
          </a:solidFill>
        </p:spPr>
        <p:txBody>
          <a:bodyPr/>
          <a:lstStyle>
            <a:lvl1pPr marL="0" indent="0">
              <a:buFontTx/>
              <a:buNone/>
              <a:defRPr/>
            </a:lvl1pPr>
          </a:lstStyle>
          <a:p>
            <a:endParaRPr lang="sk-SK"/>
          </a:p>
        </p:txBody>
      </p:sp>
      <p:sp>
        <p:nvSpPr>
          <p:cNvPr id="22" name="Picture Placeholder 6">
            <a:extLst>
              <a:ext uri="{FF2B5EF4-FFF2-40B4-BE49-F238E27FC236}">
                <a16:creationId xmlns:a16="http://schemas.microsoft.com/office/drawing/2014/main" id="{98148B74-979F-D44F-A342-5D9303DFD177}"/>
              </a:ext>
            </a:extLst>
          </p:cNvPr>
          <p:cNvSpPr>
            <a:spLocks noGrp="1"/>
          </p:cNvSpPr>
          <p:nvPr>
            <p:ph type="pic" sz="quarter" idx="15"/>
          </p:nvPr>
        </p:nvSpPr>
        <p:spPr>
          <a:xfrm>
            <a:off x="839788" y="4299278"/>
            <a:ext cx="3213100" cy="1822122"/>
          </a:xfrm>
          <a:prstGeom prst="rect">
            <a:avLst/>
          </a:prstGeom>
          <a:solidFill>
            <a:schemeClr val="accent4">
              <a:lumMod val="20000"/>
              <a:lumOff val="80000"/>
              <a:alpha val="28000"/>
            </a:schemeClr>
          </a:solidFill>
        </p:spPr>
        <p:txBody>
          <a:bodyPr/>
          <a:lstStyle>
            <a:lvl1pPr marL="0" indent="0">
              <a:buFontTx/>
              <a:buNone/>
              <a:defRPr/>
            </a:lvl1pPr>
          </a:lstStyle>
          <a:p>
            <a:endParaRPr lang="sk-SK"/>
          </a:p>
        </p:txBody>
      </p:sp>
      <p:sp>
        <p:nvSpPr>
          <p:cNvPr id="19" name="Text Placeholder 10">
            <a:extLst>
              <a:ext uri="{FF2B5EF4-FFF2-40B4-BE49-F238E27FC236}">
                <a16:creationId xmlns:a16="http://schemas.microsoft.com/office/drawing/2014/main" id="{FAC3B8A9-3414-F34D-A98D-C12623E991CA}"/>
              </a:ext>
            </a:extLst>
          </p:cNvPr>
          <p:cNvSpPr>
            <a:spLocks noGrp="1"/>
          </p:cNvSpPr>
          <p:nvPr>
            <p:ph type="body" sz="quarter" idx="17" hasCustomPrompt="1"/>
          </p:nvPr>
        </p:nvSpPr>
        <p:spPr>
          <a:xfrm>
            <a:off x="695325" y="1306771"/>
            <a:ext cx="9872359" cy="814388"/>
          </a:xfrm>
          <a:prstGeom prst="rect">
            <a:avLst/>
          </a:prstGeom>
        </p:spPr>
        <p:txBody>
          <a:bodyPr/>
          <a:lstStyle>
            <a:lvl1pPr marL="0" indent="0">
              <a:buFontTx/>
              <a:buNone/>
              <a:defRPr sz="4200" cap="all" baseline="0">
                <a:solidFill>
                  <a:schemeClr val="tx1"/>
                </a:solidFill>
                <a:latin typeface="Circe" panose="020B0502020203020203" pitchFamily="34" charset="77"/>
              </a:defRPr>
            </a:lvl1pPr>
          </a:lstStyle>
          <a:p>
            <a:pPr lvl="0"/>
            <a:r>
              <a:rPr lang="sk-SK"/>
              <a:t>ČASŤ iba s fotkami</a:t>
            </a:r>
          </a:p>
        </p:txBody>
      </p:sp>
      <p:sp>
        <p:nvSpPr>
          <p:cNvPr id="20" name="Text Placeholder 22">
            <a:extLst>
              <a:ext uri="{FF2B5EF4-FFF2-40B4-BE49-F238E27FC236}">
                <a16:creationId xmlns:a16="http://schemas.microsoft.com/office/drawing/2014/main" id="{D84961D8-9354-E547-A656-BAC3D9B186D4}"/>
              </a:ext>
            </a:extLst>
          </p:cNvPr>
          <p:cNvSpPr>
            <a:spLocks noGrp="1"/>
          </p:cNvSpPr>
          <p:nvPr>
            <p:ph type="body" sz="quarter" idx="18" hasCustomPrompt="1"/>
          </p:nvPr>
        </p:nvSpPr>
        <p:spPr>
          <a:xfrm>
            <a:off x="5416826" y="219354"/>
            <a:ext cx="4455571" cy="334963"/>
          </a:xfrm>
          <a:prstGeom prst="rect">
            <a:avLst/>
          </a:prstGeom>
        </p:spPr>
        <p:txBody>
          <a:bodyPr/>
          <a:lstStyle>
            <a:lvl1pPr marL="0" indent="0" algn="r">
              <a:buFontTx/>
              <a:buNone/>
              <a:defRPr sz="1400" baseline="0">
                <a:solidFill>
                  <a:schemeClr val="tx1"/>
                </a:solidFill>
                <a:latin typeface="Tahoma" panose="020B0604030504040204" pitchFamily="34" charset="0"/>
              </a:defRPr>
            </a:lvl1pPr>
          </a:lstStyle>
          <a:p>
            <a:pPr lvl="0"/>
            <a:r>
              <a:rPr lang="sk-SK"/>
              <a:t>Názov prezentácie</a:t>
            </a:r>
          </a:p>
        </p:txBody>
      </p:sp>
    </p:spTree>
    <p:extLst>
      <p:ext uri="{BB962C8B-B14F-4D97-AF65-F5344CB8AC3E}">
        <p14:creationId xmlns:p14="http://schemas.microsoft.com/office/powerpoint/2010/main" val="419879224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00">
          <p15:clr>
            <a:srgbClr val="FBAE40"/>
          </p15:clr>
        </p15:guide>
        <p15:guide id="2" pos="43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chemeClr val="tx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809BD38-003C-A749-8D8B-EF0A2A761782}"/>
              </a:ext>
            </a:extLst>
          </p:cNvPr>
          <p:cNvSpPr/>
          <p:nvPr userDrawn="1"/>
        </p:nvSpPr>
        <p:spPr>
          <a:xfrm>
            <a:off x="0" y="1"/>
            <a:ext cx="3352799" cy="368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5" name="Rectangle 14">
            <a:extLst>
              <a:ext uri="{FF2B5EF4-FFF2-40B4-BE49-F238E27FC236}">
                <a16:creationId xmlns:a16="http://schemas.microsoft.com/office/drawing/2014/main" id="{A5CEE885-03C4-0841-AC48-2804484C6037}"/>
              </a:ext>
            </a:extLst>
          </p:cNvPr>
          <p:cNvSpPr/>
          <p:nvPr userDrawn="1"/>
        </p:nvSpPr>
        <p:spPr>
          <a:xfrm>
            <a:off x="0" y="6045200"/>
            <a:ext cx="12191999" cy="8178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 name="Rectangle 1">
            <a:extLst>
              <a:ext uri="{FF2B5EF4-FFF2-40B4-BE49-F238E27FC236}">
                <a16:creationId xmlns:a16="http://schemas.microsoft.com/office/drawing/2014/main" id="{3B5C725A-1F32-EF43-AE1B-9ECD2CA6838B}"/>
              </a:ext>
            </a:extLst>
          </p:cNvPr>
          <p:cNvSpPr/>
          <p:nvPr userDrawn="1"/>
        </p:nvSpPr>
        <p:spPr>
          <a:xfrm>
            <a:off x="3352800" y="0"/>
            <a:ext cx="8839199" cy="817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26" name="Graphic 25">
            <a:extLst>
              <a:ext uri="{FF2B5EF4-FFF2-40B4-BE49-F238E27FC236}">
                <a16:creationId xmlns:a16="http://schemas.microsoft.com/office/drawing/2014/main" id="{2A75FC83-E6A4-3840-9925-197BD72551C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581" r="78236" b="2"/>
          <a:stretch/>
        </p:blipFill>
        <p:spPr>
          <a:xfrm>
            <a:off x="11600082" y="1159291"/>
            <a:ext cx="591917" cy="2762573"/>
          </a:xfrm>
          <a:prstGeom prst="rect">
            <a:avLst/>
          </a:prstGeom>
        </p:spPr>
      </p:pic>
      <p:pic>
        <p:nvPicPr>
          <p:cNvPr id="5" name="Graphic 4">
            <a:extLst>
              <a:ext uri="{FF2B5EF4-FFF2-40B4-BE49-F238E27FC236}">
                <a16:creationId xmlns:a16="http://schemas.microsoft.com/office/drawing/2014/main" id="{F98E8988-E47F-6C4B-882B-2C30F7D7EFC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76569"/>
          <a:stretch/>
        </p:blipFill>
        <p:spPr>
          <a:xfrm>
            <a:off x="1411877" y="-30212"/>
            <a:ext cx="3925455" cy="919757"/>
          </a:xfrm>
          <a:prstGeom prst="rect">
            <a:avLst/>
          </a:prstGeom>
        </p:spPr>
      </p:pic>
      <p:sp>
        <p:nvSpPr>
          <p:cNvPr id="9" name="Slide Number Placeholder 8"/>
          <p:cNvSpPr>
            <a:spLocks noGrp="1"/>
          </p:cNvSpPr>
          <p:nvPr>
            <p:ph type="sldNum" sz="quarter" idx="12"/>
          </p:nvPr>
        </p:nvSpPr>
        <p:spPr>
          <a:xfrm>
            <a:off x="11717137" y="6329565"/>
            <a:ext cx="365760" cy="365760"/>
          </a:xfrm>
        </p:spPr>
        <p:txBody>
          <a:bodyPr/>
          <a:lstStyle>
            <a:lvl1pPr>
              <a:defRPr>
                <a:solidFill>
                  <a:schemeClr val="accent5"/>
                </a:solidFill>
                <a:latin typeface="Tahoma" panose="020B0604030504040204" pitchFamily="34" charset="0"/>
                <a:ea typeface="Tahoma" panose="020B0604030504040204" pitchFamily="34" charset="0"/>
                <a:cs typeface="Tahoma" panose="020B0604030504040204" pitchFamily="34" charset="0"/>
              </a:defRPr>
            </a:lvl1pPr>
          </a:lstStyle>
          <a:p>
            <a:fld id="{027D6D31-2B8F-B345-A0A7-9B3B8CDBBCBD}" type="slidenum">
              <a:rPr lang="sk-SK" smtClean="0"/>
              <a:pPr/>
              <a:t>‹#›</a:t>
            </a:fld>
            <a:endParaRPr lang="sk-SK" dirty="0"/>
          </a:p>
        </p:txBody>
      </p:sp>
      <p:pic>
        <p:nvPicPr>
          <p:cNvPr id="6" name="Picture 5" descr="A picture containing device&#10;&#10;Description automatically generated">
            <a:extLst>
              <a:ext uri="{FF2B5EF4-FFF2-40B4-BE49-F238E27FC236}">
                <a16:creationId xmlns:a16="http://schemas.microsoft.com/office/drawing/2014/main" id="{7F196004-D5B2-EA41-82CA-F8B79CBEC202}"/>
              </a:ext>
            </a:extLst>
          </p:cNvPr>
          <p:cNvPicPr>
            <a:picLocks noChangeAspect="1"/>
          </p:cNvPicPr>
          <p:nvPr userDrawn="1"/>
        </p:nvPicPr>
        <p:blipFill>
          <a:blip r:embed="rId6"/>
          <a:stretch>
            <a:fillRect/>
          </a:stretch>
        </p:blipFill>
        <p:spPr>
          <a:xfrm>
            <a:off x="9717924" y="0"/>
            <a:ext cx="2474076" cy="1798530"/>
          </a:xfrm>
          <a:prstGeom prst="rect">
            <a:avLst/>
          </a:prstGeom>
        </p:spPr>
      </p:pic>
      <p:pic>
        <p:nvPicPr>
          <p:cNvPr id="14" name="Picture 13" descr="A close up of a logo&#10;&#10;Description automatically generated">
            <a:extLst>
              <a:ext uri="{FF2B5EF4-FFF2-40B4-BE49-F238E27FC236}">
                <a16:creationId xmlns:a16="http://schemas.microsoft.com/office/drawing/2014/main" id="{FCE0E3F6-6103-124C-8672-69B3F146ECB4}"/>
              </a:ext>
            </a:extLst>
          </p:cNvPr>
          <p:cNvPicPr>
            <a:picLocks noChangeAspect="1"/>
          </p:cNvPicPr>
          <p:nvPr userDrawn="1"/>
        </p:nvPicPr>
        <p:blipFill rotWithShape="1">
          <a:blip r:embed="rId7"/>
          <a:srcRect l="-11535" r="80501"/>
          <a:stretch/>
        </p:blipFill>
        <p:spPr>
          <a:xfrm>
            <a:off x="11404069" y="476250"/>
            <a:ext cx="787932" cy="2538864"/>
          </a:xfrm>
          <a:prstGeom prst="rect">
            <a:avLst/>
          </a:prstGeom>
        </p:spPr>
      </p:pic>
      <p:pic>
        <p:nvPicPr>
          <p:cNvPr id="3" name="Graphic 2">
            <a:extLst>
              <a:ext uri="{FF2B5EF4-FFF2-40B4-BE49-F238E27FC236}">
                <a16:creationId xmlns:a16="http://schemas.microsoft.com/office/drawing/2014/main" id="{597BC5D4-F51C-E548-A9E8-1EE295306120}"/>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t="71406"/>
          <a:stretch/>
        </p:blipFill>
        <p:spPr>
          <a:xfrm>
            <a:off x="3067210" y="-37215"/>
            <a:ext cx="2407591" cy="698074"/>
          </a:xfrm>
          <a:prstGeom prst="rect">
            <a:avLst/>
          </a:prstGeom>
        </p:spPr>
      </p:pic>
      <p:pic>
        <p:nvPicPr>
          <p:cNvPr id="25" name="Graphic 24">
            <a:extLst>
              <a:ext uri="{FF2B5EF4-FFF2-40B4-BE49-F238E27FC236}">
                <a16:creationId xmlns:a16="http://schemas.microsoft.com/office/drawing/2014/main" id="{2F826929-C3FA-7445-97BE-4C133FB27CA4}"/>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l="46954" t="-2202" r="-3796" b="41616"/>
          <a:stretch/>
        </p:blipFill>
        <p:spPr>
          <a:xfrm>
            <a:off x="-1" y="4700319"/>
            <a:ext cx="2035733" cy="2169771"/>
          </a:xfrm>
          <a:prstGeom prst="rect">
            <a:avLst/>
          </a:prstGeom>
        </p:spPr>
      </p:pic>
      <p:pic>
        <p:nvPicPr>
          <p:cNvPr id="18" name="Picture 17" descr="A close up of a logo&#10;&#10;Description automatically generated">
            <a:extLst>
              <a:ext uri="{FF2B5EF4-FFF2-40B4-BE49-F238E27FC236}">
                <a16:creationId xmlns:a16="http://schemas.microsoft.com/office/drawing/2014/main" id="{762D140A-0216-FF47-A0C5-1CC9C6FFD78D}"/>
              </a:ext>
            </a:extLst>
          </p:cNvPr>
          <p:cNvPicPr>
            <a:picLocks noChangeAspect="1"/>
          </p:cNvPicPr>
          <p:nvPr userDrawn="1"/>
        </p:nvPicPr>
        <p:blipFill rotWithShape="1">
          <a:blip r:embed="rId7"/>
          <a:srcRect l="-11536" r="81772"/>
          <a:stretch/>
        </p:blipFill>
        <p:spPr>
          <a:xfrm rot="5400000">
            <a:off x="3014410" y="4542744"/>
            <a:ext cx="1062116" cy="3568397"/>
          </a:xfrm>
          <a:prstGeom prst="rect">
            <a:avLst/>
          </a:prstGeom>
        </p:spPr>
      </p:pic>
      <p:sp>
        <p:nvSpPr>
          <p:cNvPr id="19" name="Text Placeholder 10">
            <a:extLst>
              <a:ext uri="{FF2B5EF4-FFF2-40B4-BE49-F238E27FC236}">
                <a16:creationId xmlns:a16="http://schemas.microsoft.com/office/drawing/2014/main" id="{AAC4A40E-032C-0F40-B70F-7468FFF389D5}"/>
              </a:ext>
            </a:extLst>
          </p:cNvPr>
          <p:cNvSpPr>
            <a:spLocks noGrp="1"/>
          </p:cNvSpPr>
          <p:nvPr>
            <p:ph type="body" sz="quarter" idx="13" hasCustomPrompt="1"/>
          </p:nvPr>
        </p:nvSpPr>
        <p:spPr>
          <a:xfrm>
            <a:off x="695325" y="1306771"/>
            <a:ext cx="9872359" cy="814388"/>
          </a:xfrm>
          <a:prstGeom prst="rect">
            <a:avLst/>
          </a:prstGeom>
        </p:spPr>
        <p:txBody>
          <a:bodyPr/>
          <a:lstStyle>
            <a:lvl1pPr marL="0" indent="0">
              <a:buFontTx/>
              <a:buNone/>
              <a:defRPr sz="4200" cap="all" baseline="0">
                <a:solidFill>
                  <a:schemeClr val="accent1"/>
                </a:solidFill>
                <a:latin typeface="Circe" panose="020B0502020203020203" pitchFamily="34" charset="77"/>
              </a:defRPr>
            </a:lvl1pPr>
          </a:lstStyle>
          <a:p>
            <a:pPr lvl="0"/>
            <a:r>
              <a:rPr lang="sk-SK"/>
              <a:t>ČASŤ ČISTO iba TEXTOVÁ</a:t>
            </a:r>
          </a:p>
        </p:txBody>
      </p:sp>
      <p:sp>
        <p:nvSpPr>
          <p:cNvPr id="20" name="Text Placeholder 15">
            <a:extLst>
              <a:ext uri="{FF2B5EF4-FFF2-40B4-BE49-F238E27FC236}">
                <a16:creationId xmlns:a16="http://schemas.microsoft.com/office/drawing/2014/main" id="{DB1A5D29-0B11-C242-94FF-6DE8C16CE465}"/>
              </a:ext>
            </a:extLst>
          </p:cNvPr>
          <p:cNvSpPr>
            <a:spLocks noGrp="1"/>
          </p:cNvSpPr>
          <p:nvPr>
            <p:ph type="body" sz="quarter" idx="14" hasCustomPrompt="1"/>
          </p:nvPr>
        </p:nvSpPr>
        <p:spPr>
          <a:xfrm>
            <a:off x="695325" y="1916741"/>
            <a:ext cx="9872358" cy="1063625"/>
          </a:xfrm>
          <a:prstGeom prst="rect">
            <a:avLst/>
          </a:prstGeom>
        </p:spPr>
        <p:txBody>
          <a:bodyPr/>
          <a:lstStyle>
            <a:lvl1pPr marL="0" indent="0">
              <a:buFontTx/>
              <a:buNone/>
              <a:defRPr sz="3000" baseline="0">
                <a:solidFill>
                  <a:schemeClr val="accent3"/>
                </a:solidFill>
                <a:latin typeface="Tahoma" panose="020B0604030504040204" pitchFamily="34" charset="0"/>
              </a:defRPr>
            </a:lvl1pPr>
          </a:lstStyle>
          <a:p>
            <a:pPr lvl="0"/>
            <a:r>
              <a:rPr lang="sk-SK"/>
              <a:t>Podnadpis a doplnenie názvu</a:t>
            </a:r>
          </a:p>
        </p:txBody>
      </p:sp>
      <p:sp>
        <p:nvSpPr>
          <p:cNvPr id="21" name="Text Placeholder 22">
            <a:extLst>
              <a:ext uri="{FF2B5EF4-FFF2-40B4-BE49-F238E27FC236}">
                <a16:creationId xmlns:a16="http://schemas.microsoft.com/office/drawing/2014/main" id="{9AD50482-CD9A-6749-9E0F-CACE83404A99}"/>
              </a:ext>
            </a:extLst>
          </p:cNvPr>
          <p:cNvSpPr>
            <a:spLocks noGrp="1"/>
          </p:cNvSpPr>
          <p:nvPr>
            <p:ph type="body" sz="quarter" idx="16" hasCustomPrompt="1"/>
          </p:nvPr>
        </p:nvSpPr>
        <p:spPr>
          <a:xfrm>
            <a:off x="5416826" y="219354"/>
            <a:ext cx="4455571" cy="334963"/>
          </a:xfrm>
          <a:prstGeom prst="rect">
            <a:avLst/>
          </a:prstGeom>
        </p:spPr>
        <p:txBody>
          <a:bodyPr/>
          <a:lstStyle>
            <a:lvl1pPr marL="0" indent="0" algn="r">
              <a:buFontTx/>
              <a:buNone/>
              <a:defRPr sz="1400" baseline="0">
                <a:solidFill>
                  <a:schemeClr val="accent3"/>
                </a:solidFill>
                <a:latin typeface="Tahoma" panose="020B0604030504040204" pitchFamily="34" charset="0"/>
              </a:defRPr>
            </a:lvl1pPr>
          </a:lstStyle>
          <a:p>
            <a:pPr lvl="0"/>
            <a:r>
              <a:rPr lang="sk-SK"/>
              <a:t>Názov prezentácie</a:t>
            </a:r>
          </a:p>
        </p:txBody>
      </p:sp>
      <p:sp>
        <p:nvSpPr>
          <p:cNvPr id="22" name="Text Placeholder 20">
            <a:extLst>
              <a:ext uri="{FF2B5EF4-FFF2-40B4-BE49-F238E27FC236}">
                <a16:creationId xmlns:a16="http://schemas.microsoft.com/office/drawing/2014/main" id="{92BD1549-6327-C048-9FC6-B467E9E86EB6}"/>
              </a:ext>
            </a:extLst>
          </p:cNvPr>
          <p:cNvSpPr>
            <a:spLocks noGrp="1"/>
          </p:cNvSpPr>
          <p:nvPr>
            <p:ph type="body" sz="quarter" idx="15" hasCustomPrompt="1"/>
          </p:nvPr>
        </p:nvSpPr>
        <p:spPr>
          <a:xfrm>
            <a:off x="2035732" y="3012881"/>
            <a:ext cx="8832291" cy="2902057"/>
          </a:xfrm>
          <a:prstGeom prst="rect">
            <a:avLst/>
          </a:prstGeom>
        </p:spPr>
        <p:txBody>
          <a:bodyPr numCol="2" spcCol="180000"/>
          <a:lstStyle>
            <a:lvl1pPr marL="0" indent="0">
              <a:buFontTx/>
              <a:buNone/>
              <a:defRPr sz="1400" baseline="0">
                <a:solidFill>
                  <a:schemeClr val="bg1">
                    <a:lumMod val="50000"/>
                    <a:lumOff val="50000"/>
                  </a:schemeClr>
                </a:solidFill>
                <a:latin typeface="Tahoma" panose="020B0604030504040204" pitchFamily="34" charset="0"/>
              </a:defRPr>
            </a:lvl1pPr>
          </a:lstStyle>
          <a:p>
            <a:pPr lvl="0"/>
            <a:r>
              <a:rPr lang="sk-SK"/>
              <a:t>Natur, quatem. Sum doluptatur, con pa velest estrum imperspid estorep repelignam, ulluptatqui debis dolorem est, ut posam doluptatur, solorepel excerum is alit audandaes expla vendi blant ut quatam fugia consed ut a dolo coribus cvon pos sima volendande sunt quis min cuptat.</a:t>
            </a:r>
          </a:p>
          <a:p>
            <a:pPr lvl="0"/>
            <a:r>
              <a:rPr lang="sk-SK"/>
              <a:t>Soles es et fugit, conse optat.</a:t>
            </a:r>
          </a:p>
          <a:p>
            <a:pPr lvl="0"/>
            <a:endParaRPr lang="sk-SK"/>
          </a:p>
          <a:p>
            <a:pPr lvl="0"/>
            <a:r>
              <a:rPr lang="sk-SK"/>
              <a:t>Ictam, secto quo eos et, qui blabo. Cus derisinvendi blam illigent.</a:t>
            </a:r>
          </a:p>
          <a:p>
            <a:pPr lvl="0"/>
            <a:endParaRPr lang="sk-SK"/>
          </a:p>
          <a:p>
            <a:pPr lvl="0"/>
            <a:r>
              <a:rPr lang="sk-SK"/>
              <a:t>El ipidem acestiossi dellabo restia quo vollorit ma prem ratur?</a:t>
            </a:r>
          </a:p>
          <a:p>
            <a:pPr lvl="0"/>
            <a:r>
              <a:rPr lang="sk-SK"/>
              <a:t>Everchillam, sundandebis adia dis moditem iscient eum unt ut as se reperit atempostis ea cullaut pos andus, assit ut es expella borpore henesecta eaquas sam sintem. Num fugia accatur sint qui omniet iunto corrum fuga. Et ea pos aut laborep erspers pellat vellit od unt pa sunt, neceaquo quid quiscil listibus, od quatior sediae volorumetum que volecte ctatempore num vellate esequuntibus il modicium et exerchi ctusam que porehentis ex est, quas nonsequi rem. </a:t>
            </a:r>
          </a:p>
        </p:txBody>
      </p:sp>
    </p:spTree>
    <p:extLst>
      <p:ext uri="{BB962C8B-B14F-4D97-AF65-F5344CB8AC3E}">
        <p14:creationId xmlns:p14="http://schemas.microsoft.com/office/powerpoint/2010/main" val="42574129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00">
          <p15:clr>
            <a:srgbClr val="FBAE40"/>
          </p15:clr>
        </p15:guide>
        <p15:guide id="2" pos="43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chemeClr val="tx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809BD38-003C-A749-8D8B-EF0A2A761782}"/>
              </a:ext>
            </a:extLst>
          </p:cNvPr>
          <p:cNvSpPr/>
          <p:nvPr userDrawn="1"/>
        </p:nvSpPr>
        <p:spPr>
          <a:xfrm>
            <a:off x="-38100" y="1"/>
            <a:ext cx="3390899" cy="3683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5" name="Rectangle 14">
            <a:extLst>
              <a:ext uri="{FF2B5EF4-FFF2-40B4-BE49-F238E27FC236}">
                <a16:creationId xmlns:a16="http://schemas.microsoft.com/office/drawing/2014/main" id="{A5CEE885-03C4-0841-AC48-2804484C6037}"/>
              </a:ext>
            </a:extLst>
          </p:cNvPr>
          <p:cNvSpPr/>
          <p:nvPr userDrawn="1"/>
        </p:nvSpPr>
        <p:spPr>
          <a:xfrm>
            <a:off x="0" y="6045200"/>
            <a:ext cx="12191999" cy="8178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 name="Rectangle 1">
            <a:extLst>
              <a:ext uri="{FF2B5EF4-FFF2-40B4-BE49-F238E27FC236}">
                <a16:creationId xmlns:a16="http://schemas.microsoft.com/office/drawing/2014/main" id="{3B5C725A-1F32-EF43-AE1B-9ECD2CA6838B}"/>
              </a:ext>
            </a:extLst>
          </p:cNvPr>
          <p:cNvSpPr/>
          <p:nvPr userDrawn="1"/>
        </p:nvSpPr>
        <p:spPr>
          <a:xfrm>
            <a:off x="3352800" y="0"/>
            <a:ext cx="8839199" cy="817887"/>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26" name="Graphic 25">
            <a:extLst>
              <a:ext uri="{FF2B5EF4-FFF2-40B4-BE49-F238E27FC236}">
                <a16:creationId xmlns:a16="http://schemas.microsoft.com/office/drawing/2014/main" id="{2A75FC83-E6A4-3840-9925-197BD72551C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581" r="78236" b="2"/>
          <a:stretch/>
        </p:blipFill>
        <p:spPr>
          <a:xfrm>
            <a:off x="11600082" y="1159291"/>
            <a:ext cx="591917" cy="2762573"/>
          </a:xfrm>
          <a:prstGeom prst="rect">
            <a:avLst/>
          </a:prstGeom>
        </p:spPr>
      </p:pic>
      <p:pic>
        <p:nvPicPr>
          <p:cNvPr id="5" name="Graphic 4">
            <a:extLst>
              <a:ext uri="{FF2B5EF4-FFF2-40B4-BE49-F238E27FC236}">
                <a16:creationId xmlns:a16="http://schemas.microsoft.com/office/drawing/2014/main" id="{F98E8988-E47F-6C4B-882B-2C30F7D7EFC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76569"/>
          <a:stretch/>
        </p:blipFill>
        <p:spPr>
          <a:xfrm>
            <a:off x="1411877" y="-30212"/>
            <a:ext cx="3925455" cy="919757"/>
          </a:xfrm>
          <a:prstGeom prst="rect">
            <a:avLst/>
          </a:prstGeom>
        </p:spPr>
      </p:pic>
      <p:sp>
        <p:nvSpPr>
          <p:cNvPr id="9" name="Slide Number Placeholder 8"/>
          <p:cNvSpPr>
            <a:spLocks noGrp="1"/>
          </p:cNvSpPr>
          <p:nvPr>
            <p:ph type="sldNum" sz="quarter" idx="12"/>
          </p:nvPr>
        </p:nvSpPr>
        <p:spPr>
          <a:xfrm>
            <a:off x="11717137" y="6329565"/>
            <a:ext cx="365760" cy="365760"/>
          </a:xfrm>
        </p:spPr>
        <p:txBody>
          <a:bodyPr/>
          <a:lstStyle>
            <a:lvl1pPr>
              <a:defRPr>
                <a:solidFill>
                  <a:schemeClr val="accent5"/>
                </a:solidFill>
                <a:latin typeface="Tahoma" panose="020B0604030504040204" pitchFamily="34" charset="0"/>
                <a:ea typeface="Tahoma" panose="020B0604030504040204" pitchFamily="34" charset="0"/>
                <a:cs typeface="Tahoma" panose="020B0604030504040204" pitchFamily="34" charset="0"/>
              </a:defRPr>
            </a:lvl1pPr>
          </a:lstStyle>
          <a:p>
            <a:fld id="{027D6D31-2B8F-B345-A0A7-9B3B8CDBBCBD}" type="slidenum">
              <a:rPr lang="sk-SK" smtClean="0"/>
              <a:pPr/>
              <a:t>‹#›</a:t>
            </a:fld>
            <a:endParaRPr lang="sk-SK" dirty="0"/>
          </a:p>
        </p:txBody>
      </p:sp>
      <p:pic>
        <p:nvPicPr>
          <p:cNvPr id="6" name="Picture 5" descr="A picture containing device&#10;&#10;Description automatically generated">
            <a:extLst>
              <a:ext uri="{FF2B5EF4-FFF2-40B4-BE49-F238E27FC236}">
                <a16:creationId xmlns:a16="http://schemas.microsoft.com/office/drawing/2014/main" id="{7F196004-D5B2-EA41-82CA-F8B79CBEC202}"/>
              </a:ext>
            </a:extLst>
          </p:cNvPr>
          <p:cNvPicPr>
            <a:picLocks noChangeAspect="1"/>
          </p:cNvPicPr>
          <p:nvPr userDrawn="1"/>
        </p:nvPicPr>
        <p:blipFill>
          <a:blip r:embed="rId6"/>
          <a:stretch>
            <a:fillRect/>
          </a:stretch>
        </p:blipFill>
        <p:spPr>
          <a:xfrm>
            <a:off x="9717924" y="0"/>
            <a:ext cx="2474076" cy="1798530"/>
          </a:xfrm>
          <a:prstGeom prst="rect">
            <a:avLst/>
          </a:prstGeom>
        </p:spPr>
      </p:pic>
      <p:pic>
        <p:nvPicPr>
          <p:cNvPr id="14" name="Picture 13" descr="A close up of a logo&#10;&#10;Description automatically generated">
            <a:extLst>
              <a:ext uri="{FF2B5EF4-FFF2-40B4-BE49-F238E27FC236}">
                <a16:creationId xmlns:a16="http://schemas.microsoft.com/office/drawing/2014/main" id="{FCE0E3F6-6103-124C-8672-69B3F146ECB4}"/>
              </a:ext>
            </a:extLst>
          </p:cNvPr>
          <p:cNvPicPr>
            <a:picLocks noChangeAspect="1"/>
          </p:cNvPicPr>
          <p:nvPr userDrawn="1"/>
        </p:nvPicPr>
        <p:blipFill rotWithShape="1">
          <a:blip r:embed="rId7"/>
          <a:srcRect l="-11535" r="80501"/>
          <a:stretch/>
        </p:blipFill>
        <p:spPr>
          <a:xfrm>
            <a:off x="11404069" y="476250"/>
            <a:ext cx="787932" cy="2538864"/>
          </a:xfrm>
          <a:prstGeom prst="rect">
            <a:avLst/>
          </a:prstGeom>
        </p:spPr>
      </p:pic>
      <p:pic>
        <p:nvPicPr>
          <p:cNvPr id="3" name="Graphic 2">
            <a:extLst>
              <a:ext uri="{FF2B5EF4-FFF2-40B4-BE49-F238E27FC236}">
                <a16:creationId xmlns:a16="http://schemas.microsoft.com/office/drawing/2014/main" id="{597BC5D4-F51C-E548-A9E8-1EE295306120}"/>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t="71406"/>
          <a:stretch/>
        </p:blipFill>
        <p:spPr>
          <a:xfrm>
            <a:off x="3067210" y="-37215"/>
            <a:ext cx="2407591" cy="698074"/>
          </a:xfrm>
          <a:prstGeom prst="rect">
            <a:avLst/>
          </a:prstGeom>
        </p:spPr>
      </p:pic>
      <p:pic>
        <p:nvPicPr>
          <p:cNvPr id="25" name="Graphic 24">
            <a:extLst>
              <a:ext uri="{FF2B5EF4-FFF2-40B4-BE49-F238E27FC236}">
                <a16:creationId xmlns:a16="http://schemas.microsoft.com/office/drawing/2014/main" id="{2F826929-C3FA-7445-97BE-4C133FB27CA4}"/>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l="71265" t="-2202" r="-3796" b="41616"/>
          <a:stretch/>
        </p:blipFill>
        <p:spPr>
          <a:xfrm>
            <a:off x="-38100" y="4688228"/>
            <a:ext cx="1165069" cy="2169771"/>
          </a:xfrm>
          <a:prstGeom prst="rect">
            <a:avLst/>
          </a:prstGeom>
        </p:spPr>
      </p:pic>
      <p:pic>
        <p:nvPicPr>
          <p:cNvPr id="18" name="Picture 17" descr="A close up of a logo&#10;&#10;Description automatically generated">
            <a:extLst>
              <a:ext uri="{FF2B5EF4-FFF2-40B4-BE49-F238E27FC236}">
                <a16:creationId xmlns:a16="http://schemas.microsoft.com/office/drawing/2014/main" id="{762D140A-0216-FF47-A0C5-1CC9C6FFD78D}"/>
              </a:ext>
            </a:extLst>
          </p:cNvPr>
          <p:cNvPicPr>
            <a:picLocks noChangeAspect="1"/>
          </p:cNvPicPr>
          <p:nvPr userDrawn="1"/>
        </p:nvPicPr>
        <p:blipFill rotWithShape="1">
          <a:blip r:embed="rId7"/>
          <a:srcRect l="-11536" r="81772"/>
          <a:stretch/>
        </p:blipFill>
        <p:spPr>
          <a:xfrm rot="5400000">
            <a:off x="3014410" y="4542744"/>
            <a:ext cx="1062116" cy="3568397"/>
          </a:xfrm>
          <a:prstGeom prst="rect">
            <a:avLst/>
          </a:prstGeom>
        </p:spPr>
      </p:pic>
      <p:sp>
        <p:nvSpPr>
          <p:cNvPr id="19" name="Text Placeholder 10">
            <a:extLst>
              <a:ext uri="{FF2B5EF4-FFF2-40B4-BE49-F238E27FC236}">
                <a16:creationId xmlns:a16="http://schemas.microsoft.com/office/drawing/2014/main" id="{CCB96FF4-1718-DE44-8C22-615F1DBDA2E6}"/>
              </a:ext>
            </a:extLst>
          </p:cNvPr>
          <p:cNvSpPr>
            <a:spLocks noGrp="1"/>
          </p:cNvSpPr>
          <p:nvPr>
            <p:ph type="body" sz="quarter" idx="13" hasCustomPrompt="1"/>
          </p:nvPr>
        </p:nvSpPr>
        <p:spPr>
          <a:xfrm>
            <a:off x="695325" y="1306771"/>
            <a:ext cx="9872359" cy="814388"/>
          </a:xfrm>
          <a:prstGeom prst="rect">
            <a:avLst/>
          </a:prstGeom>
        </p:spPr>
        <p:txBody>
          <a:bodyPr/>
          <a:lstStyle>
            <a:lvl1pPr marL="0" indent="0">
              <a:buFontTx/>
              <a:buNone/>
              <a:defRPr sz="4200" cap="all" baseline="0">
                <a:solidFill>
                  <a:schemeClr val="accent1"/>
                </a:solidFill>
                <a:latin typeface="Circe" panose="020B0502020203020203" pitchFamily="34" charset="77"/>
              </a:defRPr>
            </a:lvl1pPr>
          </a:lstStyle>
          <a:p>
            <a:pPr lvl="0"/>
            <a:r>
              <a:rPr lang="sk-SK"/>
              <a:t>ČASŤ ČISTO iba TEXTOVÁ</a:t>
            </a:r>
          </a:p>
        </p:txBody>
      </p:sp>
      <p:sp>
        <p:nvSpPr>
          <p:cNvPr id="20" name="Text Placeholder 15">
            <a:extLst>
              <a:ext uri="{FF2B5EF4-FFF2-40B4-BE49-F238E27FC236}">
                <a16:creationId xmlns:a16="http://schemas.microsoft.com/office/drawing/2014/main" id="{849A1BDF-01CA-1D46-8901-DC7870FC4D71}"/>
              </a:ext>
            </a:extLst>
          </p:cNvPr>
          <p:cNvSpPr>
            <a:spLocks noGrp="1"/>
          </p:cNvSpPr>
          <p:nvPr>
            <p:ph type="body" sz="quarter" idx="14" hasCustomPrompt="1"/>
          </p:nvPr>
        </p:nvSpPr>
        <p:spPr>
          <a:xfrm>
            <a:off x="695325" y="1916741"/>
            <a:ext cx="9872358" cy="1063625"/>
          </a:xfrm>
          <a:prstGeom prst="rect">
            <a:avLst/>
          </a:prstGeom>
        </p:spPr>
        <p:txBody>
          <a:bodyPr/>
          <a:lstStyle>
            <a:lvl1pPr marL="0" indent="0">
              <a:buFontTx/>
              <a:buNone/>
              <a:defRPr sz="3000" baseline="0">
                <a:solidFill>
                  <a:schemeClr val="accent3"/>
                </a:solidFill>
                <a:latin typeface="Tahoma" panose="020B0604030504040204" pitchFamily="34" charset="0"/>
              </a:defRPr>
            </a:lvl1pPr>
          </a:lstStyle>
          <a:p>
            <a:pPr lvl="0"/>
            <a:r>
              <a:rPr lang="sk-SK"/>
              <a:t>Podnadpis a doplnenie názvu</a:t>
            </a:r>
          </a:p>
        </p:txBody>
      </p:sp>
      <p:sp>
        <p:nvSpPr>
          <p:cNvPr id="21" name="Text Placeholder 22">
            <a:extLst>
              <a:ext uri="{FF2B5EF4-FFF2-40B4-BE49-F238E27FC236}">
                <a16:creationId xmlns:a16="http://schemas.microsoft.com/office/drawing/2014/main" id="{C1B4D49E-19D5-6B4D-AD55-B632D5DE4527}"/>
              </a:ext>
            </a:extLst>
          </p:cNvPr>
          <p:cNvSpPr>
            <a:spLocks noGrp="1"/>
          </p:cNvSpPr>
          <p:nvPr>
            <p:ph type="body" sz="quarter" idx="16" hasCustomPrompt="1"/>
          </p:nvPr>
        </p:nvSpPr>
        <p:spPr>
          <a:xfrm>
            <a:off x="5416826" y="219354"/>
            <a:ext cx="4455571" cy="334963"/>
          </a:xfrm>
          <a:prstGeom prst="rect">
            <a:avLst/>
          </a:prstGeom>
        </p:spPr>
        <p:txBody>
          <a:bodyPr/>
          <a:lstStyle>
            <a:lvl1pPr marL="0" indent="0" algn="r">
              <a:buFontTx/>
              <a:buNone/>
              <a:defRPr sz="1400" baseline="0">
                <a:solidFill>
                  <a:schemeClr val="tx1"/>
                </a:solidFill>
                <a:latin typeface="Tahoma" panose="020B0604030504040204" pitchFamily="34" charset="0"/>
              </a:defRPr>
            </a:lvl1pPr>
          </a:lstStyle>
          <a:p>
            <a:pPr lvl="0"/>
            <a:r>
              <a:rPr lang="sk-SK"/>
              <a:t>Názov prezentácie</a:t>
            </a:r>
          </a:p>
        </p:txBody>
      </p:sp>
      <p:sp>
        <p:nvSpPr>
          <p:cNvPr id="22" name="Text Placeholder 20">
            <a:extLst>
              <a:ext uri="{FF2B5EF4-FFF2-40B4-BE49-F238E27FC236}">
                <a16:creationId xmlns:a16="http://schemas.microsoft.com/office/drawing/2014/main" id="{54FD02F1-88E6-0042-B50E-23F517AD5287}"/>
              </a:ext>
            </a:extLst>
          </p:cNvPr>
          <p:cNvSpPr>
            <a:spLocks noGrp="1"/>
          </p:cNvSpPr>
          <p:nvPr>
            <p:ph type="body" sz="quarter" idx="15" hasCustomPrompt="1"/>
          </p:nvPr>
        </p:nvSpPr>
        <p:spPr>
          <a:xfrm>
            <a:off x="2035732" y="3012881"/>
            <a:ext cx="8832291" cy="2902057"/>
          </a:xfrm>
          <a:prstGeom prst="rect">
            <a:avLst/>
          </a:prstGeom>
        </p:spPr>
        <p:txBody>
          <a:bodyPr numCol="2" spcCol="180000"/>
          <a:lstStyle>
            <a:lvl1pPr marL="0" indent="0">
              <a:buFontTx/>
              <a:buNone/>
              <a:defRPr sz="1400" baseline="0">
                <a:solidFill>
                  <a:schemeClr val="bg1">
                    <a:lumMod val="50000"/>
                    <a:lumOff val="50000"/>
                  </a:schemeClr>
                </a:solidFill>
                <a:latin typeface="Tahoma" panose="020B0604030504040204" pitchFamily="34" charset="0"/>
              </a:defRPr>
            </a:lvl1pPr>
          </a:lstStyle>
          <a:p>
            <a:pPr lvl="0"/>
            <a:r>
              <a:rPr lang="sk-SK"/>
              <a:t>Natur, quatem. Sum doluptatur, con pa velest estrum imperspid estorep repelignam, ulluptatqui debis dolorem est, ut posam doluptatur, solorepel excerum is alit audandaes expla vendi blant ut quatam fugia consed ut a dolo coribus cvon pos sima volendande sunt quis min cuptat.</a:t>
            </a:r>
          </a:p>
          <a:p>
            <a:pPr lvl="0"/>
            <a:r>
              <a:rPr lang="sk-SK"/>
              <a:t>Soles es et fugit, conse optat.</a:t>
            </a:r>
          </a:p>
          <a:p>
            <a:pPr lvl="0"/>
            <a:endParaRPr lang="sk-SK"/>
          </a:p>
          <a:p>
            <a:pPr lvl="0"/>
            <a:r>
              <a:rPr lang="sk-SK"/>
              <a:t>Ictam, secto quo eos et, qui blabo. Cus derisinvendi blam illigent.</a:t>
            </a:r>
          </a:p>
          <a:p>
            <a:pPr lvl="0"/>
            <a:endParaRPr lang="sk-SK"/>
          </a:p>
          <a:p>
            <a:pPr lvl="0"/>
            <a:r>
              <a:rPr lang="sk-SK"/>
              <a:t>El ipidem acestiossi dellabo restia quo vollorit ma prem ratur?</a:t>
            </a:r>
          </a:p>
          <a:p>
            <a:pPr lvl="0"/>
            <a:r>
              <a:rPr lang="sk-SK"/>
              <a:t>Everchillam, sundandebis adia dis moditem iscient eum unt ut as se reperit atempostis ea cullaut pos andus, assit ut es expella borpore henesecta eaquas sam sintem. Num fugia accatur sint qui omniet iunto corrum fuga. Et ea pos aut laborep erspers pellat vellit od unt pa sunt, neceaquo quid quiscil listibus, od quatior sediae volorumetum que volecte ctatempore num vellate esequuntibus il modicium et exerchi ctusam que porehentis ex est, quas nonsequi rem. </a:t>
            </a:r>
          </a:p>
        </p:txBody>
      </p:sp>
    </p:spTree>
    <p:extLst>
      <p:ext uri="{BB962C8B-B14F-4D97-AF65-F5344CB8AC3E}">
        <p14:creationId xmlns:p14="http://schemas.microsoft.com/office/powerpoint/2010/main" val="374035449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00">
          <p15:clr>
            <a:srgbClr val="FBAE40"/>
          </p15:clr>
        </p15:guide>
        <p15:guide id="2" pos="43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chemeClr val="tx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809BD38-003C-A749-8D8B-EF0A2A761782}"/>
              </a:ext>
            </a:extLst>
          </p:cNvPr>
          <p:cNvSpPr/>
          <p:nvPr userDrawn="1"/>
        </p:nvSpPr>
        <p:spPr>
          <a:xfrm>
            <a:off x="-38100" y="1"/>
            <a:ext cx="3390899" cy="3683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5" name="Rectangle 14">
            <a:extLst>
              <a:ext uri="{FF2B5EF4-FFF2-40B4-BE49-F238E27FC236}">
                <a16:creationId xmlns:a16="http://schemas.microsoft.com/office/drawing/2014/main" id="{A5CEE885-03C4-0841-AC48-2804484C6037}"/>
              </a:ext>
            </a:extLst>
          </p:cNvPr>
          <p:cNvSpPr/>
          <p:nvPr userDrawn="1"/>
        </p:nvSpPr>
        <p:spPr>
          <a:xfrm>
            <a:off x="0" y="6045200"/>
            <a:ext cx="12191999" cy="8178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26" name="Graphic 25">
            <a:extLst>
              <a:ext uri="{FF2B5EF4-FFF2-40B4-BE49-F238E27FC236}">
                <a16:creationId xmlns:a16="http://schemas.microsoft.com/office/drawing/2014/main" id="{2A75FC83-E6A4-3840-9925-197BD72551C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581" r="78236" b="2"/>
          <a:stretch/>
        </p:blipFill>
        <p:spPr>
          <a:xfrm>
            <a:off x="11600082" y="1159291"/>
            <a:ext cx="591917" cy="2762573"/>
          </a:xfrm>
          <a:prstGeom prst="rect">
            <a:avLst/>
          </a:prstGeom>
        </p:spPr>
      </p:pic>
      <p:pic>
        <p:nvPicPr>
          <p:cNvPr id="5" name="Graphic 4">
            <a:extLst>
              <a:ext uri="{FF2B5EF4-FFF2-40B4-BE49-F238E27FC236}">
                <a16:creationId xmlns:a16="http://schemas.microsoft.com/office/drawing/2014/main" id="{F98E8988-E47F-6C4B-882B-2C30F7D7EFC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76569"/>
          <a:stretch/>
        </p:blipFill>
        <p:spPr>
          <a:xfrm>
            <a:off x="1411877" y="-30212"/>
            <a:ext cx="3925455" cy="919757"/>
          </a:xfrm>
          <a:prstGeom prst="rect">
            <a:avLst/>
          </a:prstGeom>
        </p:spPr>
      </p:pic>
      <p:sp>
        <p:nvSpPr>
          <p:cNvPr id="9" name="Slide Number Placeholder 8"/>
          <p:cNvSpPr>
            <a:spLocks noGrp="1"/>
          </p:cNvSpPr>
          <p:nvPr>
            <p:ph type="sldNum" sz="quarter" idx="12"/>
          </p:nvPr>
        </p:nvSpPr>
        <p:spPr>
          <a:xfrm>
            <a:off x="11717137" y="6329565"/>
            <a:ext cx="365760" cy="365760"/>
          </a:xfrm>
        </p:spPr>
        <p:txBody>
          <a:bodyPr/>
          <a:lstStyle>
            <a:lvl1pPr>
              <a:defRPr>
                <a:solidFill>
                  <a:schemeClr val="accent5"/>
                </a:solidFill>
                <a:latin typeface="Tahoma" panose="020B0604030504040204" pitchFamily="34" charset="0"/>
                <a:ea typeface="Tahoma" panose="020B0604030504040204" pitchFamily="34" charset="0"/>
                <a:cs typeface="Tahoma" panose="020B0604030504040204" pitchFamily="34" charset="0"/>
              </a:defRPr>
            </a:lvl1pPr>
          </a:lstStyle>
          <a:p>
            <a:fld id="{027D6D31-2B8F-B345-A0A7-9B3B8CDBBCBD}" type="slidenum">
              <a:rPr lang="sk-SK" smtClean="0"/>
              <a:pPr/>
              <a:t>‹#›</a:t>
            </a:fld>
            <a:endParaRPr lang="sk-SK" dirty="0"/>
          </a:p>
        </p:txBody>
      </p:sp>
      <p:pic>
        <p:nvPicPr>
          <p:cNvPr id="6" name="Picture 5" descr="A picture containing device&#10;&#10;Description automatically generated">
            <a:extLst>
              <a:ext uri="{FF2B5EF4-FFF2-40B4-BE49-F238E27FC236}">
                <a16:creationId xmlns:a16="http://schemas.microsoft.com/office/drawing/2014/main" id="{7F196004-D5B2-EA41-82CA-F8B79CBEC202}"/>
              </a:ext>
            </a:extLst>
          </p:cNvPr>
          <p:cNvPicPr>
            <a:picLocks noChangeAspect="1"/>
          </p:cNvPicPr>
          <p:nvPr userDrawn="1"/>
        </p:nvPicPr>
        <p:blipFill>
          <a:blip r:embed="rId6"/>
          <a:stretch>
            <a:fillRect/>
          </a:stretch>
        </p:blipFill>
        <p:spPr>
          <a:xfrm>
            <a:off x="9717924" y="0"/>
            <a:ext cx="2474076" cy="1798530"/>
          </a:xfrm>
          <a:prstGeom prst="rect">
            <a:avLst/>
          </a:prstGeom>
        </p:spPr>
      </p:pic>
      <p:pic>
        <p:nvPicPr>
          <p:cNvPr id="14" name="Picture 13" descr="A close up of a logo&#10;&#10;Description automatically generated">
            <a:extLst>
              <a:ext uri="{FF2B5EF4-FFF2-40B4-BE49-F238E27FC236}">
                <a16:creationId xmlns:a16="http://schemas.microsoft.com/office/drawing/2014/main" id="{FCE0E3F6-6103-124C-8672-69B3F146ECB4}"/>
              </a:ext>
            </a:extLst>
          </p:cNvPr>
          <p:cNvPicPr>
            <a:picLocks noChangeAspect="1"/>
          </p:cNvPicPr>
          <p:nvPr userDrawn="1"/>
        </p:nvPicPr>
        <p:blipFill rotWithShape="1">
          <a:blip r:embed="rId7"/>
          <a:srcRect l="-11535" r="80501"/>
          <a:stretch/>
        </p:blipFill>
        <p:spPr>
          <a:xfrm>
            <a:off x="11404069" y="476250"/>
            <a:ext cx="787932" cy="2538864"/>
          </a:xfrm>
          <a:prstGeom prst="rect">
            <a:avLst/>
          </a:prstGeom>
        </p:spPr>
      </p:pic>
      <p:pic>
        <p:nvPicPr>
          <p:cNvPr id="3" name="Graphic 2">
            <a:extLst>
              <a:ext uri="{FF2B5EF4-FFF2-40B4-BE49-F238E27FC236}">
                <a16:creationId xmlns:a16="http://schemas.microsoft.com/office/drawing/2014/main" id="{597BC5D4-F51C-E548-A9E8-1EE295306120}"/>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t="71406"/>
          <a:stretch/>
        </p:blipFill>
        <p:spPr>
          <a:xfrm>
            <a:off x="3067210" y="-37215"/>
            <a:ext cx="2407591" cy="698074"/>
          </a:xfrm>
          <a:prstGeom prst="rect">
            <a:avLst/>
          </a:prstGeom>
        </p:spPr>
      </p:pic>
      <p:pic>
        <p:nvPicPr>
          <p:cNvPr id="25" name="Graphic 24">
            <a:extLst>
              <a:ext uri="{FF2B5EF4-FFF2-40B4-BE49-F238E27FC236}">
                <a16:creationId xmlns:a16="http://schemas.microsoft.com/office/drawing/2014/main" id="{2F826929-C3FA-7445-97BE-4C133FB27CA4}"/>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l="71265" t="-2202" r="-3796" b="41616"/>
          <a:stretch/>
        </p:blipFill>
        <p:spPr>
          <a:xfrm>
            <a:off x="-38100" y="4688228"/>
            <a:ext cx="1165069" cy="2169771"/>
          </a:xfrm>
          <a:prstGeom prst="rect">
            <a:avLst/>
          </a:prstGeom>
        </p:spPr>
      </p:pic>
      <p:pic>
        <p:nvPicPr>
          <p:cNvPr id="18" name="Picture 17" descr="A close up of a logo&#10;&#10;Description automatically generated">
            <a:extLst>
              <a:ext uri="{FF2B5EF4-FFF2-40B4-BE49-F238E27FC236}">
                <a16:creationId xmlns:a16="http://schemas.microsoft.com/office/drawing/2014/main" id="{762D140A-0216-FF47-A0C5-1CC9C6FFD78D}"/>
              </a:ext>
            </a:extLst>
          </p:cNvPr>
          <p:cNvPicPr>
            <a:picLocks noChangeAspect="1"/>
          </p:cNvPicPr>
          <p:nvPr userDrawn="1"/>
        </p:nvPicPr>
        <p:blipFill rotWithShape="1">
          <a:blip r:embed="rId7"/>
          <a:srcRect l="-11536" r="81772"/>
          <a:stretch/>
        </p:blipFill>
        <p:spPr>
          <a:xfrm rot="5400000">
            <a:off x="3014410" y="4542744"/>
            <a:ext cx="1062116" cy="3568397"/>
          </a:xfrm>
          <a:prstGeom prst="rect">
            <a:avLst/>
          </a:prstGeom>
        </p:spPr>
      </p:pic>
      <p:sp>
        <p:nvSpPr>
          <p:cNvPr id="19" name="Text Placeholder 10">
            <a:extLst>
              <a:ext uri="{FF2B5EF4-FFF2-40B4-BE49-F238E27FC236}">
                <a16:creationId xmlns:a16="http://schemas.microsoft.com/office/drawing/2014/main" id="{6E950BE0-FA4E-A941-8A49-D0FDD0169912}"/>
              </a:ext>
            </a:extLst>
          </p:cNvPr>
          <p:cNvSpPr>
            <a:spLocks noGrp="1"/>
          </p:cNvSpPr>
          <p:nvPr>
            <p:ph type="body" sz="quarter" idx="13" hasCustomPrompt="1"/>
          </p:nvPr>
        </p:nvSpPr>
        <p:spPr>
          <a:xfrm>
            <a:off x="695325" y="1306771"/>
            <a:ext cx="9872359" cy="814388"/>
          </a:xfrm>
          <a:prstGeom prst="rect">
            <a:avLst/>
          </a:prstGeom>
        </p:spPr>
        <p:txBody>
          <a:bodyPr/>
          <a:lstStyle>
            <a:lvl1pPr marL="0" indent="0">
              <a:buFontTx/>
              <a:buNone/>
              <a:defRPr sz="4200" cap="all" baseline="0">
                <a:solidFill>
                  <a:schemeClr val="accent1"/>
                </a:solidFill>
                <a:latin typeface="Circe" panose="020B0502020203020203" pitchFamily="34" charset="77"/>
              </a:defRPr>
            </a:lvl1pPr>
          </a:lstStyle>
          <a:p>
            <a:pPr lvl="0"/>
            <a:r>
              <a:rPr lang="sk-SK"/>
              <a:t>ČASŤ ČISTO iba TEXTOVÁ</a:t>
            </a:r>
          </a:p>
        </p:txBody>
      </p:sp>
      <p:sp>
        <p:nvSpPr>
          <p:cNvPr id="20" name="Text Placeholder 15">
            <a:extLst>
              <a:ext uri="{FF2B5EF4-FFF2-40B4-BE49-F238E27FC236}">
                <a16:creationId xmlns:a16="http://schemas.microsoft.com/office/drawing/2014/main" id="{4FD714D2-D0DB-5F49-917F-85B257CFDE6A}"/>
              </a:ext>
            </a:extLst>
          </p:cNvPr>
          <p:cNvSpPr>
            <a:spLocks noGrp="1"/>
          </p:cNvSpPr>
          <p:nvPr>
            <p:ph type="body" sz="quarter" idx="14" hasCustomPrompt="1"/>
          </p:nvPr>
        </p:nvSpPr>
        <p:spPr>
          <a:xfrm>
            <a:off x="695325" y="1916741"/>
            <a:ext cx="9872358" cy="1063625"/>
          </a:xfrm>
          <a:prstGeom prst="rect">
            <a:avLst/>
          </a:prstGeom>
        </p:spPr>
        <p:txBody>
          <a:bodyPr/>
          <a:lstStyle>
            <a:lvl1pPr marL="0" indent="0">
              <a:buFontTx/>
              <a:buNone/>
              <a:defRPr sz="3000" baseline="0">
                <a:solidFill>
                  <a:schemeClr val="accent3"/>
                </a:solidFill>
                <a:latin typeface="Tahoma" panose="020B0604030504040204" pitchFamily="34" charset="0"/>
              </a:defRPr>
            </a:lvl1pPr>
          </a:lstStyle>
          <a:p>
            <a:pPr lvl="0"/>
            <a:r>
              <a:rPr lang="sk-SK"/>
              <a:t>Podnadpis a doplnenie názvu</a:t>
            </a:r>
          </a:p>
        </p:txBody>
      </p:sp>
      <p:sp>
        <p:nvSpPr>
          <p:cNvPr id="21" name="Text Placeholder 22">
            <a:extLst>
              <a:ext uri="{FF2B5EF4-FFF2-40B4-BE49-F238E27FC236}">
                <a16:creationId xmlns:a16="http://schemas.microsoft.com/office/drawing/2014/main" id="{42B93E6F-D1A5-6F48-B0E6-4DF5459733F3}"/>
              </a:ext>
            </a:extLst>
          </p:cNvPr>
          <p:cNvSpPr>
            <a:spLocks noGrp="1"/>
          </p:cNvSpPr>
          <p:nvPr>
            <p:ph type="body" sz="quarter" idx="16" hasCustomPrompt="1"/>
          </p:nvPr>
        </p:nvSpPr>
        <p:spPr>
          <a:xfrm>
            <a:off x="5474801" y="219354"/>
            <a:ext cx="4397596" cy="334963"/>
          </a:xfrm>
          <a:prstGeom prst="rect">
            <a:avLst/>
          </a:prstGeom>
        </p:spPr>
        <p:txBody>
          <a:bodyPr/>
          <a:lstStyle>
            <a:lvl1pPr marL="0" indent="0" algn="r">
              <a:buFontTx/>
              <a:buNone/>
              <a:defRPr sz="1400" baseline="0">
                <a:solidFill>
                  <a:schemeClr val="accent3"/>
                </a:solidFill>
                <a:latin typeface="Tahoma" panose="020B0604030504040204" pitchFamily="34" charset="0"/>
              </a:defRPr>
            </a:lvl1pPr>
          </a:lstStyle>
          <a:p>
            <a:pPr lvl="0"/>
            <a:r>
              <a:rPr lang="sk-SK"/>
              <a:t>Názov prezentácie</a:t>
            </a:r>
          </a:p>
        </p:txBody>
      </p:sp>
      <p:sp>
        <p:nvSpPr>
          <p:cNvPr id="22" name="Text Placeholder 20">
            <a:extLst>
              <a:ext uri="{FF2B5EF4-FFF2-40B4-BE49-F238E27FC236}">
                <a16:creationId xmlns:a16="http://schemas.microsoft.com/office/drawing/2014/main" id="{1B525BA3-9FCE-E742-BD55-F274735BB2E1}"/>
              </a:ext>
            </a:extLst>
          </p:cNvPr>
          <p:cNvSpPr>
            <a:spLocks noGrp="1"/>
          </p:cNvSpPr>
          <p:nvPr>
            <p:ph type="body" sz="quarter" idx="15" hasCustomPrompt="1"/>
          </p:nvPr>
        </p:nvSpPr>
        <p:spPr>
          <a:xfrm>
            <a:off x="2035732" y="3012881"/>
            <a:ext cx="8832291" cy="2902057"/>
          </a:xfrm>
          <a:prstGeom prst="rect">
            <a:avLst/>
          </a:prstGeom>
        </p:spPr>
        <p:txBody>
          <a:bodyPr numCol="2" spcCol="180000"/>
          <a:lstStyle>
            <a:lvl1pPr marL="0" indent="0">
              <a:buFontTx/>
              <a:buNone/>
              <a:defRPr sz="1400" baseline="0">
                <a:solidFill>
                  <a:schemeClr val="bg1">
                    <a:lumMod val="50000"/>
                    <a:lumOff val="50000"/>
                  </a:schemeClr>
                </a:solidFill>
                <a:latin typeface="Tahoma" panose="020B0604030504040204" pitchFamily="34" charset="0"/>
              </a:defRPr>
            </a:lvl1pPr>
          </a:lstStyle>
          <a:p>
            <a:pPr lvl="0"/>
            <a:r>
              <a:rPr lang="sk-SK"/>
              <a:t>Natur, quatem. Sum doluptatur, con pa velest estrum imperspid estorep repelignam, ulluptatqui debis dolorem est, ut posam doluptatur, solorepel excerum is alit audandaes expla vendi blant ut quatam fugia consed ut a dolo coribus cvon pos sima volendande sunt quis min cuptat.</a:t>
            </a:r>
          </a:p>
          <a:p>
            <a:pPr lvl="0"/>
            <a:r>
              <a:rPr lang="sk-SK"/>
              <a:t>Soles es et fugit, conse optat.</a:t>
            </a:r>
          </a:p>
          <a:p>
            <a:pPr lvl="0"/>
            <a:endParaRPr lang="sk-SK"/>
          </a:p>
          <a:p>
            <a:pPr lvl="0"/>
            <a:r>
              <a:rPr lang="sk-SK"/>
              <a:t>Ictam, secto quo eos et, qui blabo. Cus derisinvendi blam illigent.</a:t>
            </a:r>
          </a:p>
          <a:p>
            <a:pPr lvl="0"/>
            <a:endParaRPr lang="sk-SK"/>
          </a:p>
          <a:p>
            <a:pPr lvl="0"/>
            <a:r>
              <a:rPr lang="sk-SK"/>
              <a:t>El ipidem acestiossi dellabo restia quo vollorit ma prem ratur?</a:t>
            </a:r>
          </a:p>
          <a:p>
            <a:pPr lvl="0"/>
            <a:r>
              <a:rPr lang="sk-SK"/>
              <a:t>Everchillam, sundandebis adia dis moditem iscient eum unt ut as se reperit atempostis ea cullaut pos andus, assit ut es expella borpore henesecta eaquas sam sintem. Num fugia accatur sint qui omniet iunto corrum fuga. Et ea pos aut laborep erspers pellat vellit od unt pa sunt, neceaquo quid quiscil listibus, od quatior sediae volorumetum que volecte ctatempore num vellate esequuntibus il modicium et exerchi ctusam que porehentis ex est, quas nonsequi rem. </a:t>
            </a:r>
          </a:p>
        </p:txBody>
      </p:sp>
    </p:spTree>
    <p:extLst>
      <p:ext uri="{BB962C8B-B14F-4D97-AF65-F5344CB8AC3E}">
        <p14:creationId xmlns:p14="http://schemas.microsoft.com/office/powerpoint/2010/main" val="394334798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00">
          <p15:clr>
            <a:srgbClr val="FBAE40"/>
          </p15:clr>
        </p15:guide>
        <p15:guide id="2" pos="43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Title Slide">
    <p:bg>
      <p:bgPr>
        <a:solidFill>
          <a:schemeClr val="tx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809BD38-003C-A749-8D8B-EF0A2A761782}"/>
              </a:ext>
            </a:extLst>
          </p:cNvPr>
          <p:cNvSpPr/>
          <p:nvPr userDrawn="1"/>
        </p:nvSpPr>
        <p:spPr>
          <a:xfrm>
            <a:off x="0" y="1"/>
            <a:ext cx="3352799" cy="368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5" name="Rectangle 14">
            <a:extLst>
              <a:ext uri="{FF2B5EF4-FFF2-40B4-BE49-F238E27FC236}">
                <a16:creationId xmlns:a16="http://schemas.microsoft.com/office/drawing/2014/main" id="{A5CEE885-03C4-0841-AC48-2804484C6037}"/>
              </a:ext>
            </a:extLst>
          </p:cNvPr>
          <p:cNvSpPr/>
          <p:nvPr userDrawn="1"/>
        </p:nvSpPr>
        <p:spPr>
          <a:xfrm>
            <a:off x="0" y="5384800"/>
            <a:ext cx="12191999" cy="14782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 name="Rectangle 1">
            <a:extLst>
              <a:ext uri="{FF2B5EF4-FFF2-40B4-BE49-F238E27FC236}">
                <a16:creationId xmlns:a16="http://schemas.microsoft.com/office/drawing/2014/main" id="{3B5C725A-1F32-EF43-AE1B-9ECD2CA6838B}"/>
              </a:ext>
            </a:extLst>
          </p:cNvPr>
          <p:cNvSpPr/>
          <p:nvPr userDrawn="1"/>
        </p:nvSpPr>
        <p:spPr>
          <a:xfrm>
            <a:off x="3352800" y="0"/>
            <a:ext cx="8839199" cy="817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26" name="Graphic 25">
            <a:extLst>
              <a:ext uri="{FF2B5EF4-FFF2-40B4-BE49-F238E27FC236}">
                <a16:creationId xmlns:a16="http://schemas.microsoft.com/office/drawing/2014/main" id="{2A75FC83-E6A4-3840-9925-197BD72551C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581" r="78236" b="2"/>
          <a:stretch/>
        </p:blipFill>
        <p:spPr>
          <a:xfrm>
            <a:off x="11600082" y="1159291"/>
            <a:ext cx="591917" cy="2762573"/>
          </a:xfrm>
          <a:prstGeom prst="rect">
            <a:avLst/>
          </a:prstGeom>
        </p:spPr>
      </p:pic>
      <p:pic>
        <p:nvPicPr>
          <p:cNvPr id="5" name="Graphic 4">
            <a:extLst>
              <a:ext uri="{FF2B5EF4-FFF2-40B4-BE49-F238E27FC236}">
                <a16:creationId xmlns:a16="http://schemas.microsoft.com/office/drawing/2014/main" id="{F98E8988-E47F-6C4B-882B-2C30F7D7EFC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76569"/>
          <a:stretch/>
        </p:blipFill>
        <p:spPr>
          <a:xfrm>
            <a:off x="1411877" y="-30212"/>
            <a:ext cx="3925455" cy="919757"/>
          </a:xfrm>
          <a:prstGeom prst="rect">
            <a:avLst/>
          </a:prstGeom>
        </p:spPr>
      </p:pic>
      <p:sp>
        <p:nvSpPr>
          <p:cNvPr id="9" name="Slide Number Placeholder 8"/>
          <p:cNvSpPr>
            <a:spLocks noGrp="1"/>
          </p:cNvSpPr>
          <p:nvPr>
            <p:ph type="sldNum" sz="quarter" idx="12"/>
          </p:nvPr>
        </p:nvSpPr>
        <p:spPr>
          <a:xfrm>
            <a:off x="11717137" y="6329565"/>
            <a:ext cx="365760" cy="365760"/>
          </a:xfrm>
        </p:spPr>
        <p:txBody>
          <a:bodyPr/>
          <a:lstStyle>
            <a:lvl1pPr>
              <a:defRPr>
                <a:solidFill>
                  <a:schemeClr val="accent5"/>
                </a:solidFill>
                <a:latin typeface="Tahoma" panose="020B0604030504040204" pitchFamily="34" charset="0"/>
                <a:ea typeface="Tahoma" panose="020B0604030504040204" pitchFamily="34" charset="0"/>
                <a:cs typeface="Tahoma" panose="020B0604030504040204" pitchFamily="34" charset="0"/>
              </a:defRPr>
            </a:lvl1pPr>
          </a:lstStyle>
          <a:p>
            <a:fld id="{027D6D31-2B8F-B345-A0A7-9B3B8CDBBCBD}" type="slidenum">
              <a:rPr lang="sk-SK" smtClean="0"/>
              <a:pPr/>
              <a:t>‹#›</a:t>
            </a:fld>
            <a:endParaRPr lang="sk-SK" dirty="0"/>
          </a:p>
        </p:txBody>
      </p:sp>
      <p:pic>
        <p:nvPicPr>
          <p:cNvPr id="6" name="Picture 5" descr="A picture containing device&#10;&#10;Description automatically generated">
            <a:extLst>
              <a:ext uri="{FF2B5EF4-FFF2-40B4-BE49-F238E27FC236}">
                <a16:creationId xmlns:a16="http://schemas.microsoft.com/office/drawing/2014/main" id="{7F196004-D5B2-EA41-82CA-F8B79CBEC202}"/>
              </a:ext>
            </a:extLst>
          </p:cNvPr>
          <p:cNvPicPr>
            <a:picLocks noChangeAspect="1"/>
          </p:cNvPicPr>
          <p:nvPr userDrawn="1"/>
        </p:nvPicPr>
        <p:blipFill>
          <a:blip r:embed="rId6"/>
          <a:stretch>
            <a:fillRect/>
          </a:stretch>
        </p:blipFill>
        <p:spPr>
          <a:xfrm>
            <a:off x="9717924" y="0"/>
            <a:ext cx="2474076" cy="1798530"/>
          </a:xfrm>
          <a:prstGeom prst="rect">
            <a:avLst/>
          </a:prstGeom>
        </p:spPr>
      </p:pic>
      <p:pic>
        <p:nvPicPr>
          <p:cNvPr id="14" name="Picture 13" descr="A close up of a logo&#10;&#10;Description automatically generated">
            <a:extLst>
              <a:ext uri="{FF2B5EF4-FFF2-40B4-BE49-F238E27FC236}">
                <a16:creationId xmlns:a16="http://schemas.microsoft.com/office/drawing/2014/main" id="{FCE0E3F6-6103-124C-8672-69B3F146ECB4}"/>
              </a:ext>
            </a:extLst>
          </p:cNvPr>
          <p:cNvPicPr>
            <a:picLocks noChangeAspect="1"/>
          </p:cNvPicPr>
          <p:nvPr userDrawn="1"/>
        </p:nvPicPr>
        <p:blipFill rotWithShape="1">
          <a:blip r:embed="rId7"/>
          <a:srcRect l="-11535" r="80501"/>
          <a:stretch/>
        </p:blipFill>
        <p:spPr>
          <a:xfrm>
            <a:off x="11404069" y="476250"/>
            <a:ext cx="787932" cy="2538864"/>
          </a:xfrm>
          <a:prstGeom prst="rect">
            <a:avLst/>
          </a:prstGeom>
        </p:spPr>
      </p:pic>
      <p:pic>
        <p:nvPicPr>
          <p:cNvPr id="3" name="Graphic 2">
            <a:extLst>
              <a:ext uri="{FF2B5EF4-FFF2-40B4-BE49-F238E27FC236}">
                <a16:creationId xmlns:a16="http://schemas.microsoft.com/office/drawing/2014/main" id="{597BC5D4-F51C-E548-A9E8-1EE295306120}"/>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t="71406"/>
          <a:stretch/>
        </p:blipFill>
        <p:spPr>
          <a:xfrm>
            <a:off x="3067210" y="-37215"/>
            <a:ext cx="2407591" cy="698074"/>
          </a:xfrm>
          <a:prstGeom prst="rect">
            <a:avLst/>
          </a:prstGeom>
        </p:spPr>
      </p:pic>
      <p:pic>
        <p:nvPicPr>
          <p:cNvPr id="25" name="Graphic 24">
            <a:extLst>
              <a:ext uri="{FF2B5EF4-FFF2-40B4-BE49-F238E27FC236}">
                <a16:creationId xmlns:a16="http://schemas.microsoft.com/office/drawing/2014/main" id="{2F826929-C3FA-7445-97BE-4C133FB27CA4}"/>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l="46954" t="-2202" r="-3796" b="41616"/>
          <a:stretch/>
        </p:blipFill>
        <p:spPr>
          <a:xfrm>
            <a:off x="-1" y="4700319"/>
            <a:ext cx="2035733" cy="2169771"/>
          </a:xfrm>
          <a:prstGeom prst="rect">
            <a:avLst/>
          </a:prstGeom>
        </p:spPr>
      </p:pic>
      <p:pic>
        <p:nvPicPr>
          <p:cNvPr id="18" name="Picture 17" descr="A close up of a logo&#10;&#10;Description automatically generated">
            <a:extLst>
              <a:ext uri="{FF2B5EF4-FFF2-40B4-BE49-F238E27FC236}">
                <a16:creationId xmlns:a16="http://schemas.microsoft.com/office/drawing/2014/main" id="{762D140A-0216-FF47-A0C5-1CC9C6FFD78D}"/>
              </a:ext>
            </a:extLst>
          </p:cNvPr>
          <p:cNvPicPr>
            <a:picLocks noChangeAspect="1"/>
          </p:cNvPicPr>
          <p:nvPr userDrawn="1"/>
        </p:nvPicPr>
        <p:blipFill rotWithShape="1">
          <a:blip r:embed="rId7"/>
          <a:srcRect l="-11536" r="81772"/>
          <a:stretch/>
        </p:blipFill>
        <p:spPr>
          <a:xfrm rot="5400000">
            <a:off x="3014410" y="4542744"/>
            <a:ext cx="1062116" cy="3568397"/>
          </a:xfrm>
          <a:prstGeom prst="rect">
            <a:avLst/>
          </a:prstGeom>
        </p:spPr>
      </p:pic>
      <p:sp>
        <p:nvSpPr>
          <p:cNvPr id="19" name="Picture Placeholder 6">
            <a:extLst>
              <a:ext uri="{FF2B5EF4-FFF2-40B4-BE49-F238E27FC236}">
                <a16:creationId xmlns:a16="http://schemas.microsoft.com/office/drawing/2014/main" id="{3EFB0A05-6FB2-B544-BFD9-70AD44FDF131}"/>
              </a:ext>
            </a:extLst>
          </p:cNvPr>
          <p:cNvSpPr>
            <a:spLocks noGrp="1"/>
          </p:cNvSpPr>
          <p:nvPr>
            <p:ph type="pic" sz="quarter" idx="13"/>
          </p:nvPr>
        </p:nvSpPr>
        <p:spPr>
          <a:xfrm>
            <a:off x="839788" y="2174184"/>
            <a:ext cx="4513996" cy="3957432"/>
          </a:xfrm>
          <a:prstGeom prst="rect">
            <a:avLst/>
          </a:prstGeom>
          <a:solidFill>
            <a:schemeClr val="tx1">
              <a:lumMod val="85000"/>
            </a:schemeClr>
          </a:solidFill>
        </p:spPr>
        <p:txBody>
          <a:bodyPr/>
          <a:lstStyle>
            <a:lvl1pPr marL="0" indent="0">
              <a:buFontTx/>
              <a:buNone/>
              <a:defRPr/>
            </a:lvl1pPr>
          </a:lstStyle>
          <a:p>
            <a:endParaRPr lang="sk-SK"/>
          </a:p>
        </p:txBody>
      </p:sp>
      <p:sp>
        <p:nvSpPr>
          <p:cNvPr id="20" name="Picture Placeholder 6">
            <a:extLst>
              <a:ext uri="{FF2B5EF4-FFF2-40B4-BE49-F238E27FC236}">
                <a16:creationId xmlns:a16="http://schemas.microsoft.com/office/drawing/2014/main" id="{3315035C-188D-D841-BB8C-B8DB68528D89}"/>
              </a:ext>
            </a:extLst>
          </p:cNvPr>
          <p:cNvSpPr>
            <a:spLocks noGrp="1"/>
          </p:cNvSpPr>
          <p:nvPr>
            <p:ph type="pic" sz="quarter" idx="14"/>
          </p:nvPr>
        </p:nvSpPr>
        <p:spPr>
          <a:xfrm>
            <a:off x="5452844" y="2163968"/>
            <a:ext cx="3213100" cy="1988932"/>
          </a:xfrm>
          <a:prstGeom prst="rect">
            <a:avLst/>
          </a:prstGeom>
          <a:solidFill>
            <a:schemeClr val="tx1">
              <a:lumMod val="85000"/>
            </a:schemeClr>
          </a:solidFill>
        </p:spPr>
        <p:txBody>
          <a:bodyPr/>
          <a:lstStyle>
            <a:lvl1pPr marL="0" indent="0">
              <a:buFontTx/>
              <a:buNone/>
              <a:defRPr/>
            </a:lvl1pPr>
          </a:lstStyle>
          <a:p>
            <a:endParaRPr lang="sk-SK"/>
          </a:p>
        </p:txBody>
      </p:sp>
      <p:sp>
        <p:nvSpPr>
          <p:cNvPr id="21" name="Picture Placeholder 6">
            <a:extLst>
              <a:ext uri="{FF2B5EF4-FFF2-40B4-BE49-F238E27FC236}">
                <a16:creationId xmlns:a16="http://schemas.microsoft.com/office/drawing/2014/main" id="{A5A91F19-A0F2-4541-87F7-68243124F165}"/>
              </a:ext>
            </a:extLst>
          </p:cNvPr>
          <p:cNvSpPr>
            <a:spLocks noGrp="1"/>
          </p:cNvSpPr>
          <p:nvPr>
            <p:ph type="pic" sz="quarter" idx="15"/>
          </p:nvPr>
        </p:nvSpPr>
        <p:spPr>
          <a:xfrm>
            <a:off x="5452844" y="4299278"/>
            <a:ext cx="3213100" cy="1822121"/>
          </a:xfrm>
          <a:prstGeom prst="rect">
            <a:avLst/>
          </a:prstGeom>
          <a:solidFill>
            <a:schemeClr val="tx1">
              <a:lumMod val="85000"/>
            </a:schemeClr>
          </a:solidFill>
        </p:spPr>
        <p:txBody>
          <a:bodyPr/>
          <a:lstStyle>
            <a:lvl1pPr marL="0" indent="0">
              <a:buFontTx/>
              <a:buNone/>
              <a:defRPr/>
            </a:lvl1pPr>
          </a:lstStyle>
          <a:p>
            <a:endParaRPr lang="sk-SK"/>
          </a:p>
        </p:txBody>
      </p:sp>
      <p:sp>
        <p:nvSpPr>
          <p:cNvPr id="22" name="Picture Placeholder 6">
            <a:extLst>
              <a:ext uri="{FF2B5EF4-FFF2-40B4-BE49-F238E27FC236}">
                <a16:creationId xmlns:a16="http://schemas.microsoft.com/office/drawing/2014/main" id="{9EA43FD4-E57F-4D40-948A-58C87A9F6593}"/>
              </a:ext>
            </a:extLst>
          </p:cNvPr>
          <p:cNvSpPr>
            <a:spLocks noGrp="1"/>
          </p:cNvSpPr>
          <p:nvPr>
            <p:ph type="pic" sz="quarter" idx="16"/>
          </p:nvPr>
        </p:nvSpPr>
        <p:spPr>
          <a:xfrm>
            <a:off x="8784788" y="2174184"/>
            <a:ext cx="2932349" cy="3957432"/>
          </a:xfrm>
          <a:prstGeom prst="rect">
            <a:avLst/>
          </a:prstGeom>
          <a:solidFill>
            <a:schemeClr val="tx1">
              <a:lumMod val="85000"/>
            </a:schemeClr>
          </a:solidFill>
        </p:spPr>
        <p:txBody>
          <a:bodyPr/>
          <a:lstStyle>
            <a:lvl1pPr marL="0" indent="0">
              <a:buFontTx/>
              <a:buNone/>
              <a:defRPr/>
            </a:lvl1pPr>
          </a:lstStyle>
          <a:p>
            <a:endParaRPr lang="sk-SK"/>
          </a:p>
        </p:txBody>
      </p:sp>
      <p:sp>
        <p:nvSpPr>
          <p:cNvPr id="24" name="Text Placeholder 10">
            <a:extLst>
              <a:ext uri="{FF2B5EF4-FFF2-40B4-BE49-F238E27FC236}">
                <a16:creationId xmlns:a16="http://schemas.microsoft.com/office/drawing/2014/main" id="{D48427E5-A4A3-F242-B943-0EDBEA62730F}"/>
              </a:ext>
            </a:extLst>
          </p:cNvPr>
          <p:cNvSpPr>
            <a:spLocks noGrp="1"/>
          </p:cNvSpPr>
          <p:nvPr>
            <p:ph type="body" sz="quarter" idx="17" hasCustomPrompt="1"/>
          </p:nvPr>
        </p:nvSpPr>
        <p:spPr>
          <a:xfrm>
            <a:off x="695325" y="1306771"/>
            <a:ext cx="9872359" cy="814388"/>
          </a:xfrm>
          <a:prstGeom prst="rect">
            <a:avLst/>
          </a:prstGeom>
        </p:spPr>
        <p:txBody>
          <a:bodyPr/>
          <a:lstStyle>
            <a:lvl1pPr marL="0" indent="0">
              <a:buFontTx/>
              <a:buNone/>
              <a:defRPr sz="4200" cap="all" baseline="0">
                <a:solidFill>
                  <a:schemeClr val="accent1"/>
                </a:solidFill>
                <a:latin typeface="Circe" panose="020B0502020203020203" pitchFamily="34" charset="77"/>
              </a:defRPr>
            </a:lvl1pPr>
          </a:lstStyle>
          <a:p>
            <a:pPr lvl="0"/>
            <a:r>
              <a:rPr lang="sk-SK"/>
              <a:t>ČASŤ iba s fotkami</a:t>
            </a:r>
          </a:p>
        </p:txBody>
      </p:sp>
      <p:sp>
        <p:nvSpPr>
          <p:cNvPr id="28" name="Text Placeholder 22">
            <a:extLst>
              <a:ext uri="{FF2B5EF4-FFF2-40B4-BE49-F238E27FC236}">
                <a16:creationId xmlns:a16="http://schemas.microsoft.com/office/drawing/2014/main" id="{1E7813C5-57EC-C042-AA60-EB2E8F84FFA1}"/>
              </a:ext>
            </a:extLst>
          </p:cNvPr>
          <p:cNvSpPr>
            <a:spLocks noGrp="1"/>
          </p:cNvSpPr>
          <p:nvPr>
            <p:ph type="body" sz="quarter" idx="18" hasCustomPrompt="1"/>
          </p:nvPr>
        </p:nvSpPr>
        <p:spPr>
          <a:xfrm>
            <a:off x="5416826" y="219354"/>
            <a:ext cx="4455571" cy="334963"/>
          </a:xfrm>
          <a:prstGeom prst="rect">
            <a:avLst/>
          </a:prstGeom>
        </p:spPr>
        <p:txBody>
          <a:bodyPr/>
          <a:lstStyle>
            <a:lvl1pPr marL="0" indent="0" algn="r">
              <a:buFontTx/>
              <a:buNone/>
              <a:defRPr sz="1400" baseline="0">
                <a:solidFill>
                  <a:schemeClr val="accent3"/>
                </a:solidFill>
                <a:latin typeface="Tahoma" panose="020B0604030504040204" pitchFamily="34" charset="0"/>
              </a:defRPr>
            </a:lvl1pPr>
          </a:lstStyle>
          <a:p>
            <a:pPr lvl="0"/>
            <a:r>
              <a:rPr lang="sk-SK"/>
              <a:t>Názov prezentácie</a:t>
            </a:r>
          </a:p>
        </p:txBody>
      </p:sp>
    </p:spTree>
    <p:extLst>
      <p:ext uri="{BB962C8B-B14F-4D97-AF65-F5344CB8AC3E}">
        <p14:creationId xmlns:p14="http://schemas.microsoft.com/office/powerpoint/2010/main" val="30821366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00">
          <p15:clr>
            <a:srgbClr val="FBAE40"/>
          </p15:clr>
        </p15:guide>
        <p15:guide id="2" pos="43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Title Slide">
    <p:bg>
      <p:bgPr>
        <a:solidFill>
          <a:schemeClr val="tx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809BD38-003C-A749-8D8B-EF0A2A761782}"/>
              </a:ext>
            </a:extLst>
          </p:cNvPr>
          <p:cNvSpPr/>
          <p:nvPr userDrawn="1"/>
        </p:nvSpPr>
        <p:spPr>
          <a:xfrm>
            <a:off x="-38100" y="1"/>
            <a:ext cx="3390899" cy="3683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5" name="Rectangle 14">
            <a:extLst>
              <a:ext uri="{FF2B5EF4-FFF2-40B4-BE49-F238E27FC236}">
                <a16:creationId xmlns:a16="http://schemas.microsoft.com/office/drawing/2014/main" id="{A5CEE885-03C4-0841-AC48-2804484C6037}"/>
              </a:ext>
            </a:extLst>
          </p:cNvPr>
          <p:cNvSpPr/>
          <p:nvPr userDrawn="1"/>
        </p:nvSpPr>
        <p:spPr>
          <a:xfrm>
            <a:off x="0" y="5040966"/>
            <a:ext cx="12191999" cy="182212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 name="Rectangle 1">
            <a:extLst>
              <a:ext uri="{FF2B5EF4-FFF2-40B4-BE49-F238E27FC236}">
                <a16:creationId xmlns:a16="http://schemas.microsoft.com/office/drawing/2014/main" id="{3B5C725A-1F32-EF43-AE1B-9ECD2CA6838B}"/>
              </a:ext>
            </a:extLst>
          </p:cNvPr>
          <p:cNvSpPr/>
          <p:nvPr userDrawn="1"/>
        </p:nvSpPr>
        <p:spPr>
          <a:xfrm>
            <a:off x="3352800" y="0"/>
            <a:ext cx="8839199" cy="817887"/>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26" name="Graphic 25">
            <a:extLst>
              <a:ext uri="{FF2B5EF4-FFF2-40B4-BE49-F238E27FC236}">
                <a16:creationId xmlns:a16="http://schemas.microsoft.com/office/drawing/2014/main" id="{2A75FC83-E6A4-3840-9925-197BD72551C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581" r="78236" b="2"/>
          <a:stretch/>
        </p:blipFill>
        <p:spPr>
          <a:xfrm>
            <a:off x="11600082" y="1159291"/>
            <a:ext cx="591917" cy="2762573"/>
          </a:xfrm>
          <a:prstGeom prst="rect">
            <a:avLst/>
          </a:prstGeom>
        </p:spPr>
      </p:pic>
      <p:pic>
        <p:nvPicPr>
          <p:cNvPr id="5" name="Graphic 4">
            <a:extLst>
              <a:ext uri="{FF2B5EF4-FFF2-40B4-BE49-F238E27FC236}">
                <a16:creationId xmlns:a16="http://schemas.microsoft.com/office/drawing/2014/main" id="{F98E8988-E47F-6C4B-882B-2C30F7D7EFC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76569"/>
          <a:stretch/>
        </p:blipFill>
        <p:spPr>
          <a:xfrm>
            <a:off x="1411877" y="-30212"/>
            <a:ext cx="3925455" cy="919757"/>
          </a:xfrm>
          <a:prstGeom prst="rect">
            <a:avLst/>
          </a:prstGeom>
        </p:spPr>
      </p:pic>
      <p:sp>
        <p:nvSpPr>
          <p:cNvPr id="9" name="Slide Number Placeholder 8"/>
          <p:cNvSpPr>
            <a:spLocks noGrp="1"/>
          </p:cNvSpPr>
          <p:nvPr>
            <p:ph type="sldNum" sz="quarter" idx="12"/>
          </p:nvPr>
        </p:nvSpPr>
        <p:spPr>
          <a:xfrm>
            <a:off x="11717137" y="6329565"/>
            <a:ext cx="365760" cy="365760"/>
          </a:xfrm>
        </p:spPr>
        <p:txBody>
          <a:bodyPr/>
          <a:lstStyle>
            <a:lvl1pPr>
              <a:defRPr>
                <a:solidFill>
                  <a:schemeClr val="accent5"/>
                </a:solidFill>
                <a:latin typeface="Tahoma" panose="020B0604030504040204" pitchFamily="34" charset="0"/>
                <a:ea typeface="Tahoma" panose="020B0604030504040204" pitchFamily="34" charset="0"/>
                <a:cs typeface="Tahoma" panose="020B0604030504040204" pitchFamily="34" charset="0"/>
              </a:defRPr>
            </a:lvl1pPr>
          </a:lstStyle>
          <a:p>
            <a:fld id="{027D6D31-2B8F-B345-A0A7-9B3B8CDBBCBD}" type="slidenum">
              <a:rPr lang="sk-SK" smtClean="0"/>
              <a:pPr/>
              <a:t>‹#›</a:t>
            </a:fld>
            <a:endParaRPr lang="sk-SK" dirty="0"/>
          </a:p>
        </p:txBody>
      </p:sp>
      <p:pic>
        <p:nvPicPr>
          <p:cNvPr id="6" name="Picture 5" descr="A picture containing device&#10;&#10;Description automatically generated">
            <a:extLst>
              <a:ext uri="{FF2B5EF4-FFF2-40B4-BE49-F238E27FC236}">
                <a16:creationId xmlns:a16="http://schemas.microsoft.com/office/drawing/2014/main" id="{7F196004-D5B2-EA41-82CA-F8B79CBEC202}"/>
              </a:ext>
            </a:extLst>
          </p:cNvPr>
          <p:cNvPicPr>
            <a:picLocks noChangeAspect="1"/>
          </p:cNvPicPr>
          <p:nvPr userDrawn="1"/>
        </p:nvPicPr>
        <p:blipFill>
          <a:blip r:embed="rId6"/>
          <a:stretch>
            <a:fillRect/>
          </a:stretch>
        </p:blipFill>
        <p:spPr>
          <a:xfrm>
            <a:off x="9717924" y="0"/>
            <a:ext cx="2474076" cy="1798530"/>
          </a:xfrm>
          <a:prstGeom prst="rect">
            <a:avLst/>
          </a:prstGeom>
        </p:spPr>
      </p:pic>
      <p:pic>
        <p:nvPicPr>
          <p:cNvPr id="14" name="Picture 13" descr="A close up of a logo&#10;&#10;Description automatically generated">
            <a:extLst>
              <a:ext uri="{FF2B5EF4-FFF2-40B4-BE49-F238E27FC236}">
                <a16:creationId xmlns:a16="http://schemas.microsoft.com/office/drawing/2014/main" id="{FCE0E3F6-6103-124C-8672-69B3F146ECB4}"/>
              </a:ext>
            </a:extLst>
          </p:cNvPr>
          <p:cNvPicPr>
            <a:picLocks noChangeAspect="1"/>
          </p:cNvPicPr>
          <p:nvPr userDrawn="1"/>
        </p:nvPicPr>
        <p:blipFill rotWithShape="1">
          <a:blip r:embed="rId7"/>
          <a:srcRect l="-11535" r="80501"/>
          <a:stretch/>
        </p:blipFill>
        <p:spPr>
          <a:xfrm>
            <a:off x="11404069" y="476250"/>
            <a:ext cx="787932" cy="2538864"/>
          </a:xfrm>
          <a:prstGeom prst="rect">
            <a:avLst/>
          </a:prstGeom>
        </p:spPr>
      </p:pic>
      <p:pic>
        <p:nvPicPr>
          <p:cNvPr id="3" name="Graphic 2">
            <a:extLst>
              <a:ext uri="{FF2B5EF4-FFF2-40B4-BE49-F238E27FC236}">
                <a16:creationId xmlns:a16="http://schemas.microsoft.com/office/drawing/2014/main" id="{597BC5D4-F51C-E548-A9E8-1EE295306120}"/>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t="71406"/>
          <a:stretch/>
        </p:blipFill>
        <p:spPr>
          <a:xfrm>
            <a:off x="3067210" y="-37215"/>
            <a:ext cx="2407591" cy="698074"/>
          </a:xfrm>
          <a:prstGeom prst="rect">
            <a:avLst/>
          </a:prstGeom>
        </p:spPr>
      </p:pic>
      <p:pic>
        <p:nvPicPr>
          <p:cNvPr id="25" name="Graphic 24">
            <a:extLst>
              <a:ext uri="{FF2B5EF4-FFF2-40B4-BE49-F238E27FC236}">
                <a16:creationId xmlns:a16="http://schemas.microsoft.com/office/drawing/2014/main" id="{2F826929-C3FA-7445-97BE-4C133FB27CA4}"/>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l="71265" t="-2202" r="-3796" b="41616"/>
          <a:stretch/>
        </p:blipFill>
        <p:spPr>
          <a:xfrm>
            <a:off x="-38100" y="4688228"/>
            <a:ext cx="1165069" cy="2169771"/>
          </a:xfrm>
          <a:prstGeom prst="rect">
            <a:avLst/>
          </a:prstGeom>
        </p:spPr>
      </p:pic>
      <p:pic>
        <p:nvPicPr>
          <p:cNvPr id="18" name="Picture 17" descr="A close up of a logo&#10;&#10;Description automatically generated">
            <a:extLst>
              <a:ext uri="{FF2B5EF4-FFF2-40B4-BE49-F238E27FC236}">
                <a16:creationId xmlns:a16="http://schemas.microsoft.com/office/drawing/2014/main" id="{762D140A-0216-FF47-A0C5-1CC9C6FFD78D}"/>
              </a:ext>
            </a:extLst>
          </p:cNvPr>
          <p:cNvPicPr>
            <a:picLocks noChangeAspect="1"/>
          </p:cNvPicPr>
          <p:nvPr userDrawn="1"/>
        </p:nvPicPr>
        <p:blipFill rotWithShape="1">
          <a:blip r:embed="rId7"/>
          <a:srcRect l="-11536" r="81772"/>
          <a:stretch/>
        </p:blipFill>
        <p:spPr>
          <a:xfrm rot="5400000">
            <a:off x="3014410" y="4542744"/>
            <a:ext cx="1062116" cy="3568397"/>
          </a:xfrm>
          <a:prstGeom prst="rect">
            <a:avLst/>
          </a:prstGeom>
        </p:spPr>
      </p:pic>
      <p:sp>
        <p:nvSpPr>
          <p:cNvPr id="19" name="Picture Placeholder 6">
            <a:extLst>
              <a:ext uri="{FF2B5EF4-FFF2-40B4-BE49-F238E27FC236}">
                <a16:creationId xmlns:a16="http://schemas.microsoft.com/office/drawing/2014/main" id="{4271D54F-202E-1B46-B0BB-A2D0A5C4D6D6}"/>
              </a:ext>
            </a:extLst>
          </p:cNvPr>
          <p:cNvSpPr>
            <a:spLocks noGrp="1"/>
          </p:cNvSpPr>
          <p:nvPr>
            <p:ph type="pic" sz="quarter" idx="13"/>
          </p:nvPr>
        </p:nvSpPr>
        <p:spPr>
          <a:xfrm>
            <a:off x="839788" y="2174184"/>
            <a:ext cx="4513996" cy="3957432"/>
          </a:xfrm>
          <a:prstGeom prst="rect">
            <a:avLst/>
          </a:prstGeom>
          <a:solidFill>
            <a:schemeClr val="tx1">
              <a:lumMod val="85000"/>
            </a:schemeClr>
          </a:solidFill>
        </p:spPr>
        <p:txBody>
          <a:bodyPr/>
          <a:lstStyle>
            <a:lvl1pPr marL="0" indent="0">
              <a:buFontTx/>
              <a:buNone/>
              <a:defRPr/>
            </a:lvl1pPr>
          </a:lstStyle>
          <a:p>
            <a:endParaRPr lang="sk-SK"/>
          </a:p>
        </p:txBody>
      </p:sp>
      <p:sp>
        <p:nvSpPr>
          <p:cNvPr id="20" name="Picture Placeholder 6">
            <a:extLst>
              <a:ext uri="{FF2B5EF4-FFF2-40B4-BE49-F238E27FC236}">
                <a16:creationId xmlns:a16="http://schemas.microsoft.com/office/drawing/2014/main" id="{3A414D8E-3113-B242-8CF4-400F12141254}"/>
              </a:ext>
            </a:extLst>
          </p:cNvPr>
          <p:cNvSpPr>
            <a:spLocks noGrp="1"/>
          </p:cNvSpPr>
          <p:nvPr>
            <p:ph type="pic" sz="quarter" idx="14"/>
          </p:nvPr>
        </p:nvSpPr>
        <p:spPr>
          <a:xfrm>
            <a:off x="5452844" y="2163968"/>
            <a:ext cx="3213100" cy="1988932"/>
          </a:xfrm>
          <a:prstGeom prst="rect">
            <a:avLst/>
          </a:prstGeom>
          <a:solidFill>
            <a:schemeClr val="tx1">
              <a:lumMod val="85000"/>
            </a:schemeClr>
          </a:solidFill>
        </p:spPr>
        <p:txBody>
          <a:bodyPr/>
          <a:lstStyle>
            <a:lvl1pPr marL="0" indent="0">
              <a:buFontTx/>
              <a:buNone/>
              <a:defRPr/>
            </a:lvl1pPr>
          </a:lstStyle>
          <a:p>
            <a:endParaRPr lang="sk-SK"/>
          </a:p>
        </p:txBody>
      </p:sp>
      <p:sp>
        <p:nvSpPr>
          <p:cNvPr id="21" name="Picture Placeholder 6">
            <a:extLst>
              <a:ext uri="{FF2B5EF4-FFF2-40B4-BE49-F238E27FC236}">
                <a16:creationId xmlns:a16="http://schemas.microsoft.com/office/drawing/2014/main" id="{89BD582E-7505-5644-98CF-FDFE0D20AAB2}"/>
              </a:ext>
            </a:extLst>
          </p:cNvPr>
          <p:cNvSpPr>
            <a:spLocks noGrp="1"/>
          </p:cNvSpPr>
          <p:nvPr>
            <p:ph type="pic" sz="quarter" idx="15"/>
          </p:nvPr>
        </p:nvSpPr>
        <p:spPr>
          <a:xfrm>
            <a:off x="5452844" y="4299278"/>
            <a:ext cx="3213100" cy="1822121"/>
          </a:xfrm>
          <a:prstGeom prst="rect">
            <a:avLst/>
          </a:prstGeom>
          <a:solidFill>
            <a:schemeClr val="tx1">
              <a:lumMod val="85000"/>
            </a:schemeClr>
          </a:solidFill>
        </p:spPr>
        <p:txBody>
          <a:bodyPr/>
          <a:lstStyle>
            <a:lvl1pPr marL="0" indent="0">
              <a:buFontTx/>
              <a:buNone/>
              <a:defRPr/>
            </a:lvl1pPr>
          </a:lstStyle>
          <a:p>
            <a:endParaRPr lang="sk-SK"/>
          </a:p>
        </p:txBody>
      </p:sp>
      <p:sp>
        <p:nvSpPr>
          <p:cNvPr id="22" name="Picture Placeholder 6">
            <a:extLst>
              <a:ext uri="{FF2B5EF4-FFF2-40B4-BE49-F238E27FC236}">
                <a16:creationId xmlns:a16="http://schemas.microsoft.com/office/drawing/2014/main" id="{6C738A0A-3E1A-8241-9661-8E81B4A4F7DB}"/>
              </a:ext>
            </a:extLst>
          </p:cNvPr>
          <p:cNvSpPr>
            <a:spLocks noGrp="1"/>
          </p:cNvSpPr>
          <p:nvPr>
            <p:ph type="pic" sz="quarter" idx="16"/>
          </p:nvPr>
        </p:nvSpPr>
        <p:spPr>
          <a:xfrm>
            <a:off x="8784788" y="2174184"/>
            <a:ext cx="2932349" cy="3957432"/>
          </a:xfrm>
          <a:prstGeom prst="rect">
            <a:avLst/>
          </a:prstGeom>
          <a:solidFill>
            <a:schemeClr val="tx1">
              <a:lumMod val="85000"/>
            </a:schemeClr>
          </a:solidFill>
        </p:spPr>
        <p:txBody>
          <a:bodyPr/>
          <a:lstStyle>
            <a:lvl1pPr marL="0" indent="0">
              <a:buFontTx/>
              <a:buNone/>
              <a:defRPr/>
            </a:lvl1pPr>
          </a:lstStyle>
          <a:p>
            <a:endParaRPr lang="sk-SK"/>
          </a:p>
        </p:txBody>
      </p:sp>
      <p:sp>
        <p:nvSpPr>
          <p:cNvPr id="24" name="Text Placeholder 10">
            <a:extLst>
              <a:ext uri="{FF2B5EF4-FFF2-40B4-BE49-F238E27FC236}">
                <a16:creationId xmlns:a16="http://schemas.microsoft.com/office/drawing/2014/main" id="{9F9CAB01-CE9F-964D-AC2C-FDF34D8FA664}"/>
              </a:ext>
            </a:extLst>
          </p:cNvPr>
          <p:cNvSpPr>
            <a:spLocks noGrp="1"/>
          </p:cNvSpPr>
          <p:nvPr>
            <p:ph type="body" sz="quarter" idx="17" hasCustomPrompt="1"/>
          </p:nvPr>
        </p:nvSpPr>
        <p:spPr>
          <a:xfrm>
            <a:off x="695325" y="1306771"/>
            <a:ext cx="9872359" cy="814388"/>
          </a:xfrm>
          <a:prstGeom prst="rect">
            <a:avLst/>
          </a:prstGeom>
        </p:spPr>
        <p:txBody>
          <a:bodyPr/>
          <a:lstStyle>
            <a:lvl1pPr marL="0" indent="0">
              <a:buFontTx/>
              <a:buNone/>
              <a:defRPr sz="4200" cap="all" baseline="0">
                <a:solidFill>
                  <a:schemeClr val="accent1"/>
                </a:solidFill>
                <a:latin typeface="Circe" panose="020B0502020203020203" pitchFamily="34" charset="77"/>
              </a:defRPr>
            </a:lvl1pPr>
          </a:lstStyle>
          <a:p>
            <a:pPr lvl="0"/>
            <a:r>
              <a:rPr lang="sk-SK"/>
              <a:t>ČASŤ iba s fotkami</a:t>
            </a:r>
          </a:p>
        </p:txBody>
      </p:sp>
      <p:sp>
        <p:nvSpPr>
          <p:cNvPr id="28" name="Text Placeholder 22">
            <a:extLst>
              <a:ext uri="{FF2B5EF4-FFF2-40B4-BE49-F238E27FC236}">
                <a16:creationId xmlns:a16="http://schemas.microsoft.com/office/drawing/2014/main" id="{A8FB1E86-B92D-BA48-BE69-7C94486662BD}"/>
              </a:ext>
            </a:extLst>
          </p:cNvPr>
          <p:cNvSpPr>
            <a:spLocks noGrp="1"/>
          </p:cNvSpPr>
          <p:nvPr>
            <p:ph type="body" sz="quarter" idx="18" hasCustomPrompt="1"/>
          </p:nvPr>
        </p:nvSpPr>
        <p:spPr>
          <a:xfrm>
            <a:off x="5416826" y="219354"/>
            <a:ext cx="4455571" cy="334963"/>
          </a:xfrm>
          <a:prstGeom prst="rect">
            <a:avLst/>
          </a:prstGeom>
        </p:spPr>
        <p:txBody>
          <a:bodyPr/>
          <a:lstStyle>
            <a:lvl1pPr marL="0" indent="0" algn="r">
              <a:buFontTx/>
              <a:buNone/>
              <a:defRPr sz="1400" baseline="0">
                <a:solidFill>
                  <a:schemeClr val="tx1"/>
                </a:solidFill>
                <a:latin typeface="Tahoma" panose="020B0604030504040204" pitchFamily="34" charset="0"/>
              </a:defRPr>
            </a:lvl1pPr>
          </a:lstStyle>
          <a:p>
            <a:pPr lvl="0"/>
            <a:r>
              <a:rPr lang="sk-SK"/>
              <a:t>Názov prezentácie</a:t>
            </a:r>
          </a:p>
        </p:txBody>
      </p:sp>
    </p:spTree>
    <p:extLst>
      <p:ext uri="{BB962C8B-B14F-4D97-AF65-F5344CB8AC3E}">
        <p14:creationId xmlns:p14="http://schemas.microsoft.com/office/powerpoint/2010/main" val="196588617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00">
          <p15:clr>
            <a:srgbClr val="FBAE40"/>
          </p15:clr>
        </p15:guide>
        <p15:guide id="2" pos="43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1"/>
        </a:solidFill>
        <a:effectLst/>
      </p:bgPr>
    </p:bg>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2A75FC83-E6A4-3840-9925-197BD72551C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581" r="64495" b="2"/>
          <a:stretch/>
        </p:blipFill>
        <p:spPr>
          <a:xfrm>
            <a:off x="11226370" y="1694423"/>
            <a:ext cx="965629" cy="2762573"/>
          </a:xfrm>
          <a:prstGeom prst="rect">
            <a:avLst/>
          </a:prstGeom>
        </p:spPr>
      </p:pic>
      <p:pic>
        <p:nvPicPr>
          <p:cNvPr id="5" name="Graphic 4">
            <a:extLst>
              <a:ext uri="{FF2B5EF4-FFF2-40B4-BE49-F238E27FC236}">
                <a16:creationId xmlns:a16="http://schemas.microsoft.com/office/drawing/2014/main" id="{F98E8988-E47F-6C4B-882B-2C30F7D7EFC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76569"/>
          <a:stretch/>
        </p:blipFill>
        <p:spPr>
          <a:xfrm>
            <a:off x="1215604" y="0"/>
            <a:ext cx="4318000" cy="1011733"/>
          </a:xfrm>
          <a:prstGeom prst="rect">
            <a:avLst/>
          </a:prstGeom>
        </p:spPr>
      </p:pic>
      <p:sp>
        <p:nvSpPr>
          <p:cNvPr id="9" name="Slide Number Placeholder 8"/>
          <p:cNvSpPr>
            <a:spLocks noGrp="1"/>
          </p:cNvSpPr>
          <p:nvPr>
            <p:ph type="sldNum" sz="quarter" idx="12"/>
          </p:nvPr>
        </p:nvSpPr>
        <p:spPr>
          <a:xfrm>
            <a:off x="11717137" y="6329565"/>
            <a:ext cx="365760" cy="365760"/>
          </a:xfrm>
        </p:spPr>
        <p:txBody>
          <a:bodyPr/>
          <a:lstStyle>
            <a:lvl1pPr>
              <a:defRPr>
                <a:solidFill>
                  <a:schemeClr val="accent5"/>
                </a:solidFill>
                <a:latin typeface="Tahoma" panose="020B0604030504040204" pitchFamily="34" charset="0"/>
                <a:ea typeface="Tahoma" panose="020B0604030504040204" pitchFamily="34" charset="0"/>
                <a:cs typeface="Tahoma" panose="020B0604030504040204" pitchFamily="34" charset="0"/>
              </a:defRPr>
            </a:lvl1pPr>
          </a:lstStyle>
          <a:p>
            <a:fld id="{027D6D31-2B8F-B345-A0A7-9B3B8CDBBCBD}" type="slidenum">
              <a:rPr lang="sk-SK" smtClean="0"/>
              <a:pPr/>
              <a:t>‹#›</a:t>
            </a:fld>
            <a:endParaRPr lang="sk-SK" dirty="0"/>
          </a:p>
        </p:txBody>
      </p:sp>
      <p:pic>
        <p:nvPicPr>
          <p:cNvPr id="6" name="Picture 5" descr="A picture containing device&#10;&#10;Description automatically generated">
            <a:extLst>
              <a:ext uri="{FF2B5EF4-FFF2-40B4-BE49-F238E27FC236}">
                <a16:creationId xmlns:a16="http://schemas.microsoft.com/office/drawing/2014/main" id="{7F196004-D5B2-EA41-82CA-F8B79CBEC202}"/>
              </a:ext>
            </a:extLst>
          </p:cNvPr>
          <p:cNvPicPr>
            <a:picLocks noChangeAspect="1"/>
          </p:cNvPicPr>
          <p:nvPr userDrawn="1"/>
        </p:nvPicPr>
        <p:blipFill>
          <a:blip r:embed="rId4"/>
          <a:stretch>
            <a:fillRect/>
          </a:stretch>
        </p:blipFill>
        <p:spPr>
          <a:xfrm>
            <a:off x="9717924" y="0"/>
            <a:ext cx="2474075" cy="1798530"/>
          </a:xfrm>
          <a:prstGeom prst="rect">
            <a:avLst/>
          </a:prstGeom>
        </p:spPr>
      </p:pic>
      <p:pic>
        <p:nvPicPr>
          <p:cNvPr id="14" name="Picture 13" descr="A close up of a logo&#10;&#10;Description automatically generated">
            <a:extLst>
              <a:ext uri="{FF2B5EF4-FFF2-40B4-BE49-F238E27FC236}">
                <a16:creationId xmlns:a16="http://schemas.microsoft.com/office/drawing/2014/main" id="{FCE0E3F6-6103-124C-8672-69B3F146ECB4}"/>
              </a:ext>
            </a:extLst>
          </p:cNvPr>
          <p:cNvPicPr>
            <a:picLocks noChangeAspect="1"/>
          </p:cNvPicPr>
          <p:nvPr userDrawn="1"/>
        </p:nvPicPr>
        <p:blipFill rotWithShape="1">
          <a:blip r:embed="rId5"/>
          <a:srcRect l="-11535" r="59387"/>
          <a:stretch/>
        </p:blipFill>
        <p:spPr>
          <a:xfrm>
            <a:off x="10868025" y="1371258"/>
            <a:ext cx="1323975" cy="2538864"/>
          </a:xfrm>
          <a:prstGeom prst="rect">
            <a:avLst/>
          </a:prstGeom>
        </p:spPr>
      </p:pic>
      <p:pic>
        <p:nvPicPr>
          <p:cNvPr id="3" name="Graphic 2">
            <a:extLst>
              <a:ext uri="{FF2B5EF4-FFF2-40B4-BE49-F238E27FC236}">
                <a16:creationId xmlns:a16="http://schemas.microsoft.com/office/drawing/2014/main" id="{597BC5D4-F51C-E548-A9E8-1EE295306120}"/>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64312"/>
          <a:stretch/>
        </p:blipFill>
        <p:spPr>
          <a:xfrm>
            <a:off x="1842354" y="0"/>
            <a:ext cx="2407591" cy="871268"/>
          </a:xfrm>
          <a:prstGeom prst="rect">
            <a:avLst/>
          </a:prstGeom>
        </p:spPr>
      </p:pic>
      <p:pic>
        <p:nvPicPr>
          <p:cNvPr id="25" name="Graphic 24">
            <a:extLst>
              <a:ext uri="{FF2B5EF4-FFF2-40B4-BE49-F238E27FC236}">
                <a16:creationId xmlns:a16="http://schemas.microsoft.com/office/drawing/2014/main" id="{2F826929-C3FA-7445-97BE-4C133FB27CA4}"/>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46954" t="-2202" r="-3796" b="41616"/>
          <a:stretch/>
        </p:blipFill>
        <p:spPr>
          <a:xfrm>
            <a:off x="-1" y="4688229"/>
            <a:ext cx="2035733" cy="2169771"/>
          </a:xfrm>
          <a:prstGeom prst="rect">
            <a:avLst/>
          </a:prstGeom>
        </p:spPr>
      </p:pic>
      <p:sp>
        <p:nvSpPr>
          <p:cNvPr id="11" name="Text Placeholder 10">
            <a:extLst>
              <a:ext uri="{FF2B5EF4-FFF2-40B4-BE49-F238E27FC236}">
                <a16:creationId xmlns:a16="http://schemas.microsoft.com/office/drawing/2014/main" id="{9A3F3146-A9C7-5E4C-8D52-CD4DDCB11D1B}"/>
              </a:ext>
            </a:extLst>
          </p:cNvPr>
          <p:cNvSpPr>
            <a:spLocks noGrp="1"/>
          </p:cNvSpPr>
          <p:nvPr>
            <p:ph type="body" sz="quarter" idx="13" hasCustomPrompt="1"/>
          </p:nvPr>
        </p:nvSpPr>
        <p:spPr>
          <a:xfrm>
            <a:off x="695325" y="1306771"/>
            <a:ext cx="9872359" cy="814388"/>
          </a:xfrm>
          <a:prstGeom prst="rect">
            <a:avLst/>
          </a:prstGeom>
        </p:spPr>
        <p:txBody>
          <a:bodyPr/>
          <a:lstStyle>
            <a:lvl1pPr marL="0" indent="0">
              <a:buFontTx/>
              <a:buNone/>
              <a:defRPr sz="4200" cap="all" baseline="0">
                <a:latin typeface="Circe" panose="020B0502020203020203" pitchFamily="34" charset="77"/>
              </a:defRPr>
            </a:lvl1pPr>
          </a:lstStyle>
          <a:p>
            <a:pPr lvl="0"/>
            <a:r>
              <a:rPr lang="sk-SK"/>
              <a:t>ČASŤ ČISTO iba TEXTOVÁ</a:t>
            </a:r>
          </a:p>
        </p:txBody>
      </p:sp>
      <p:sp>
        <p:nvSpPr>
          <p:cNvPr id="16" name="Text Placeholder 15">
            <a:extLst>
              <a:ext uri="{FF2B5EF4-FFF2-40B4-BE49-F238E27FC236}">
                <a16:creationId xmlns:a16="http://schemas.microsoft.com/office/drawing/2014/main" id="{FBC0012B-4C28-9946-A624-DB852B1BD16A}"/>
              </a:ext>
            </a:extLst>
          </p:cNvPr>
          <p:cNvSpPr>
            <a:spLocks noGrp="1"/>
          </p:cNvSpPr>
          <p:nvPr>
            <p:ph type="body" sz="quarter" idx="14" hasCustomPrompt="1"/>
          </p:nvPr>
        </p:nvSpPr>
        <p:spPr>
          <a:xfrm>
            <a:off x="695325" y="1916741"/>
            <a:ext cx="9872358" cy="1063625"/>
          </a:xfrm>
          <a:prstGeom prst="rect">
            <a:avLst/>
          </a:prstGeom>
        </p:spPr>
        <p:txBody>
          <a:bodyPr/>
          <a:lstStyle>
            <a:lvl1pPr marL="0" indent="0">
              <a:buFontTx/>
              <a:buNone/>
              <a:defRPr sz="3000" baseline="0">
                <a:solidFill>
                  <a:schemeClr val="accent3"/>
                </a:solidFill>
                <a:latin typeface="Tahoma" panose="020B0604030504040204" pitchFamily="34" charset="0"/>
              </a:defRPr>
            </a:lvl1pPr>
          </a:lstStyle>
          <a:p>
            <a:pPr lvl="0"/>
            <a:r>
              <a:rPr lang="sk-SK"/>
              <a:t>Podnadpis a doplnenie názvu</a:t>
            </a:r>
          </a:p>
        </p:txBody>
      </p:sp>
      <p:sp>
        <p:nvSpPr>
          <p:cNvPr id="21" name="Text Placeholder 20">
            <a:extLst>
              <a:ext uri="{FF2B5EF4-FFF2-40B4-BE49-F238E27FC236}">
                <a16:creationId xmlns:a16="http://schemas.microsoft.com/office/drawing/2014/main" id="{2336D4D9-E963-4F4B-A84B-CC3E8948295C}"/>
              </a:ext>
            </a:extLst>
          </p:cNvPr>
          <p:cNvSpPr>
            <a:spLocks noGrp="1"/>
          </p:cNvSpPr>
          <p:nvPr>
            <p:ph type="body" sz="quarter" idx="15" hasCustomPrompt="1"/>
          </p:nvPr>
        </p:nvSpPr>
        <p:spPr>
          <a:xfrm>
            <a:off x="2035732" y="3220447"/>
            <a:ext cx="8832291" cy="3418199"/>
          </a:xfrm>
          <a:prstGeom prst="rect">
            <a:avLst/>
          </a:prstGeom>
        </p:spPr>
        <p:txBody>
          <a:bodyPr numCol="2" spcCol="180000"/>
          <a:lstStyle>
            <a:lvl1pPr marL="0" indent="0">
              <a:buFontTx/>
              <a:buNone/>
              <a:defRPr sz="1400" baseline="0">
                <a:solidFill>
                  <a:schemeClr val="tx1">
                    <a:lumMod val="75000"/>
                  </a:schemeClr>
                </a:solidFill>
                <a:latin typeface="Tahoma" panose="020B0604030504040204" pitchFamily="34" charset="0"/>
              </a:defRPr>
            </a:lvl1pPr>
          </a:lstStyle>
          <a:p>
            <a:pPr lvl="0"/>
            <a:r>
              <a:rPr lang="sk-SK"/>
              <a:t>Natur, quatem. Sum doluptatur, con pa velest estrum imperspid estorep repelignam, ulluptatqui debis dolorem est, ut posam doluptatur, solorepel excerum is alit audandaes expla vendi blant ut quatam fugia consed ut a dolo coribus cvon pos sima volendande sunt quis min cuptat.</a:t>
            </a:r>
          </a:p>
          <a:p>
            <a:pPr lvl="0"/>
            <a:r>
              <a:rPr lang="sk-SK"/>
              <a:t>Soles es et fugit, conse optat.</a:t>
            </a:r>
          </a:p>
          <a:p>
            <a:pPr lvl="0"/>
            <a:endParaRPr lang="sk-SK"/>
          </a:p>
          <a:p>
            <a:pPr lvl="0"/>
            <a:r>
              <a:rPr lang="sk-SK"/>
              <a:t>Ictam, secto quo eos et, qui blabo. Cus derisinvendi blam illigent.</a:t>
            </a:r>
          </a:p>
          <a:p>
            <a:pPr lvl="0"/>
            <a:endParaRPr lang="sk-SK"/>
          </a:p>
          <a:p>
            <a:pPr lvl="0"/>
            <a:r>
              <a:rPr lang="sk-SK"/>
              <a:t>El ipidem acestiossi dellabo restia quo vollorit ma prem ratur?</a:t>
            </a:r>
          </a:p>
          <a:p>
            <a:pPr lvl="0"/>
            <a:r>
              <a:rPr lang="sk-SK"/>
              <a:t>Everchillam, sundandebis adia dis moditem iscient eum unt ut as se reperit atempostis ea cullaut pos andus, assit ut es expella borpore henesecta eaquas sam sintem. Num fugia accatur sint qui omniet iunto corrum fuga. Et ea pos aut laborep erspers pellat vellit od unt pa sunt, neceaquo quid quiscil listibus, od quatior sediae volorumetum que volecte ctatempore num vellate esequuntibus il modicium et exerchi ctusam que porehentis ex est, quas nonsequi rem. </a:t>
            </a:r>
          </a:p>
        </p:txBody>
      </p:sp>
      <p:sp>
        <p:nvSpPr>
          <p:cNvPr id="23" name="Text Placeholder 22">
            <a:extLst>
              <a:ext uri="{FF2B5EF4-FFF2-40B4-BE49-F238E27FC236}">
                <a16:creationId xmlns:a16="http://schemas.microsoft.com/office/drawing/2014/main" id="{77F790C4-B1A5-8D48-BFE5-146D3B14750E}"/>
              </a:ext>
            </a:extLst>
          </p:cNvPr>
          <p:cNvSpPr>
            <a:spLocks noGrp="1"/>
          </p:cNvSpPr>
          <p:nvPr>
            <p:ph type="body" sz="quarter" idx="16" hasCustomPrompt="1"/>
          </p:nvPr>
        </p:nvSpPr>
        <p:spPr>
          <a:xfrm>
            <a:off x="5416826" y="219354"/>
            <a:ext cx="4455571" cy="334963"/>
          </a:xfrm>
          <a:prstGeom prst="rect">
            <a:avLst/>
          </a:prstGeom>
        </p:spPr>
        <p:txBody>
          <a:bodyPr/>
          <a:lstStyle>
            <a:lvl1pPr marL="0" indent="0" algn="r">
              <a:buFontTx/>
              <a:buNone/>
              <a:defRPr sz="1400" baseline="0">
                <a:solidFill>
                  <a:schemeClr val="accent3"/>
                </a:solidFill>
                <a:latin typeface="Tahoma" panose="020B0604030504040204" pitchFamily="34" charset="0"/>
              </a:defRPr>
            </a:lvl1pPr>
          </a:lstStyle>
          <a:p>
            <a:pPr lvl="0"/>
            <a:r>
              <a:rPr lang="sk-SK"/>
              <a:t>Názov prezentácie</a:t>
            </a:r>
          </a:p>
        </p:txBody>
      </p:sp>
    </p:spTree>
    <p:extLst>
      <p:ext uri="{BB962C8B-B14F-4D97-AF65-F5344CB8AC3E}">
        <p14:creationId xmlns:p14="http://schemas.microsoft.com/office/powerpoint/2010/main" val="5705609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00">
          <p15:clr>
            <a:srgbClr val="FBAE40"/>
          </p15:clr>
        </p15:guide>
        <p15:guide id="2" pos="4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8_Title Slide 2">
    <p:bg>
      <p:bgPr>
        <a:solidFill>
          <a:schemeClr val="accent1"/>
        </a:solidFill>
        <a:effectLst/>
      </p:bgPr>
    </p:bg>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2A75FC83-E6A4-3840-9925-197BD72551C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581" r="64495" b="2"/>
          <a:stretch/>
        </p:blipFill>
        <p:spPr>
          <a:xfrm>
            <a:off x="11226370" y="1694423"/>
            <a:ext cx="965629" cy="2762573"/>
          </a:xfrm>
          <a:prstGeom prst="rect">
            <a:avLst/>
          </a:prstGeom>
        </p:spPr>
      </p:pic>
      <p:pic>
        <p:nvPicPr>
          <p:cNvPr id="5" name="Graphic 4">
            <a:extLst>
              <a:ext uri="{FF2B5EF4-FFF2-40B4-BE49-F238E27FC236}">
                <a16:creationId xmlns:a16="http://schemas.microsoft.com/office/drawing/2014/main" id="{F98E8988-E47F-6C4B-882B-2C30F7D7EFC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76569"/>
          <a:stretch/>
        </p:blipFill>
        <p:spPr>
          <a:xfrm>
            <a:off x="1215604" y="0"/>
            <a:ext cx="4318000" cy="1011733"/>
          </a:xfrm>
          <a:prstGeom prst="rect">
            <a:avLst/>
          </a:prstGeom>
        </p:spPr>
      </p:pic>
      <p:sp>
        <p:nvSpPr>
          <p:cNvPr id="9" name="Slide Number Placeholder 8"/>
          <p:cNvSpPr>
            <a:spLocks noGrp="1"/>
          </p:cNvSpPr>
          <p:nvPr>
            <p:ph type="sldNum" sz="quarter" idx="12"/>
          </p:nvPr>
        </p:nvSpPr>
        <p:spPr>
          <a:xfrm>
            <a:off x="11717137" y="6329565"/>
            <a:ext cx="365760" cy="365760"/>
          </a:xfrm>
        </p:spPr>
        <p:txBody>
          <a:bodyPr/>
          <a:lstStyle>
            <a:lvl1pPr>
              <a:defRPr>
                <a:solidFill>
                  <a:schemeClr val="accent5"/>
                </a:solidFill>
                <a:latin typeface="Tahoma" panose="020B0604030504040204" pitchFamily="34" charset="0"/>
                <a:ea typeface="Tahoma" panose="020B0604030504040204" pitchFamily="34" charset="0"/>
                <a:cs typeface="Tahoma" panose="020B0604030504040204" pitchFamily="34" charset="0"/>
              </a:defRPr>
            </a:lvl1pPr>
          </a:lstStyle>
          <a:p>
            <a:fld id="{027D6D31-2B8F-B345-A0A7-9B3B8CDBBCBD}" type="slidenum">
              <a:rPr lang="sk-SK" smtClean="0"/>
              <a:pPr/>
              <a:t>‹#›</a:t>
            </a:fld>
            <a:endParaRPr lang="sk-SK" dirty="0"/>
          </a:p>
        </p:txBody>
      </p:sp>
      <p:pic>
        <p:nvPicPr>
          <p:cNvPr id="6" name="Picture 5" descr="A picture containing device&#10;&#10;Description automatically generated">
            <a:extLst>
              <a:ext uri="{FF2B5EF4-FFF2-40B4-BE49-F238E27FC236}">
                <a16:creationId xmlns:a16="http://schemas.microsoft.com/office/drawing/2014/main" id="{7F196004-D5B2-EA41-82CA-F8B79CBEC202}"/>
              </a:ext>
            </a:extLst>
          </p:cNvPr>
          <p:cNvPicPr>
            <a:picLocks noChangeAspect="1"/>
          </p:cNvPicPr>
          <p:nvPr userDrawn="1"/>
        </p:nvPicPr>
        <p:blipFill>
          <a:blip r:embed="rId4"/>
          <a:stretch>
            <a:fillRect/>
          </a:stretch>
        </p:blipFill>
        <p:spPr>
          <a:xfrm>
            <a:off x="9717924" y="0"/>
            <a:ext cx="2474075" cy="1798530"/>
          </a:xfrm>
          <a:prstGeom prst="rect">
            <a:avLst/>
          </a:prstGeom>
        </p:spPr>
      </p:pic>
      <p:pic>
        <p:nvPicPr>
          <p:cNvPr id="14" name="Picture 13" descr="A close up of a logo&#10;&#10;Description automatically generated">
            <a:extLst>
              <a:ext uri="{FF2B5EF4-FFF2-40B4-BE49-F238E27FC236}">
                <a16:creationId xmlns:a16="http://schemas.microsoft.com/office/drawing/2014/main" id="{FCE0E3F6-6103-124C-8672-69B3F146ECB4}"/>
              </a:ext>
            </a:extLst>
          </p:cNvPr>
          <p:cNvPicPr>
            <a:picLocks noChangeAspect="1"/>
          </p:cNvPicPr>
          <p:nvPr userDrawn="1"/>
        </p:nvPicPr>
        <p:blipFill rotWithShape="1">
          <a:blip r:embed="rId5"/>
          <a:srcRect l="-11535" r="59387"/>
          <a:stretch/>
        </p:blipFill>
        <p:spPr>
          <a:xfrm>
            <a:off x="10868025" y="1371258"/>
            <a:ext cx="1323975" cy="2538864"/>
          </a:xfrm>
          <a:prstGeom prst="rect">
            <a:avLst/>
          </a:prstGeom>
        </p:spPr>
      </p:pic>
      <p:pic>
        <p:nvPicPr>
          <p:cNvPr id="3" name="Graphic 2">
            <a:extLst>
              <a:ext uri="{FF2B5EF4-FFF2-40B4-BE49-F238E27FC236}">
                <a16:creationId xmlns:a16="http://schemas.microsoft.com/office/drawing/2014/main" id="{597BC5D4-F51C-E548-A9E8-1EE295306120}"/>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64312"/>
          <a:stretch/>
        </p:blipFill>
        <p:spPr>
          <a:xfrm>
            <a:off x="1842354" y="0"/>
            <a:ext cx="2407591" cy="871268"/>
          </a:xfrm>
          <a:prstGeom prst="rect">
            <a:avLst/>
          </a:prstGeom>
        </p:spPr>
      </p:pic>
      <p:pic>
        <p:nvPicPr>
          <p:cNvPr id="25" name="Graphic 24">
            <a:extLst>
              <a:ext uri="{FF2B5EF4-FFF2-40B4-BE49-F238E27FC236}">
                <a16:creationId xmlns:a16="http://schemas.microsoft.com/office/drawing/2014/main" id="{2F826929-C3FA-7445-97BE-4C133FB27CA4}"/>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46954" t="-2202" r="-3796" b="41616"/>
          <a:stretch/>
        </p:blipFill>
        <p:spPr>
          <a:xfrm>
            <a:off x="-1" y="4688229"/>
            <a:ext cx="2035733" cy="2169771"/>
          </a:xfrm>
          <a:prstGeom prst="rect">
            <a:avLst/>
          </a:prstGeom>
        </p:spPr>
      </p:pic>
      <p:sp>
        <p:nvSpPr>
          <p:cNvPr id="15" name="Text Placeholder 10">
            <a:extLst>
              <a:ext uri="{FF2B5EF4-FFF2-40B4-BE49-F238E27FC236}">
                <a16:creationId xmlns:a16="http://schemas.microsoft.com/office/drawing/2014/main" id="{FA2B999F-B5D9-774F-8E9C-5DED540AE00C}"/>
              </a:ext>
            </a:extLst>
          </p:cNvPr>
          <p:cNvSpPr>
            <a:spLocks noGrp="1"/>
          </p:cNvSpPr>
          <p:nvPr>
            <p:ph type="body" sz="quarter" idx="13" hasCustomPrompt="1"/>
          </p:nvPr>
        </p:nvSpPr>
        <p:spPr>
          <a:xfrm>
            <a:off x="695325" y="1306771"/>
            <a:ext cx="9872359" cy="814388"/>
          </a:xfrm>
          <a:prstGeom prst="rect">
            <a:avLst/>
          </a:prstGeom>
        </p:spPr>
        <p:txBody>
          <a:bodyPr/>
          <a:lstStyle>
            <a:lvl1pPr marL="0" indent="0">
              <a:buFontTx/>
              <a:buNone/>
              <a:defRPr sz="4200" cap="all" baseline="0">
                <a:latin typeface="Circe" panose="020B0502020203020203" pitchFamily="34" charset="77"/>
              </a:defRPr>
            </a:lvl1pPr>
          </a:lstStyle>
          <a:p>
            <a:pPr lvl="0"/>
            <a:r>
              <a:rPr lang="sk-SK"/>
              <a:t>ČASŤ ČISTO iba TEXTOVÁ</a:t>
            </a:r>
          </a:p>
        </p:txBody>
      </p:sp>
      <p:sp>
        <p:nvSpPr>
          <p:cNvPr id="16" name="Text Placeholder 15">
            <a:extLst>
              <a:ext uri="{FF2B5EF4-FFF2-40B4-BE49-F238E27FC236}">
                <a16:creationId xmlns:a16="http://schemas.microsoft.com/office/drawing/2014/main" id="{3A57E9BA-4889-7349-B26B-0F3C144E4684}"/>
              </a:ext>
            </a:extLst>
          </p:cNvPr>
          <p:cNvSpPr>
            <a:spLocks noGrp="1"/>
          </p:cNvSpPr>
          <p:nvPr>
            <p:ph type="body" sz="quarter" idx="14" hasCustomPrompt="1"/>
          </p:nvPr>
        </p:nvSpPr>
        <p:spPr>
          <a:xfrm>
            <a:off x="695325" y="1916741"/>
            <a:ext cx="9872358" cy="1063625"/>
          </a:xfrm>
          <a:prstGeom prst="rect">
            <a:avLst/>
          </a:prstGeom>
        </p:spPr>
        <p:txBody>
          <a:bodyPr/>
          <a:lstStyle>
            <a:lvl1pPr marL="0" indent="0">
              <a:buFontTx/>
              <a:buNone/>
              <a:defRPr sz="3000" baseline="0">
                <a:solidFill>
                  <a:schemeClr val="accent3"/>
                </a:solidFill>
                <a:latin typeface="Tahoma" panose="020B0604030504040204" pitchFamily="34" charset="0"/>
              </a:defRPr>
            </a:lvl1pPr>
          </a:lstStyle>
          <a:p>
            <a:pPr lvl="0"/>
            <a:r>
              <a:rPr lang="sk-SK"/>
              <a:t>Podnadpis a doplnenie názvu</a:t>
            </a:r>
          </a:p>
        </p:txBody>
      </p:sp>
      <p:sp>
        <p:nvSpPr>
          <p:cNvPr id="18" name="Text Placeholder 20">
            <a:extLst>
              <a:ext uri="{FF2B5EF4-FFF2-40B4-BE49-F238E27FC236}">
                <a16:creationId xmlns:a16="http://schemas.microsoft.com/office/drawing/2014/main" id="{12D1E3D6-DB17-6A4F-9B74-297F88359768}"/>
              </a:ext>
            </a:extLst>
          </p:cNvPr>
          <p:cNvSpPr>
            <a:spLocks noGrp="1"/>
          </p:cNvSpPr>
          <p:nvPr>
            <p:ph type="body" sz="quarter" idx="15" hasCustomPrompt="1"/>
          </p:nvPr>
        </p:nvSpPr>
        <p:spPr>
          <a:xfrm>
            <a:off x="2035732" y="3220447"/>
            <a:ext cx="8832291" cy="3418199"/>
          </a:xfrm>
          <a:prstGeom prst="rect">
            <a:avLst/>
          </a:prstGeom>
        </p:spPr>
        <p:txBody>
          <a:bodyPr numCol="2" spcCol="180000"/>
          <a:lstStyle>
            <a:lvl1pPr marL="0" indent="0">
              <a:buFontTx/>
              <a:buNone/>
              <a:defRPr sz="1400" baseline="0">
                <a:solidFill>
                  <a:schemeClr val="tx1">
                    <a:lumMod val="75000"/>
                  </a:schemeClr>
                </a:solidFill>
                <a:latin typeface="Tahoma" panose="020B0604030504040204" pitchFamily="34" charset="0"/>
              </a:defRPr>
            </a:lvl1pPr>
          </a:lstStyle>
          <a:p>
            <a:pPr lvl="0"/>
            <a:r>
              <a:rPr lang="sk-SK"/>
              <a:t>Natur, quatem. Sum doluptatur, con pa velest estrum imperspid estorep repelignam, ulluptatqui debis dolorem est, ut posam doluptatur, solorepel excerum is alit audandaes expla vendi blant ut quatam fugia consed ut a dolo coribus cvon pos sima volendande sunt quis min cuptat.</a:t>
            </a:r>
          </a:p>
          <a:p>
            <a:pPr lvl="0"/>
            <a:r>
              <a:rPr lang="sk-SK"/>
              <a:t>Soles es et fugit, conse optat.</a:t>
            </a:r>
          </a:p>
          <a:p>
            <a:pPr lvl="0"/>
            <a:endParaRPr lang="sk-SK"/>
          </a:p>
          <a:p>
            <a:pPr lvl="0"/>
            <a:r>
              <a:rPr lang="sk-SK"/>
              <a:t>Ictam, secto quo eos et, qui blabo. Cus derisinvendi blam illigent.</a:t>
            </a:r>
          </a:p>
          <a:p>
            <a:pPr lvl="0"/>
            <a:endParaRPr lang="sk-SK"/>
          </a:p>
          <a:p>
            <a:pPr lvl="0"/>
            <a:r>
              <a:rPr lang="sk-SK"/>
              <a:t>El ipidem acestiossi dellabo restia quo vollorit ma prem ratur?</a:t>
            </a:r>
          </a:p>
          <a:p>
            <a:pPr lvl="0"/>
            <a:r>
              <a:rPr lang="sk-SK"/>
              <a:t>Everchillam, sundandebis adia dis moditem iscient eum unt ut as se reperit atempostis ea cullaut pos andus, assit ut es expella borpore henesecta eaquas sam sintem. Num fugia accatur sint qui omniet iunto corrum fuga. Et ea pos aut laborep erspers pellat vellit od unt pa sunt, neceaquo quid quiscil listibus, od quatior sediae volorumetum que volecte ctatempore num vellate esequuntibus il modicium et exerchi ctusam que porehentis ex est, quas nonsequi rem. </a:t>
            </a:r>
          </a:p>
        </p:txBody>
      </p:sp>
      <p:sp>
        <p:nvSpPr>
          <p:cNvPr id="19" name="Text Placeholder 22">
            <a:extLst>
              <a:ext uri="{FF2B5EF4-FFF2-40B4-BE49-F238E27FC236}">
                <a16:creationId xmlns:a16="http://schemas.microsoft.com/office/drawing/2014/main" id="{884CE2A9-71E3-AA46-AF44-B8F043609CC5}"/>
              </a:ext>
            </a:extLst>
          </p:cNvPr>
          <p:cNvSpPr>
            <a:spLocks noGrp="1"/>
          </p:cNvSpPr>
          <p:nvPr>
            <p:ph type="body" sz="quarter" idx="16" hasCustomPrompt="1"/>
          </p:nvPr>
        </p:nvSpPr>
        <p:spPr>
          <a:xfrm>
            <a:off x="4876696" y="219354"/>
            <a:ext cx="4995702" cy="334963"/>
          </a:xfrm>
          <a:prstGeom prst="rect">
            <a:avLst/>
          </a:prstGeom>
        </p:spPr>
        <p:txBody>
          <a:bodyPr/>
          <a:lstStyle>
            <a:lvl1pPr marL="0" indent="0" algn="r">
              <a:buFontTx/>
              <a:buNone/>
              <a:defRPr sz="1400" baseline="0">
                <a:solidFill>
                  <a:schemeClr val="accent3"/>
                </a:solidFill>
                <a:latin typeface="Tahoma" panose="020B0604030504040204" pitchFamily="34" charset="0"/>
              </a:defRPr>
            </a:lvl1pPr>
          </a:lstStyle>
          <a:p>
            <a:pPr lvl="0"/>
            <a:r>
              <a:rPr lang="sk-SK"/>
              <a:t>Názov prezentácie</a:t>
            </a:r>
          </a:p>
        </p:txBody>
      </p:sp>
    </p:spTree>
    <p:extLst>
      <p:ext uri="{BB962C8B-B14F-4D97-AF65-F5344CB8AC3E}">
        <p14:creationId xmlns:p14="http://schemas.microsoft.com/office/powerpoint/2010/main" val="402640895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00">
          <p15:clr>
            <a:srgbClr val="FBAE40"/>
          </p15:clr>
        </p15:guide>
        <p15:guide id="2" pos="43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1"/>
        </a:solidFill>
        <a:effectLst/>
      </p:bgPr>
    </p:bg>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2A75FC83-E6A4-3840-9925-197BD72551C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581" r="64495" b="2"/>
          <a:stretch/>
        </p:blipFill>
        <p:spPr>
          <a:xfrm>
            <a:off x="11384416" y="1694423"/>
            <a:ext cx="807583" cy="2310417"/>
          </a:xfrm>
          <a:prstGeom prst="rect">
            <a:avLst/>
          </a:prstGeom>
        </p:spPr>
      </p:pic>
      <p:pic>
        <p:nvPicPr>
          <p:cNvPr id="11" name="Graphic 10">
            <a:extLst>
              <a:ext uri="{FF2B5EF4-FFF2-40B4-BE49-F238E27FC236}">
                <a16:creationId xmlns:a16="http://schemas.microsoft.com/office/drawing/2014/main" id="{AF923CDC-BE60-C64C-80FD-1A0AFAD67EE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5258" b="12256"/>
          <a:stretch/>
        </p:blipFill>
        <p:spPr>
          <a:xfrm>
            <a:off x="8606402" y="2233458"/>
            <a:ext cx="3585598" cy="4624542"/>
          </a:xfrm>
          <a:prstGeom prst="rect">
            <a:avLst/>
          </a:prstGeom>
          <a:effectLst>
            <a:outerShdw blurRad="254000" dist="139700" dir="10800000" algn="r" rotWithShape="0">
              <a:prstClr val="black">
                <a:alpha val="33000"/>
              </a:prstClr>
            </a:outerShdw>
          </a:effectLst>
        </p:spPr>
      </p:pic>
      <p:pic>
        <p:nvPicPr>
          <p:cNvPr id="5" name="Graphic 4">
            <a:extLst>
              <a:ext uri="{FF2B5EF4-FFF2-40B4-BE49-F238E27FC236}">
                <a16:creationId xmlns:a16="http://schemas.microsoft.com/office/drawing/2014/main" id="{F98E8988-E47F-6C4B-882B-2C30F7D7EFC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76569"/>
          <a:stretch/>
        </p:blipFill>
        <p:spPr>
          <a:xfrm>
            <a:off x="1215604" y="0"/>
            <a:ext cx="4318000" cy="1011733"/>
          </a:xfrm>
          <a:prstGeom prst="rect">
            <a:avLst/>
          </a:prstGeom>
        </p:spPr>
      </p:pic>
      <p:sp>
        <p:nvSpPr>
          <p:cNvPr id="9" name="Slide Number Placeholder 8"/>
          <p:cNvSpPr>
            <a:spLocks noGrp="1"/>
          </p:cNvSpPr>
          <p:nvPr>
            <p:ph type="sldNum" sz="quarter" idx="12"/>
          </p:nvPr>
        </p:nvSpPr>
        <p:spPr>
          <a:xfrm>
            <a:off x="11717137" y="6329565"/>
            <a:ext cx="365760" cy="365760"/>
          </a:xfrm>
          <a:solidFill>
            <a:schemeClr val="accent1">
              <a:alpha val="70000"/>
            </a:schemeClr>
          </a:solidFill>
        </p:spPr>
        <p:txBody>
          <a:bodyPr/>
          <a:lstStyle>
            <a:lvl1pPr>
              <a:defRPr>
                <a:solidFill>
                  <a:schemeClr val="accent5"/>
                </a:solidFill>
                <a:latin typeface="Tahoma" panose="020B0604030504040204" pitchFamily="34" charset="0"/>
                <a:ea typeface="Tahoma" panose="020B0604030504040204" pitchFamily="34" charset="0"/>
                <a:cs typeface="Tahoma" panose="020B0604030504040204" pitchFamily="34" charset="0"/>
              </a:defRPr>
            </a:lvl1pPr>
          </a:lstStyle>
          <a:p>
            <a:fld id="{027D6D31-2B8F-B345-A0A7-9B3B8CDBBCBD}" type="slidenum">
              <a:rPr lang="sk-SK" smtClean="0"/>
              <a:pPr/>
              <a:t>‹#›</a:t>
            </a:fld>
            <a:endParaRPr lang="sk-SK" dirty="0"/>
          </a:p>
        </p:txBody>
      </p:sp>
      <p:pic>
        <p:nvPicPr>
          <p:cNvPr id="6" name="Picture 5" descr="A picture containing device&#10;&#10;Description automatically generated">
            <a:extLst>
              <a:ext uri="{FF2B5EF4-FFF2-40B4-BE49-F238E27FC236}">
                <a16:creationId xmlns:a16="http://schemas.microsoft.com/office/drawing/2014/main" id="{7F196004-D5B2-EA41-82CA-F8B79CBEC202}"/>
              </a:ext>
            </a:extLst>
          </p:cNvPr>
          <p:cNvPicPr>
            <a:picLocks noChangeAspect="1"/>
          </p:cNvPicPr>
          <p:nvPr userDrawn="1"/>
        </p:nvPicPr>
        <p:blipFill>
          <a:blip r:embed="rId6"/>
          <a:stretch>
            <a:fillRect/>
          </a:stretch>
        </p:blipFill>
        <p:spPr>
          <a:xfrm>
            <a:off x="9717924" y="0"/>
            <a:ext cx="2474075" cy="1798530"/>
          </a:xfrm>
          <a:prstGeom prst="rect">
            <a:avLst/>
          </a:prstGeom>
        </p:spPr>
      </p:pic>
      <p:pic>
        <p:nvPicPr>
          <p:cNvPr id="3" name="Graphic 2">
            <a:extLst>
              <a:ext uri="{FF2B5EF4-FFF2-40B4-BE49-F238E27FC236}">
                <a16:creationId xmlns:a16="http://schemas.microsoft.com/office/drawing/2014/main" id="{597BC5D4-F51C-E548-A9E8-1EE295306120}"/>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t="64312"/>
          <a:stretch/>
        </p:blipFill>
        <p:spPr>
          <a:xfrm>
            <a:off x="1842354" y="0"/>
            <a:ext cx="2407591" cy="871268"/>
          </a:xfrm>
          <a:prstGeom prst="rect">
            <a:avLst/>
          </a:prstGeom>
        </p:spPr>
      </p:pic>
      <p:pic>
        <p:nvPicPr>
          <p:cNvPr id="4" name="Graphic 3">
            <a:extLst>
              <a:ext uri="{FF2B5EF4-FFF2-40B4-BE49-F238E27FC236}">
                <a16:creationId xmlns:a16="http://schemas.microsoft.com/office/drawing/2014/main" id="{E3F6A677-4C19-DB41-A967-0EEA1DD016F9}"/>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47245" t="7116" b="10202"/>
          <a:stretch/>
        </p:blipFill>
        <p:spPr>
          <a:xfrm>
            <a:off x="0" y="0"/>
            <a:ext cx="1570885" cy="6858000"/>
          </a:xfrm>
          <a:prstGeom prst="rect">
            <a:avLst/>
          </a:prstGeom>
          <a:effectLst>
            <a:outerShdw blurRad="165100" dist="127000" algn="l" rotWithShape="0">
              <a:prstClr val="black">
                <a:alpha val="29000"/>
              </a:prstClr>
            </a:outerShdw>
          </a:effectLst>
        </p:spPr>
      </p:pic>
      <p:pic>
        <p:nvPicPr>
          <p:cNvPr id="25" name="Graphic 24">
            <a:extLst>
              <a:ext uri="{FF2B5EF4-FFF2-40B4-BE49-F238E27FC236}">
                <a16:creationId xmlns:a16="http://schemas.microsoft.com/office/drawing/2014/main" id="{2F826929-C3FA-7445-97BE-4C133FB27CA4}"/>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46954" t="-2202" r="-3796" b="41616"/>
          <a:stretch/>
        </p:blipFill>
        <p:spPr>
          <a:xfrm>
            <a:off x="0" y="4688228"/>
            <a:ext cx="2035733" cy="2169771"/>
          </a:xfrm>
          <a:prstGeom prst="rect">
            <a:avLst/>
          </a:prstGeom>
        </p:spPr>
      </p:pic>
      <p:sp>
        <p:nvSpPr>
          <p:cNvPr id="15" name="Text Placeholder 10">
            <a:extLst>
              <a:ext uri="{FF2B5EF4-FFF2-40B4-BE49-F238E27FC236}">
                <a16:creationId xmlns:a16="http://schemas.microsoft.com/office/drawing/2014/main" id="{A4F2A2BE-DA90-694B-B76D-8379687C91D2}"/>
              </a:ext>
            </a:extLst>
          </p:cNvPr>
          <p:cNvSpPr>
            <a:spLocks noGrp="1"/>
          </p:cNvSpPr>
          <p:nvPr>
            <p:ph type="body" sz="quarter" idx="13" hasCustomPrompt="1"/>
          </p:nvPr>
        </p:nvSpPr>
        <p:spPr>
          <a:xfrm>
            <a:off x="695325" y="1306771"/>
            <a:ext cx="9872359" cy="814388"/>
          </a:xfrm>
          <a:prstGeom prst="rect">
            <a:avLst/>
          </a:prstGeom>
        </p:spPr>
        <p:txBody>
          <a:bodyPr/>
          <a:lstStyle>
            <a:lvl1pPr marL="0" indent="0">
              <a:buFontTx/>
              <a:buNone/>
              <a:defRPr sz="4200" cap="all" baseline="0">
                <a:latin typeface="Circe" panose="020B0502020203020203" pitchFamily="34" charset="77"/>
              </a:defRPr>
            </a:lvl1pPr>
          </a:lstStyle>
          <a:p>
            <a:pPr lvl="0"/>
            <a:r>
              <a:rPr lang="sk-SK"/>
              <a:t>ČASŤ ČISTO iba TEXTOVÁ</a:t>
            </a:r>
          </a:p>
        </p:txBody>
      </p:sp>
      <p:sp>
        <p:nvSpPr>
          <p:cNvPr id="16" name="Text Placeholder 15">
            <a:extLst>
              <a:ext uri="{FF2B5EF4-FFF2-40B4-BE49-F238E27FC236}">
                <a16:creationId xmlns:a16="http://schemas.microsoft.com/office/drawing/2014/main" id="{871C9308-9616-A44E-9368-1FE7F6CF6AA2}"/>
              </a:ext>
            </a:extLst>
          </p:cNvPr>
          <p:cNvSpPr>
            <a:spLocks noGrp="1"/>
          </p:cNvSpPr>
          <p:nvPr>
            <p:ph type="body" sz="quarter" idx="14" hasCustomPrompt="1"/>
          </p:nvPr>
        </p:nvSpPr>
        <p:spPr>
          <a:xfrm>
            <a:off x="695325" y="1916741"/>
            <a:ext cx="9872358" cy="1063625"/>
          </a:xfrm>
          <a:prstGeom prst="rect">
            <a:avLst/>
          </a:prstGeom>
        </p:spPr>
        <p:txBody>
          <a:bodyPr/>
          <a:lstStyle>
            <a:lvl1pPr marL="0" indent="0">
              <a:buFontTx/>
              <a:buNone/>
              <a:defRPr sz="3000" baseline="0">
                <a:solidFill>
                  <a:schemeClr val="accent3"/>
                </a:solidFill>
                <a:latin typeface="Tahoma" panose="020B0604030504040204" pitchFamily="34" charset="0"/>
              </a:defRPr>
            </a:lvl1pPr>
          </a:lstStyle>
          <a:p>
            <a:pPr lvl="0"/>
            <a:r>
              <a:rPr lang="sk-SK"/>
              <a:t>Podnadpis a doplnenie názvu</a:t>
            </a:r>
          </a:p>
        </p:txBody>
      </p:sp>
      <p:sp>
        <p:nvSpPr>
          <p:cNvPr id="22" name="Text Placeholder 20">
            <a:extLst>
              <a:ext uri="{FF2B5EF4-FFF2-40B4-BE49-F238E27FC236}">
                <a16:creationId xmlns:a16="http://schemas.microsoft.com/office/drawing/2014/main" id="{1C3F4147-4C91-7942-A9D4-54383ECD215F}"/>
              </a:ext>
            </a:extLst>
          </p:cNvPr>
          <p:cNvSpPr>
            <a:spLocks noGrp="1"/>
          </p:cNvSpPr>
          <p:nvPr>
            <p:ph type="body" sz="quarter" idx="15" hasCustomPrompt="1"/>
          </p:nvPr>
        </p:nvSpPr>
        <p:spPr>
          <a:xfrm>
            <a:off x="2035732" y="3220447"/>
            <a:ext cx="8832291" cy="3353348"/>
          </a:xfrm>
          <a:prstGeom prst="rect">
            <a:avLst/>
          </a:prstGeom>
        </p:spPr>
        <p:txBody>
          <a:bodyPr numCol="2" spcCol="180000"/>
          <a:lstStyle>
            <a:lvl1pPr marL="0" indent="0">
              <a:buFontTx/>
              <a:buNone/>
              <a:defRPr sz="1400" baseline="0">
                <a:solidFill>
                  <a:schemeClr val="tx1">
                    <a:lumMod val="75000"/>
                  </a:schemeClr>
                </a:solidFill>
                <a:latin typeface="Tahoma" panose="020B0604030504040204" pitchFamily="34" charset="0"/>
              </a:defRPr>
            </a:lvl1pPr>
          </a:lstStyle>
          <a:p>
            <a:pPr lvl="0"/>
            <a:r>
              <a:rPr lang="sk-SK"/>
              <a:t>Natur, quatem. Sum doluptatur, con pa velest estrum imperspid estorep repelignam, ulluptatqui debis dolorem est, ut posam doluptatur, solorepel excerum is alit audandaes expla vendi blant ut quatam fugia consed ut a dolo coribus cvon pos sima volendande sunt quis min cuptat.</a:t>
            </a:r>
          </a:p>
          <a:p>
            <a:pPr lvl="0"/>
            <a:r>
              <a:rPr lang="sk-SK"/>
              <a:t>Soles es et fugit, conse optat.</a:t>
            </a:r>
          </a:p>
          <a:p>
            <a:pPr lvl="0"/>
            <a:endParaRPr lang="sk-SK"/>
          </a:p>
          <a:p>
            <a:pPr lvl="0"/>
            <a:r>
              <a:rPr lang="sk-SK"/>
              <a:t>Ictam, secto quo eos et, qui blabo. Cus derisinvendi blam illigent.</a:t>
            </a:r>
          </a:p>
          <a:p>
            <a:pPr lvl="0"/>
            <a:endParaRPr lang="sk-SK"/>
          </a:p>
          <a:p>
            <a:pPr lvl="0"/>
            <a:r>
              <a:rPr lang="sk-SK"/>
              <a:t>El ipidem acestiossi dellabo restia quo vollorit ma prem ratur?</a:t>
            </a:r>
          </a:p>
          <a:p>
            <a:pPr lvl="0"/>
            <a:r>
              <a:rPr lang="sk-SK"/>
              <a:t>Everchillam, sundandebis adia dis moditem iscient eum unt ut as se reperit atempostis ea cullaut pos andus, assit ut es expella borpore henesecta eaquas sam sintem. Num fugia accatur sint qui omniet iunto corrum fuga. Et ea pos aut laborep erspers pellat vellit od unt pa sunt, neceaquo quid quiscil listibus, od quatior sediae volorumetum que volecte ctatempore num vellate esequuntibus il modicium et exerchi ctusam que porehentis ex est, quas nonsequi rem. </a:t>
            </a:r>
          </a:p>
        </p:txBody>
      </p:sp>
      <p:sp>
        <p:nvSpPr>
          <p:cNvPr id="23" name="Text Placeholder 22">
            <a:extLst>
              <a:ext uri="{FF2B5EF4-FFF2-40B4-BE49-F238E27FC236}">
                <a16:creationId xmlns:a16="http://schemas.microsoft.com/office/drawing/2014/main" id="{63916E95-8201-0249-AB57-81E8E9BF7252}"/>
              </a:ext>
            </a:extLst>
          </p:cNvPr>
          <p:cNvSpPr>
            <a:spLocks noGrp="1"/>
          </p:cNvSpPr>
          <p:nvPr>
            <p:ph type="body" sz="quarter" idx="16" hasCustomPrompt="1"/>
          </p:nvPr>
        </p:nvSpPr>
        <p:spPr>
          <a:xfrm>
            <a:off x="5416826" y="219354"/>
            <a:ext cx="4455571" cy="334963"/>
          </a:xfrm>
          <a:prstGeom prst="rect">
            <a:avLst/>
          </a:prstGeom>
        </p:spPr>
        <p:txBody>
          <a:bodyPr/>
          <a:lstStyle>
            <a:lvl1pPr marL="0" indent="0" algn="r">
              <a:buFontTx/>
              <a:buNone/>
              <a:defRPr sz="1400" baseline="0">
                <a:solidFill>
                  <a:schemeClr val="accent3"/>
                </a:solidFill>
                <a:latin typeface="Tahoma" panose="020B0604030504040204" pitchFamily="34" charset="0"/>
              </a:defRPr>
            </a:lvl1pPr>
          </a:lstStyle>
          <a:p>
            <a:pPr lvl="0"/>
            <a:r>
              <a:rPr lang="sk-SK"/>
              <a:t>Názov prezentácie</a:t>
            </a:r>
          </a:p>
        </p:txBody>
      </p:sp>
    </p:spTree>
    <p:extLst>
      <p:ext uri="{BB962C8B-B14F-4D97-AF65-F5344CB8AC3E}">
        <p14:creationId xmlns:p14="http://schemas.microsoft.com/office/powerpoint/2010/main" val="30455179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00">
          <p15:clr>
            <a:srgbClr val="FBAE40"/>
          </p15:clr>
        </p15:guide>
        <p15:guide id="2" pos="43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D4C49F3-4B8C-3E47-8FD9-7923AFBDB2D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848" b="28724"/>
          <a:stretch/>
        </p:blipFill>
        <p:spPr>
          <a:xfrm>
            <a:off x="0" y="3725989"/>
            <a:ext cx="9106372" cy="3132011"/>
          </a:xfrm>
          <a:prstGeom prst="rect">
            <a:avLst/>
          </a:prstGeom>
          <a:effectLst>
            <a:outerShdw blurRad="292100" dir="18900000" sx="104000" sy="104000" algn="bl" rotWithShape="0">
              <a:prstClr val="black">
                <a:alpha val="39000"/>
              </a:prstClr>
            </a:outerShdw>
          </a:effectLst>
        </p:spPr>
      </p:pic>
      <p:pic>
        <p:nvPicPr>
          <p:cNvPr id="26" name="Graphic 25">
            <a:extLst>
              <a:ext uri="{FF2B5EF4-FFF2-40B4-BE49-F238E27FC236}">
                <a16:creationId xmlns:a16="http://schemas.microsoft.com/office/drawing/2014/main" id="{2A75FC83-E6A4-3840-9925-197BD72551CD}"/>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1581" r="64495" b="2"/>
          <a:stretch/>
        </p:blipFill>
        <p:spPr>
          <a:xfrm>
            <a:off x="11384416" y="1694423"/>
            <a:ext cx="807583" cy="2310417"/>
          </a:xfrm>
          <a:prstGeom prst="rect">
            <a:avLst/>
          </a:prstGeom>
        </p:spPr>
      </p:pic>
      <p:pic>
        <p:nvPicPr>
          <p:cNvPr id="11" name="Graphic 10">
            <a:extLst>
              <a:ext uri="{FF2B5EF4-FFF2-40B4-BE49-F238E27FC236}">
                <a16:creationId xmlns:a16="http://schemas.microsoft.com/office/drawing/2014/main" id="{AF923CDC-BE60-C64C-80FD-1A0AFAD67EE0}"/>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r="5258" b="12256"/>
          <a:stretch/>
        </p:blipFill>
        <p:spPr>
          <a:xfrm>
            <a:off x="8606402" y="2233458"/>
            <a:ext cx="3585598" cy="4624542"/>
          </a:xfrm>
          <a:prstGeom prst="rect">
            <a:avLst/>
          </a:prstGeom>
          <a:effectLst>
            <a:outerShdw blurRad="254000" dist="139700" dir="10800000" algn="r" rotWithShape="0">
              <a:prstClr val="black">
                <a:alpha val="33000"/>
              </a:prstClr>
            </a:outerShdw>
          </a:effectLst>
        </p:spPr>
      </p:pic>
      <p:pic>
        <p:nvPicPr>
          <p:cNvPr id="5" name="Graphic 4">
            <a:extLst>
              <a:ext uri="{FF2B5EF4-FFF2-40B4-BE49-F238E27FC236}">
                <a16:creationId xmlns:a16="http://schemas.microsoft.com/office/drawing/2014/main" id="{F98E8988-E47F-6C4B-882B-2C30F7D7EFC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76569"/>
          <a:stretch/>
        </p:blipFill>
        <p:spPr>
          <a:xfrm>
            <a:off x="1215604" y="0"/>
            <a:ext cx="4318000" cy="1011733"/>
          </a:xfrm>
          <a:prstGeom prst="rect">
            <a:avLst/>
          </a:prstGeom>
        </p:spPr>
      </p:pic>
      <p:sp>
        <p:nvSpPr>
          <p:cNvPr id="9" name="Slide Number Placeholder 8"/>
          <p:cNvSpPr>
            <a:spLocks noGrp="1"/>
          </p:cNvSpPr>
          <p:nvPr>
            <p:ph type="sldNum" sz="quarter" idx="12"/>
          </p:nvPr>
        </p:nvSpPr>
        <p:spPr>
          <a:xfrm>
            <a:off x="11717137" y="6329565"/>
            <a:ext cx="365760" cy="365760"/>
          </a:xfrm>
          <a:solidFill>
            <a:schemeClr val="accent1">
              <a:alpha val="70000"/>
            </a:schemeClr>
          </a:solidFill>
        </p:spPr>
        <p:txBody>
          <a:bodyPr/>
          <a:lstStyle>
            <a:lvl1pPr>
              <a:defRPr>
                <a:solidFill>
                  <a:schemeClr val="accent5"/>
                </a:solidFill>
                <a:latin typeface="Tahoma" panose="020B0604030504040204" pitchFamily="34" charset="0"/>
                <a:ea typeface="Tahoma" panose="020B0604030504040204" pitchFamily="34" charset="0"/>
                <a:cs typeface="Tahoma" panose="020B0604030504040204" pitchFamily="34" charset="0"/>
              </a:defRPr>
            </a:lvl1pPr>
          </a:lstStyle>
          <a:p>
            <a:fld id="{027D6D31-2B8F-B345-A0A7-9B3B8CDBBCBD}" type="slidenum">
              <a:rPr lang="sk-SK" smtClean="0"/>
              <a:pPr/>
              <a:t>‹#›</a:t>
            </a:fld>
            <a:endParaRPr lang="sk-SK" dirty="0"/>
          </a:p>
        </p:txBody>
      </p:sp>
      <p:pic>
        <p:nvPicPr>
          <p:cNvPr id="6" name="Picture 5" descr="A picture containing device&#10;&#10;Description automatically generated">
            <a:extLst>
              <a:ext uri="{FF2B5EF4-FFF2-40B4-BE49-F238E27FC236}">
                <a16:creationId xmlns:a16="http://schemas.microsoft.com/office/drawing/2014/main" id="{7F196004-D5B2-EA41-82CA-F8B79CBEC202}"/>
              </a:ext>
            </a:extLst>
          </p:cNvPr>
          <p:cNvPicPr>
            <a:picLocks noChangeAspect="1"/>
          </p:cNvPicPr>
          <p:nvPr userDrawn="1"/>
        </p:nvPicPr>
        <p:blipFill>
          <a:blip r:embed="rId8"/>
          <a:stretch>
            <a:fillRect/>
          </a:stretch>
        </p:blipFill>
        <p:spPr>
          <a:xfrm>
            <a:off x="9717924" y="0"/>
            <a:ext cx="2474075" cy="1798530"/>
          </a:xfrm>
          <a:prstGeom prst="rect">
            <a:avLst/>
          </a:prstGeom>
        </p:spPr>
      </p:pic>
      <p:pic>
        <p:nvPicPr>
          <p:cNvPr id="3" name="Graphic 2">
            <a:extLst>
              <a:ext uri="{FF2B5EF4-FFF2-40B4-BE49-F238E27FC236}">
                <a16:creationId xmlns:a16="http://schemas.microsoft.com/office/drawing/2014/main" id="{597BC5D4-F51C-E548-A9E8-1EE295306120}"/>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t="64312"/>
          <a:stretch/>
        </p:blipFill>
        <p:spPr>
          <a:xfrm>
            <a:off x="1842354" y="0"/>
            <a:ext cx="2407591" cy="871268"/>
          </a:xfrm>
          <a:prstGeom prst="rect">
            <a:avLst/>
          </a:prstGeom>
        </p:spPr>
      </p:pic>
      <p:pic>
        <p:nvPicPr>
          <p:cNvPr id="25" name="Graphic 24">
            <a:extLst>
              <a:ext uri="{FF2B5EF4-FFF2-40B4-BE49-F238E27FC236}">
                <a16:creationId xmlns:a16="http://schemas.microsoft.com/office/drawing/2014/main" id="{2F826929-C3FA-7445-97BE-4C133FB27CA4}"/>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46954" t="-2202" r="-3796" b="41616"/>
          <a:stretch/>
        </p:blipFill>
        <p:spPr>
          <a:xfrm>
            <a:off x="0" y="4688228"/>
            <a:ext cx="2035733" cy="2169771"/>
          </a:xfrm>
          <a:prstGeom prst="rect">
            <a:avLst/>
          </a:prstGeom>
        </p:spPr>
      </p:pic>
      <p:pic>
        <p:nvPicPr>
          <p:cNvPr id="10" name="Graphic 9">
            <a:extLst>
              <a:ext uri="{FF2B5EF4-FFF2-40B4-BE49-F238E27FC236}">
                <a16:creationId xmlns:a16="http://schemas.microsoft.com/office/drawing/2014/main" id="{6B870BE5-4FBE-9844-8613-DDF8B1D00084}"/>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b="57298"/>
          <a:stretch/>
        </p:blipFill>
        <p:spPr>
          <a:xfrm>
            <a:off x="279648" y="6176927"/>
            <a:ext cx="1572868" cy="681074"/>
          </a:xfrm>
          <a:prstGeom prst="rect">
            <a:avLst/>
          </a:prstGeom>
        </p:spPr>
      </p:pic>
      <p:sp>
        <p:nvSpPr>
          <p:cNvPr id="16" name="Text Placeholder 10">
            <a:extLst>
              <a:ext uri="{FF2B5EF4-FFF2-40B4-BE49-F238E27FC236}">
                <a16:creationId xmlns:a16="http://schemas.microsoft.com/office/drawing/2014/main" id="{FB9CFE3C-823C-DF46-A7B4-640C48A54523}"/>
              </a:ext>
            </a:extLst>
          </p:cNvPr>
          <p:cNvSpPr>
            <a:spLocks noGrp="1"/>
          </p:cNvSpPr>
          <p:nvPr>
            <p:ph type="body" sz="quarter" idx="13" hasCustomPrompt="1"/>
          </p:nvPr>
        </p:nvSpPr>
        <p:spPr>
          <a:xfrm>
            <a:off x="695325" y="1306771"/>
            <a:ext cx="9872359" cy="814388"/>
          </a:xfrm>
          <a:prstGeom prst="rect">
            <a:avLst/>
          </a:prstGeom>
        </p:spPr>
        <p:txBody>
          <a:bodyPr/>
          <a:lstStyle>
            <a:lvl1pPr marL="0" indent="0">
              <a:buFontTx/>
              <a:buNone/>
              <a:defRPr sz="4200" cap="all" baseline="0">
                <a:latin typeface="Circe" panose="020B0502020203020203" pitchFamily="34" charset="77"/>
              </a:defRPr>
            </a:lvl1pPr>
          </a:lstStyle>
          <a:p>
            <a:pPr lvl="0"/>
            <a:r>
              <a:rPr lang="sk-SK"/>
              <a:t>ČASŤ ČISTO iba TEXTOVÁ</a:t>
            </a:r>
          </a:p>
        </p:txBody>
      </p:sp>
      <p:sp>
        <p:nvSpPr>
          <p:cNvPr id="22" name="Text Placeholder 15">
            <a:extLst>
              <a:ext uri="{FF2B5EF4-FFF2-40B4-BE49-F238E27FC236}">
                <a16:creationId xmlns:a16="http://schemas.microsoft.com/office/drawing/2014/main" id="{FB01262A-AD66-A94F-94D0-0F9628B49794}"/>
              </a:ext>
            </a:extLst>
          </p:cNvPr>
          <p:cNvSpPr>
            <a:spLocks noGrp="1"/>
          </p:cNvSpPr>
          <p:nvPr>
            <p:ph type="body" sz="quarter" idx="14" hasCustomPrompt="1"/>
          </p:nvPr>
        </p:nvSpPr>
        <p:spPr>
          <a:xfrm>
            <a:off x="695325" y="1916741"/>
            <a:ext cx="9872358" cy="1063625"/>
          </a:xfrm>
          <a:prstGeom prst="rect">
            <a:avLst/>
          </a:prstGeom>
        </p:spPr>
        <p:txBody>
          <a:bodyPr/>
          <a:lstStyle>
            <a:lvl1pPr marL="0" indent="0">
              <a:buFontTx/>
              <a:buNone/>
              <a:defRPr sz="3000" baseline="0">
                <a:solidFill>
                  <a:schemeClr val="accent3"/>
                </a:solidFill>
                <a:latin typeface="Tahoma" panose="020B0604030504040204" pitchFamily="34" charset="0"/>
              </a:defRPr>
            </a:lvl1pPr>
          </a:lstStyle>
          <a:p>
            <a:pPr lvl="0"/>
            <a:r>
              <a:rPr lang="sk-SK"/>
              <a:t>Podnadpis a doplnenie názvu</a:t>
            </a:r>
          </a:p>
        </p:txBody>
      </p:sp>
      <p:sp>
        <p:nvSpPr>
          <p:cNvPr id="23" name="Text Placeholder 20">
            <a:extLst>
              <a:ext uri="{FF2B5EF4-FFF2-40B4-BE49-F238E27FC236}">
                <a16:creationId xmlns:a16="http://schemas.microsoft.com/office/drawing/2014/main" id="{69CE9310-EBD5-7341-A140-65CC65D60011}"/>
              </a:ext>
            </a:extLst>
          </p:cNvPr>
          <p:cNvSpPr>
            <a:spLocks noGrp="1"/>
          </p:cNvSpPr>
          <p:nvPr>
            <p:ph type="body" sz="quarter" idx="15" hasCustomPrompt="1"/>
          </p:nvPr>
        </p:nvSpPr>
        <p:spPr>
          <a:xfrm>
            <a:off x="2035732" y="3220447"/>
            <a:ext cx="8832291" cy="3132011"/>
          </a:xfrm>
          <a:prstGeom prst="rect">
            <a:avLst/>
          </a:prstGeom>
        </p:spPr>
        <p:txBody>
          <a:bodyPr numCol="2" spcCol="180000"/>
          <a:lstStyle>
            <a:lvl1pPr marL="0" indent="0">
              <a:buFontTx/>
              <a:buNone/>
              <a:defRPr sz="1400" baseline="0">
                <a:solidFill>
                  <a:schemeClr val="tx1">
                    <a:lumMod val="75000"/>
                  </a:schemeClr>
                </a:solidFill>
                <a:latin typeface="Tahoma" panose="020B0604030504040204" pitchFamily="34" charset="0"/>
              </a:defRPr>
            </a:lvl1pPr>
          </a:lstStyle>
          <a:p>
            <a:pPr lvl="0"/>
            <a:r>
              <a:rPr lang="sk-SK"/>
              <a:t>Natur, quatem. Sum doluptatur, con pa velest estrum imperspid estorep repelignam, ulluptatqui debis dolorem est, ut posam doluptatur, solorepel excerum is alit audandaes expla vendi blant ut quatam fugia consed ut a dolo coribus cvon pos sima volendande sunt quis min cuptat.</a:t>
            </a:r>
          </a:p>
          <a:p>
            <a:pPr lvl="0"/>
            <a:r>
              <a:rPr lang="sk-SK"/>
              <a:t>Soles es et fugit, conse optat.</a:t>
            </a:r>
          </a:p>
          <a:p>
            <a:pPr lvl="0"/>
            <a:endParaRPr lang="sk-SK"/>
          </a:p>
          <a:p>
            <a:pPr lvl="0"/>
            <a:r>
              <a:rPr lang="sk-SK"/>
              <a:t>Ictam, secto quo eos et, qui blabo. Cus derisinvendi blam illigent.</a:t>
            </a:r>
          </a:p>
          <a:p>
            <a:pPr lvl="0"/>
            <a:endParaRPr lang="sk-SK"/>
          </a:p>
          <a:p>
            <a:pPr lvl="0"/>
            <a:r>
              <a:rPr lang="sk-SK"/>
              <a:t>El ipidem acestiossi dellabo restia quo vollorit ma prem ratur?</a:t>
            </a:r>
          </a:p>
          <a:p>
            <a:pPr lvl="0"/>
            <a:r>
              <a:rPr lang="sk-SK"/>
              <a:t>Everchillam, sundandebis adia dis moditem iscient eum unt ut as se reperit atempostis ea cullaut pos andus, assit ut es expella borpore henesecta eaquas sam sintem. Num fugia accatur sint qui omniet iunto corrum fuga. Et ea pos aut laborep erspers pellat vellit od unt pa sunt, neceaquo quid quiscil listibus, od quatior sediae volorumetum que volecte ctatempore num vellate esequuntibus il modicium et exerchi ctusam que porehentis ex est, quas nonsequi rem. </a:t>
            </a:r>
          </a:p>
        </p:txBody>
      </p:sp>
      <p:sp>
        <p:nvSpPr>
          <p:cNvPr id="24" name="Text Placeholder 22">
            <a:extLst>
              <a:ext uri="{FF2B5EF4-FFF2-40B4-BE49-F238E27FC236}">
                <a16:creationId xmlns:a16="http://schemas.microsoft.com/office/drawing/2014/main" id="{0A5C1DF2-2B6C-CE41-A071-716BD1A42ED8}"/>
              </a:ext>
            </a:extLst>
          </p:cNvPr>
          <p:cNvSpPr>
            <a:spLocks noGrp="1"/>
          </p:cNvSpPr>
          <p:nvPr>
            <p:ph type="body" sz="quarter" idx="16" hasCustomPrompt="1"/>
          </p:nvPr>
        </p:nvSpPr>
        <p:spPr>
          <a:xfrm>
            <a:off x="5416826" y="219354"/>
            <a:ext cx="4455571" cy="334963"/>
          </a:xfrm>
          <a:prstGeom prst="rect">
            <a:avLst/>
          </a:prstGeom>
        </p:spPr>
        <p:txBody>
          <a:bodyPr/>
          <a:lstStyle>
            <a:lvl1pPr marL="0" indent="0" algn="r">
              <a:buFontTx/>
              <a:buNone/>
              <a:defRPr sz="1400" baseline="0">
                <a:solidFill>
                  <a:schemeClr val="accent3"/>
                </a:solidFill>
                <a:latin typeface="Tahoma" panose="020B0604030504040204" pitchFamily="34" charset="0"/>
              </a:defRPr>
            </a:lvl1pPr>
          </a:lstStyle>
          <a:p>
            <a:pPr lvl="0"/>
            <a:r>
              <a:rPr lang="sk-SK"/>
              <a:t>Názov prezentácie</a:t>
            </a:r>
          </a:p>
        </p:txBody>
      </p:sp>
    </p:spTree>
    <p:extLst>
      <p:ext uri="{BB962C8B-B14F-4D97-AF65-F5344CB8AC3E}">
        <p14:creationId xmlns:p14="http://schemas.microsoft.com/office/powerpoint/2010/main" val="146497545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00">
          <p15:clr>
            <a:srgbClr val="FBAE40"/>
          </p15:clr>
        </p15:guide>
        <p15:guide id="2" pos="43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accent1"/>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6559F48C-EAA3-7F48-8BE8-1DF4158F79C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7245" t="7116" b="10202"/>
          <a:stretch/>
        </p:blipFill>
        <p:spPr>
          <a:xfrm>
            <a:off x="0" y="0"/>
            <a:ext cx="1570885" cy="6858000"/>
          </a:xfrm>
          <a:prstGeom prst="rect">
            <a:avLst/>
          </a:prstGeom>
          <a:effectLst>
            <a:outerShdw blurRad="165100" dist="127000" algn="l" rotWithShape="0">
              <a:prstClr val="black">
                <a:alpha val="29000"/>
              </a:prstClr>
            </a:outerShdw>
          </a:effectLst>
        </p:spPr>
      </p:pic>
      <p:pic>
        <p:nvPicPr>
          <p:cNvPr id="26" name="Graphic 25">
            <a:extLst>
              <a:ext uri="{FF2B5EF4-FFF2-40B4-BE49-F238E27FC236}">
                <a16:creationId xmlns:a16="http://schemas.microsoft.com/office/drawing/2014/main" id="{2A75FC83-E6A4-3840-9925-197BD72551CD}"/>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1581" r="64495" b="2"/>
          <a:stretch/>
        </p:blipFill>
        <p:spPr>
          <a:xfrm>
            <a:off x="11384416" y="1694423"/>
            <a:ext cx="807583" cy="2310417"/>
          </a:xfrm>
          <a:prstGeom prst="rect">
            <a:avLst/>
          </a:prstGeom>
        </p:spPr>
      </p:pic>
      <p:pic>
        <p:nvPicPr>
          <p:cNvPr id="11" name="Graphic 10">
            <a:extLst>
              <a:ext uri="{FF2B5EF4-FFF2-40B4-BE49-F238E27FC236}">
                <a16:creationId xmlns:a16="http://schemas.microsoft.com/office/drawing/2014/main" id="{AF923CDC-BE60-C64C-80FD-1A0AFAD67EE0}"/>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r="5258" b="12256"/>
          <a:stretch/>
        </p:blipFill>
        <p:spPr>
          <a:xfrm>
            <a:off x="8606402" y="2233458"/>
            <a:ext cx="3585598" cy="4624542"/>
          </a:xfrm>
          <a:prstGeom prst="rect">
            <a:avLst/>
          </a:prstGeom>
          <a:effectLst>
            <a:outerShdw blurRad="254000" dist="139700" dir="10800000" algn="r" rotWithShape="0">
              <a:prstClr val="black">
                <a:alpha val="33000"/>
              </a:prstClr>
            </a:outerShdw>
          </a:effectLst>
        </p:spPr>
      </p:pic>
      <p:pic>
        <p:nvPicPr>
          <p:cNvPr id="5" name="Graphic 4">
            <a:extLst>
              <a:ext uri="{FF2B5EF4-FFF2-40B4-BE49-F238E27FC236}">
                <a16:creationId xmlns:a16="http://schemas.microsoft.com/office/drawing/2014/main" id="{F98E8988-E47F-6C4B-882B-2C30F7D7EFC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76569"/>
          <a:stretch/>
        </p:blipFill>
        <p:spPr>
          <a:xfrm>
            <a:off x="1215604" y="0"/>
            <a:ext cx="4318000" cy="1011733"/>
          </a:xfrm>
          <a:prstGeom prst="rect">
            <a:avLst/>
          </a:prstGeom>
        </p:spPr>
      </p:pic>
      <p:sp>
        <p:nvSpPr>
          <p:cNvPr id="9" name="Slide Number Placeholder 8"/>
          <p:cNvSpPr>
            <a:spLocks noGrp="1"/>
          </p:cNvSpPr>
          <p:nvPr>
            <p:ph type="sldNum" sz="quarter" idx="12"/>
          </p:nvPr>
        </p:nvSpPr>
        <p:spPr>
          <a:xfrm>
            <a:off x="11717137" y="6329565"/>
            <a:ext cx="365760" cy="365760"/>
          </a:xfrm>
          <a:solidFill>
            <a:schemeClr val="accent1">
              <a:alpha val="70000"/>
            </a:schemeClr>
          </a:solidFill>
        </p:spPr>
        <p:txBody>
          <a:bodyPr/>
          <a:lstStyle>
            <a:lvl1pPr>
              <a:defRPr>
                <a:solidFill>
                  <a:schemeClr val="accent5"/>
                </a:solidFill>
                <a:latin typeface="Tahoma" panose="020B0604030504040204" pitchFamily="34" charset="0"/>
                <a:ea typeface="Tahoma" panose="020B0604030504040204" pitchFamily="34" charset="0"/>
                <a:cs typeface="Tahoma" panose="020B0604030504040204" pitchFamily="34" charset="0"/>
              </a:defRPr>
            </a:lvl1pPr>
          </a:lstStyle>
          <a:p>
            <a:fld id="{027D6D31-2B8F-B345-A0A7-9B3B8CDBBCBD}" type="slidenum">
              <a:rPr lang="sk-SK" smtClean="0"/>
              <a:pPr/>
              <a:t>‹#›</a:t>
            </a:fld>
            <a:endParaRPr lang="sk-SK" dirty="0"/>
          </a:p>
        </p:txBody>
      </p:sp>
      <p:pic>
        <p:nvPicPr>
          <p:cNvPr id="6" name="Picture 5" descr="A picture containing device&#10;&#10;Description automatically generated">
            <a:extLst>
              <a:ext uri="{FF2B5EF4-FFF2-40B4-BE49-F238E27FC236}">
                <a16:creationId xmlns:a16="http://schemas.microsoft.com/office/drawing/2014/main" id="{7F196004-D5B2-EA41-82CA-F8B79CBEC202}"/>
              </a:ext>
            </a:extLst>
          </p:cNvPr>
          <p:cNvPicPr>
            <a:picLocks noChangeAspect="1"/>
          </p:cNvPicPr>
          <p:nvPr userDrawn="1"/>
        </p:nvPicPr>
        <p:blipFill>
          <a:blip r:embed="rId8"/>
          <a:stretch>
            <a:fillRect/>
          </a:stretch>
        </p:blipFill>
        <p:spPr>
          <a:xfrm>
            <a:off x="9717924" y="0"/>
            <a:ext cx="2474075" cy="1798530"/>
          </a:xfrm>
          <a:prstGeom prst="rect">
            <a:avLst/>
          </a:prstGeom>
        </p:spPr>
      </p:pic>
      <p:pic>
        <p:nvPicPr>
          <p:cNvPr id="3" name="Graphic 2">
            <a:extLst>
              <a:ext uri="{FF2B5EF4-FFF2-40B4-BE49-F238E27FC236}">
                <a16:creationId xmlns:a16="http://schemas.microsoft.com/office/drawing/2014/main" id="{597BC5D4-F51C-E548-A9E8-1EE295306120}"/>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t="64312"/>
          <a:stretch/>
        </p:blipFill>
        <p:spPr>
          <a:xfrm>
            <a:off x="1842354" y="0"/>
            <a:ext cx="2407591" cy="871268"/>
          </a:xfrm>
          <a:prstGeom prst="rect">
            <a:avLst/>
          </a:prstGeom>
        </p:spPr>
      </p:pic>
      <p:pic>
        <p:nvPicPr>
          <p:cNvPr id="25" name="Graphic 24">
            <a:extLst>
              <a:ext uri="{FF2B5EF4-FFF2-40B4-BE49-F238E27FC236}">
                <a16:creationId xmlns:a16="http://schemas.microsoft.com/office/drawing/2014/main" id="{2F826929-C3FA-7445-97BE-4C133FB27CA4}"/>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46954" t="-2202" r="-3796" b="41616"/>
          <a:stretch/>
        </p:blipFill>
        <p:spPr>
          <a:xfrm>
            <a:off x="0" y="4688228"/>
            <a:ext cx="2035733" cy="2169771"/>
          </a:xfrm>
          <a:prstGeom prst="rect">
            <a:avLst/>
          </a:prstGeom>
        </p:spPr>
      </p:pic>
      <p:pic>
        <p:nvPicPr>
          <p:cNvPr id="10" name="Graphic 9">
            <a:extLst>
              <a:ext uri="{FF2B5EF4-FFF2-40B4-BE49-F238E27FC236}">
                <a16:creationId xmlns:a16="http://schemas.microsoft.com/office/drawing/2014/main" id="{6B870BE5-4FBE-9844-8613-DDF8B1D00084}"/>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b="77068"/>
          <a:stretch/>
        </p:blipFill>
        <p:spPr>
          <a:xfrm>
            <a:off x="10215339" y="6517603"/>
            <a:ext cx="1572868" cy="365760"/>
          </a:xfrm>
          <a:prstGeom prst="rect">
            <a:avLst/>
          </a:prstGeom>
        </p:spPr>
      </p:pic>
      <p:pic>
        <p:nvPicPr>
          <p:cNvPr id="4" name="Picture 3" descr="A picture containing person, holding, girl, standing&#10;&#10;Description automatically generated">
            <a:extLst>
              <a:ext uri="{FF2B5EF4-FFF2-40B4-BE49-F238E27FC236}">
                <a16:creationId xmlns:a16="http://schemas.microsoft.com/office/drawing/2014/main" id="{68E7F345-3515-334D-ADEC-1E9F4880C6B4}"/>
              </a:ext>
            </a:extLst>
          </p:cNvPr>
          <p:cNvPicPr>
            <a:picLocks noChangeAspect="1"/>
          </p:cNvPicPr>
          <p:nvPr userDrawn="1"/>
        </p:nvPicPr>
        <p:blipFill rotWithShape="1">
          <a:blip r:embed="rId15"/>
          <a:srcRect b="23775"/>
          <a:stretch/>
        </p:blipFill>
        <p:spPr>
          <a:xfrm>
            <a:off x="8504616" y="1630471"/>
            <a:ext cx="3599658" cy="5227528"/>
          </a:xfrm>
          <a:prstGeom prst="rect">
            <a:avLst/>
          </a:prstGeom>
          <a:effectLst>
            <a:outerShdw blurRad="50800" dist="304800" dir="7800000" sx="105000" sy="105000" algn="r" rotWithShape="0">
              <a:prstClr val="black">
                <a:alpha val="30000"/>
              </a:prstClr>
            </a:outerShdw>
          </a:effectLst>
        </p:spPr>
      </p:pic>
      <p:sp>
        <p:nvSpPr>
          <p:cNvPr id="22" name="Text Placeholder 10">
            <a:extLst>
              <a:ext uri="{FF2B5EF4-FFF2-40B4-BE49-F238E27FC236}">
                <a16:creationId xmlns:a16="http://schemas.microsoft.com/office/drawing/2014/main" id="{5EB0F3E7-B53E-A549-AFB7-42178040CF3E}"/>
              </a:ext>
            </a:extLst>
          </p:cNvPr>
          <p:cNvSpPr>
            <a:spLocks noGrp="1"/>
          </p:cNvSpPr>
          <p:nvPr>
            <p:ph type="body" sz="quarter" idx="13" hasCustomPrompt="1"/>
          </p:nvPr>
        </p:nvSpPr>
        <p:spPr>
          <a:xfrm>
            <a:off x="695325" y="1306771"/>
            <a:ext cx="9872359" cy="814388"/>
          </a:xfrm>
          <a:prstGeom prst="rect">
            <a:avLst/>
          </a:prstGeom>
        </p:spPr>
        <p:txBody>
          <a:bodyPr/>
          <a:lstStyle>
            <a:lvl1pPr marL="0" indent="0">
              <a:buFontTx/>
              <a:buNone/>
              <a:defRPr sz="4200" cap="all" baseline="0">
                <a:latin typeface="Circe" panose="020B0502020203020203" pitchFamily="34" charset="77"/>
              </a:defRPr>
            </a:lvl1pPr>
          </a:lstStyle>
          <a:p>
            <a:pPr lvl="0"/>
            <a:r>
              <a:rPr lang="sk-SK"/>
              <a:t>ČASŤ s vyrezaným obrázkom</a:t>
            </a:r>
          </a:p>
        </p:txBody>
      </p:sp>
      <p:sp>
        <p:nvSpPr>
          <p:cNvPr id="23" name="Text Placeholder 15">
            <a:extLst>
              <a:ext uri="{FF2B5EF4-FFF2-40B4-BE49-F238E27FC236}">
                <a16:creationId xmlns:a16="http://schemas.microsoft.com/office/drawing/2014/main" id="{662D6615-890D-4042-AA69-3D1F0AEFFA6C}"/>
              </a:ext>
            </a:extLst>
          </p:cNvPr>
          <p:cNvSpPr>
            <a:spLocks noGrp="1"/>
          </p:cNvSpPr>
          <p:nvPr>
            <p:ph type="body" sz="quarter" idx="14" hasCustomPrompt="1"/>
          </p:nvPr>
        </p:nvSpPr>
        <p:spPr>
          <a:xfrm>
            <a:off x="695325" y="1916741"/>
            <a:ext cx="9872358" cy="1063625"/>
          </a:xfrm>
          <a:prstGeom prst="rect">
            <a:avLst/>
          </a:prstGeom>
        </p:spPr>
        <p:txBody>
          <a:bodyPr/>
          <a:lstStyle>
            <a:lvl1pPr marL="0" indent="0">
              <a:buFontTx/>
              <a:buNone/>
              <a:defRPr sz="3000" baseline="0">
                <a:solidFill>
                  <a:schemeClr val="accent3"/>
                </a:solidFill>
                <a:latin typeface="Tahoma" panose="020B0604030504040204" pitchFamily="34" charset="0"/>
              </a:defRPr>
            </a:lvl1pPr>
          </a:lstStyle>
          <a:p>
            <a:pPr lvl="0"/>
            <a:r>
              <a:rPr lang="sk-SK"/>
              <a:t>Podnadpis a doplnenie názvu</a:t>
            </a:r>
          </a:p>
        </p:txBody>
      </p:sp>
      <p:sp>
        <p:nvSpPr>
          <p:cNvPr id="24" name="Text Placeholder 20">
            <a:extLst>
              <a:ext uri="{FF2B5EF4-FFF2-40B4-BE49-F238E27FC236}">
                <a16:creationId xmlns:a16="http://schemas.microsoft.com/office/drawing/2014/main" id="{300A85FC-2744-0E4A-9695-2C62AF01B597}"/>
              </a:ext>
            </a:extLst>
          </p:cNvPr>
          <p:cNvSpPr>
            <a:spLocks noGrp="1"/>
          </p:cNvSpPr>
          <p:nvPr>
            <p:ph type="body" sz="quarter" idx="15" hasCustomPrompt="1"/>
          </p:nvPr>
        </p:nvSpPr>
        <p:spPr>
          <a:xfrm>
            <a:off x="2035733" y="3220447"/>
            <a:ext cx="6381157" cy="2902057"/>
          </a:xfrm>
          <a:prstGeom prst="rect">
            <a:avLst/>
          </a:prstGeom>
        </p:spPr>
        <p:txBody>
          <a:bodyPr numCol="1" spcCol="0"/>
          <a:lstStyle>
            <a:lvl1pPr marL="0" indent="0">
              <a:buFontTx/>
              <a:buNone/>
              <a:defRPr sz="1400" baseline="0">
                <a:solidFill>
                  <a:schemeClr val="tx1">
                    <a:lumMod val="75000"/>
                  </a:schemeClr>
                </a:solidFill>
                <a:latin typeface="Tahoma" panose="020B0604030504040204" pitchFamily="34" charset="0"/>
              </a:defRPr>
            </a:lvl1pPr>
          </a:lstStyle>
          <a:p>
            <a:pPr lvl="0"/>
            <a:r>
              <a:rPr lang="sk-SK"/>
              <a:t>Natur, quatem. Sum doluptatur, con pa velest estrum imperspid estorep repelignam, ulluptatqui debis dolorem est, ut posam doluptatur, solorepel excerum is alit audandaes expla vendi blant ut quatam fugia consed ut a dolo coribus cvon pos sima volendande sunt quis min cuptat.</a:t>
            </a:r>
          </a:p>
          <a:p>
            <a:pPr lvl="0"/>
            <a:r>
              <a:rPr lang="sk-SK"/>
              <a:t>Everchillam, sundandebis adia dis moditem iscient eum unt ut as se reperit atempostis ea cullaut pos andus, assit ut es expella borpore henesecta eaquas sam sintem. Num fugia accatur sint qui omniet iunto corrum fuga. Et ea pos aut laborep erspers pellat vellit od unt pa sunt, neceaquo quid quiscil listibus, od quatior sediae volorumetum que volecte ctatempore num vellate esequuntibus il modicium et exerchi ctusam que porehentis ex est, quas nonsequi rem. </a:t>
            </a:r>
          </a:p>
        </p:txBody>
      </p:sp>
      <p:sp>
        <p:nvSpPr>
          <p:cNvPr id="27" name="Text Placeholder 22">
            <a:extLst>
              <a:ext uri="{FF2B5EF4-FFF2-40B4-BE49-F238E27FC236}">
                <a16:creationId xmlns:a16="http://schemas.microsoft.com/office/drawing/2014/main" id="{55DCDB7A-863A-BB4A-8C2D-88FB28E62D13}"/>
              </a:ext>
            </a:extLst>
          </p:cNvPr>
          <p:cNvSpPr>
            <a:spLocks noGrp="1"/>
          </p:cNvSpPr>
          <p:nvPr>
            <p:ph type="body" sz="quarter" idx="16" hasCustomPrompt="1"/>
          </p:nvPr>
        </p:nvSpPr>
        <p:spPr>
          <a:xfrm>
            <a:off x="5416826" y="219354"/>
            <a:ext cx="4455571" cy="334963"/>
          </a:xfrm>
          <a:prstGeom prst="rect">
            <a:avLst/>
          </a:prstGeom>
        </p:spPr>
        <p:txBody>
          <a:bodyPr/>
          <a:lstStyle>
            <a:lvl1pPr marL="0" indent="0" algn="r">
              <a:buFontTx/>
              <a:buNone/>
              <a:defRPr sz="1400" baseline="0">
                <a:solidFill>
                  <a:schemeClr val="accent3"/>
                </a:solidFill>
                <a:latin typeface="Tahoma" panose="020B0604030504040204" pitchFamily="34" charset="0"/>
              </a:defRPr>
            </a:lvl1pPr>
          </a:lstStyle>
          <a:p>
            <a:pPr lvl="0"/>
            <a:r>
              <a:rPr lang="sk-SK"/>
              <a:t>Názov prezentácie</a:t>
            </a:r>
          </a:p>
        </p:txBody>
      </p:sp>
    </p:spTree>
    <p:extLst>
      <p:ext uri="{BB962C8B-B14F-4D97-AF65-F5344CB8AC3E}">
        <p14:creationId xmlns:p14="http://schemas.microsoft.com/office/powerpoint/2010/main" val="305763016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00">
          <p15:clr>
            <a:srgbClr val="FBAE40"/>
          </p15:clr>
        </p15:guide>
        <p15:guide id="2" pos="43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accent1"/>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6559F48C-EAA3-7F48-8BE8-1DF4158F79C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7245" t="7116" b="10202"/>
          <a:stretch/>
        </p:blipFill>
        <p:spPr>
          <a:xfrm>
            <a:off x="0" y="0"/>
            <a:ext cx="1570885" cy="6858000"/>
          </a:xfrm>
          <a:prstGeom prst="rect">
            <a:avLst/>
          </a:prstGeom>
          <a:effectLst>
            <a:outerShdw blurRad="165100" dist="127000" algn="l" rotWithShape="0">
              <a:prstClr val="black">
                <a:alpha val="29000"/>
              </a:prstClr>
            </a:outerShdw>
          </a:effectLst>
        </p:spPr>
      </p:pic>
      <p:pic>
        <p:nvPicPr>
          <p:cNvPr id="26" name="Graphic 25">
            <a:extLst>
              <a:ext uri="{FF2B5EF4-FFF2-40B4-BE49-F238E27FC236}">
                <a16:creationId xmlns:a16="http://schemas.microsoft.com/office/drawing/2014/main" id="{2A75FC83-E6A4-3840-9925-197BD72551CD}"/>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1581" r="64495" b="2"/>
          <a:stretch/>
        </p:blipFill>
        <p:spPr>
          <a:xfrm>
            <a:off x="11384416" y="1694423"/>
            <a:ext cx="807583" cy="2310417"/>
          </a:xfrm>
          <a:prstGeom prst="rect">
            <a:avLst/>
          </a:prstGeom>
        </p:spPr>
      </p:pic>
      <p:pic>
        <p:nvPicPr>
          <p:cNvPr id="11" name="Graphic 10">
            <a:extLst>
              <a:ext uri="{FF2B5EF4-FFF2-40B4-BE49-F238E27FC236}">
                <a16:creationId xmlns:a16="http://schemas.microsoft.com/office/drawing/2014/main" id="{AF923CDC-BE60-C64C-80FD-1A0AFAD67EE0}"/>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r="5258" b="12256"/>
          <a:stretch/>
        </p:blipFill>
        <p:spPr>
          <a:xfrm>
            <a:off x="8606402" y="2233458"/>
            <a:ext cx="3585598" cy="4624542"/>
          </a:xfrm>
          <a:prstGeom prst="rect">
            <a:avLst/>
          </a:prstGeom>
          <a:effectLst>
            <a:outerShdw blurRad="254000" dist="139700" dir="10800000" algn="r" rotWithShape="0">
              <a:prstClr val="black">
                <a:alpha val="33000"/>
              </a:prstClr>
            </a:outerShdw>
          </a:effectLst>
        </p:spPr>
      </p:pic>
      <p:pic>
        <p:nvPicPr>
          <p:cNvPr id="5" name="Graphic 4">
            <a:extLst>
              <a:ext uri="{FF2B5EF4-FFF2-40B4-BE49-F238E27FC236}">
                <a16:creationId xmlns:a16="http://schemas.microsoft.com/office/drawing/2014/main" id="{F98E8988-E47F-6C4B-882B-2C30F7D7EFC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76569"/>
          <a:stretch/>
        </p:blipFill>
        <p:spPr>
          <a:xfrm>
            <a:off x="1215604" y="0"/>
            <a:ext cx="4318000" cy="1011733"/>
          </a:xfrm>
          <a:prstGeom prst="rect">
            <a:avLst/>
          </a:prstGeom>
        </p:spPr>
      </p:pic>
      <p:sp>
        <p:nvSpPr>
          <p:cNvPr id="9" name="Slide Number Placeholder 8"/>
          <p:cNvSpPr>
            <a:spLocks noGrp="1"/>
          </p:cNvSpPr>
          <p:nvPr>
            <p:ph type="sldNum" sz="quarter" idx="12"/>
          </p:nvPr>
        </p:nvSpPr>
        <p:spPr>
          <a:xfrm>
            <a:off x="11717137" y="6329565"/>
            <a:ext cx="365760" cy="365760"/>
          </a:xfrm>
          <a:solidFill>
            <a:schemeClr val="accent1">
              <a:alpha val="70000"/>
            </a:schemeClr>
          </a:solidFill>
        </p:spPr>
        <p:txBody>
          <a:bodyPr/>
          <a:lstStyle>
            <a:lvl1pPr>
              <a:defRPr>
                <a:solidFill>
                  <a:schemeClr val="accent5"/>
                </a:solidFill>
                <a:latin typeface="Tahoma" panose="020B0604030504040204" pitchFamily="34" charset="0"/>
                <a:ea typeface="Tahoma" panose="020B0604030504040204" pitchFamily="34" charset="0"/>
                <a:cs typeface="Tahoma" panose="020B0604030504040204" pitchFamily="34" charset="0"/>
              </a:defRPr>
            </a:lvl1pPr>
          </a:lstStyle>
          <a:p>
            <a:fld id="{027D6D31-2B8F-B345-A0A7-9B3B8CDBBCBD}" type="slidenum">
              <a:rPr lang="sk-SK" smtClean="0"/>
              <a:pPr/>
              <a:t>‹#›</a:t>
            </a:fld>
            <a:endParaRPr lang="sk-SK" dirty="0"/>
          </a:p>
        </p:txBody>
      </p:sp>
      <p:pic>
        <p:nvPicPr>
          <p:cNvPr id="6" name="Picture 5" descr="A picture containing device&#10;&#10;Description automatically generated">
            <a:extLst>
              <a:ext uri="{FF2B5EF4-FFF2-40B4-BE49-F238E27FC236}">
                <a16:creationId xmlns:a16="http://schemas.microsoft.com/office/drawing/2014/main" id="{7F196004-D5B2-EA41-82CA-F8B79CBEC202}"/>
              </a:ext>
            </a:extLst>
          </p:cNvPr>
          <p:cNvPicPr>
            <a:picLocks noChangeAspect="1"/>
          </p:cNvPicPr>
          <p:nvPr userDrawn="1"/>
        </p:nvPicPr>
        <p:blipFill>
          <a:blip r:embed="rId8"/>
          <a:stretch>
            <a:fillRect/>
          </a:stretch>
        </p:blipFill>
        <p:spPr>
          <a:xfrm>
            <a:off x="9717924" y="0"/>
            <a:ext cx="2474075" cy="1798530"/>
          </a:xfrm>
          <a:prstGeom prst="rect">
            <a:avLst/>
          </a:prstGeom>
        </p:spPr>
      </p:pic>
      <p:pic>
        <p:nvPicPr>
          <p:cNvPr id="3" name="Graphic 2">
            <a:extLst>
              <a:ext uri="{FF2B5EF4-FFF2-40B4-BE49-F238E27FC236}">
                <a16:creationId xmlns:a16="http://schemas.microsoft.com/office/drawing/2014/main" id="{597BC5D4-F51C-E548-A9E8-1EE295306120}"/>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t="64312"/>
          <a:stretch/>
        </p:blipFill>
        <p:spPr>
          <a:xfrm>
            <a:off x="1842354" y="0"/>
            <a:ext cx="2407591" cy="871268"/>
          </a:xfrm>
          <a:prstGeom prst="rect">
            <a:avLst/>
          </a:prstGeom>
        </p:spPr>
      </p:pic>
      <p:pic>
        <p:nvPicPr>
          <p:cNvPr id="25" name="Graphic 24">
            <a:extLst>
              <a:ext uri="{FF2B5EF4-FFF2-40B4-BE49-F238E27FC236}">
                <a16:creationId xmlns:a16="http://schemas.microsoft.com/office/drawing/2014/main" id="{2F826929-C3FA-7445-97BE-4C133FB27CA4}"/>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46954" t="-2202" r="-3796" b="41616"/>
          <a:stretch/>
        </p:blipFill>
        <p:spPr>
          <a:xfrm>
            <a:off x="0" y="4688228"/>
            <a:ext cx="2035733" cy="2169771"/>
          </a:xfrm>
          <a:prstGeom prst="rect">
            <a:avLst/>
          </a:prstGeom>
        </p:spPr>
      </p:pic>
      <p:pic>
        <p:nvPicPr>
          <p:cNvPr id="10" name="Graphic 9">
            <a:extLst>
              <a:ext uri="{FF2B5EF4-FFF2-40B4-BE49-F238E27FC236}">
                <a16:creationId xmlns:a16="http://schemas.microsoft.com/office/drawing/2014/main" id="{6B870BE5-4FBE-9844-8613-DDF8B1D00084}"/>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b="77068"/>
          <a:stretch/>
        </p:blipFill>
        <p:spPr>
          <a:xfrm>
            <a:off x="10215339" y="6517603"/>
            <a:ext cx="1572868" cy="365760"/>
          </a:xfrm>
          <a:prstGeom prst="rect">
            <a:avLst/>
          </a:prstGeom>
        </p:spPr>
      </p:pic>
      <p:pic>
        <p:nvPicPr>
          <p:cNvPr id="4" name="Picture 3" descr="A picture containing person, holding, girl, standing&#10;&#10;Description automatically generated">
            <a:extLst>
              <a:ext uri="{FF2B5EF4-FFF2-40B4-BE49-F238E27FC236}">
                <a16:creationId xmlns:a16="http://schemas.microsoft.com/office/drawing/2014/main" id="{68E7F345-3515-334D-ADEC-1E9F4880C6B4}"/>
              </a:ext>
            </a:extLst>
          </p:cNvPr>
          <p:cNvPicPr>
            <a:picLocks noChangeAspect="1"/>
          </p:cNvPicPr>
          <p:nvPr userDrawn="1"/>
        </p:nvPicPr>
        <p:blipFill rotWithShape="1">
          <a:blip r:embed="rId15"/>
          <a:srcRect b="41811"/>
          <a:stretch/>
        </p:blipFill>
        <p:spPr>
          <a:xfrm>
            <a:off x="464900" y="2591295"/>
            <a:ext cx="3848703" cy="4266705"/>
          </a:xfrm>
          <a:prstGeom prst="rect">
            <a:avLst/>
          </a:prstGeom>
          <a:effectLst>
            <a:outerShdw blurRad="50800" dist="304800" dir="7800000" sx="105000" sy="105000" algn="r" rotWithShape="0">
              <a:prstClr val="black">
                <a:alpha val="30000"/>
              </a:prstClr>
            </a:outerShdw>
          </a:effectLst>
        </p:spPr>
      </p:pic>
      <p:sp>
        <p:nvSpPr>
          <p:cNvPr id="21" name="Text Placeholder 10">
            <a:extLst>
              <a:ext uri="{FF2B5EF4-FFF2-40B4-BE49-F238E27FC236}">
                <a16:creationId xmlns:a16="http://schemas.microsoft.com/office/drawing/2014/main" id="{28FB6016-AB8F-4B49-BD74-AE2B650132C8}"/>
              </a:ext>
            </a:extLst>
          </p:cNvPr>
          <p:cNvSpPr>
            <a:spLocks noGrp="1"/>
          </p:cNvSpPr>
          <p:nvPr>
            <p:ph type="body" sz="quarter" idx="13" hasCustomPrompt="1"/>
          </p:nvPr>
        </p:nvSpPr>
        <p:spPr>
          <a:xfrm>
            <a:off x="695325" y="1306771"/>
            <a:ext cx="9872359" cy="814388"/>
          </a:xfrm>
          <a:prstGeom prst="rect">
            <a:avLst/>
          </a:prstGeom>
        </p:spPr>
        <p:txBody>
          <a:bodyPr/>
          <a:lstStyle>
            <a:lvl1pPr marL="0" indent="0">
              <a:buFontTx/>
              <a:buNone/>
              <a:defRPr sz="4200" cap="all" baseline="0">
                <a:latin typeface="Circe" panose="020B0502020203020203" pitchFamily="34" charset="77"/>
              </a:defRPr>
            </a:lvl1pPr>
          </a:lstStyle>
          <a:p>
            <a:pPr lvl="0"/>
            <a:r>
              <a:rPr lang="sk-SK"/>
              <a:t>ČASŤ s vyrezaným obrázkom</a:t>
            </a:r>
          </a:p>
        </p:txBody>
      </p:sp>
      <p:sp>
        <p:nvSpPr>
          <p:cNvPr id="22" name="Text Placeholder 15">
            <a:extLst>
              <a:ext uri="{FF2B5EF4-FFF2-40B4-BE49-F238E27FC236}">
                <a16:creationId xmlns:a16="http://schemas.microsoft.com/office/drawing/2014/main" id="{3294A61E-EE6A-434E-8EB5-4007AC87812F}"/>
              </a:ext>
            </a:extLst>
          </p:cNvPr>
          <p:cNvSpPr>
            <a:spLocks noGrp="1"/>
          </p:cNvSpPr>
          <p:nvPr>
            <p:ph type="body" sz="quarter" idx="14" hasCustomPrompt="1"/>
          </p:nvPr>
        </p:nvSpPr>
        <p:spPr>
          <a:xfrm>
            <a:off x="695325" y="1916741"/>
            <a:ext cx="9872358" cy="1063625"/>
          </a:xfrm>
          <a:prstGeom prst="rect">
            <a:avLst/>
          </a:prstGeom>
        </p:spPr>
        <p:txBody>
          <a:bodyPr/>
          <a:lstStyle>
            <a:lvl1pPr marL="0" indent="0">
              <a:buFontTx/>
              <a:buNone/>
              <a:defRPr sz="3000" baseline="0">
                <a:solidFill>
                  <a:schemeClr val="accent3"/>
                </a:solidFill>
                <a:latin typeface="Tahoma" panose="020B0604030504040204" pitchFamily="34" charset="0"/>
              </a:defRPr>
            </a:lvl1pPr>
          </a:lstStyle>
          <a:p>
            <a:pPr lvl="0"/>
            <a:r>
              <a:rPr lang="sk-SK"/>
              <a:t>Podnadpis a doplnenie názvu</a:t>
            </a:r>
          </a:p>
        </p:txBody>
      </p:sp>
      <p:sp>
        <p:nvSpPr>
          <p:cNvPr id="23" name="Text Placeholder 20">
            <a:extLst>
              <a:ext uri="{FF2B5EF4-FFF2-40B4-BE49-F238E27FC236}">
                <a16:creationId xmlns:a16="http://schemas.microsoft.com/office/drawing/2014/main" id="{902C92C4-DC76-4349-B008-D30A60159DB8}"/>
              </a:ext>
            </a:extLst>
          </p:cNvPr>
          <p:cNvSpPr>
            <a:spLocks noGrp="1"/>
          </p:cNvSpPr>
          <p:nvPr>
            <p:ph type="body" sz="quarter" idx="15" hasCustomPrompt="1"/>
          </p:nvPr>
        </p:nvSpPr>
        <p:spPr>
          <a:xfrm>
            <a:off x="4454032" y="3220447"/>
            <a:ext cx="6381157" cy="3184857"/>
          </a:xfrm>
          <a:prstGeom prst="rect">
            <a:avLst/>
          </a:prstGeom>
        </p:spPr>
        <p:txBody>
          <a:bodyPr numCol="1" spcCol="0"/>
          <a:lstStyle>
            <a:lvl1pPr marL="0" indent="0">
              <a:buFontTx/>
              <a:buNone/>
              <a:defRPr sz="1400" baseline="0">
                <a:solidFill>
                  <a:schemeClr val="tx1">
                    <a:lumMod val="75000"/>
                  </a:schemeClr>
                </a:solidFill>
                <a:latin typeface="Tahoma" panose="020B0604030504040204" pitchFamily="34" charset="0"/>
              </a:defRPr>
            </a:lvl1pPr>
          </a:lstStyle>
          <a:p>
            <a:pPr lvl="0"/>
            <a:r>
              <a:rPr lang="sk-SK"/>
              <a:t>Natur, quatem. Sum doluptatur, con pa velest estrum imperspid estorep repelignam, ulluptatqui debis dolorem est, ut posam doluptatur, solorepel excerum is alit audandaes expla vendi blant ut quatam fugia consed ut a dolo coribus cvon pos sima volendande sunt quis min cuptat.</a:t>
            </a:r>
          </a:p>
          <a:p>
            <a:pPr lvl="0"/>
            <a:r>
              <a:rPr lang="sk-SK"/>
              <a:t>Everchillam, sundandebis adia dis moditem iscient eum unt ut as se reperit atempostis ea cullaut pos andus, assit ut es expella borpore henesecta eaquas sam sintem. Num fugia accatur sint qui omniet iunto corrum fuga. Et ea pos aut laborep erspers pellat vellit od unt pa sunt, neceaquo quid quiscil listibus, od quatior sediae volorumetum que volecte ctatempore num vellate esequuntibus il modicium et exerchi ctusam que porehentis ex est, quas nonsequi rem. </a:t>
            </a:r>
          </a:p>
        </p:txBody>
      </p:sp>
      <p:sp>
        <p:nvSpPr>
          <p:cNvPr id="24" name="Text Placeholder 22">
            <a:extLst>
              <a:ext uri="{FF2B5EF4-FFF2-40B4-BE49-F238E27FC236}">
                <a16:creationId xmlns:a16="http://schemas.microsoft.com/office/drawing/2014/main" id="{6EA17568-1771-7F43-A117-88525FFA4802}"/>
              </a:ext>
            </a:extLst>
          </p:cNvPr>
          <p:cNvSpPr>
            <a:spLocks noGrp="1"/>
          </p:cNvSpPr>
          <p:nvPr>
            <p:ph type="body" sz="quarter" idx="16" hasCustomPrompt="1"/>
          </p:nvPr>
        </p:nvSpPr>
        <p:spPr>
          <a:xfrm>
            <a:off x="5416826" y="219354"/>
            <a:ext cx="4455571" cy="334963"/>
          </a:xfrm>
          <a:prstGeom prst="rect">
            <a:avLst/>
          </a:prstGeom>
        </p:spPr>
        <p:txBody>
          <a:bodyPr/>
          <a:lstStyle>
            <a:lvl1pPr marL="0" indent="0" algn="r">
              <a:buFontTx/>
              <a:buNone/>
              <a:defRPr sz="1400" baseline="0">
                <a:solidFill>
                  <a:schemeClr val="accent3"/>
                </a:solidFill>
                <a:latin typeface="Tahoma" panose="020B0604030504040204" pitchFamily="34" charset="0"/>
              </a:defRPr>
            </a:lvl1pPr>
          </a:lstStyle>
          <a:p>
            <a:pPr lvl="0"/>
            <a:r>
              <a:rPr lang="sk-SK"/>
              <a:t>Názov prezentácie</a:t>
            </a:r>
          </a:p>
        </p:txBody>
      </p:sp>
    </p:spTree>
    <p:extLst>
      <p:ext uri="{BB962C8B-B14F-4D97-AF65-F5344CB8AC3E}">
        <p14:creationId xmlns:p14="http://schemas.microsoft.com/office/powerpoint/2010/main" val="27671514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00">
          <p15:clr>
            <a:srgbClr val="FBAE40"/>
          </p15:clr>
        </p15:guide>
        <p15:guide id="2" pos="43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accent1"/>
        </a:solidFill>
        <a:effectLst/>
      </p:bgPr>
    </p:bg>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2A75FC83-E6A4-3840-9925-197BD72551C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581" r="64495" b="2"/>
          <a:stretch/>
        </p:blipFill>
        <p:spPr>
          <a:xfrm>
            <a:off x="11384417" y="3605418"/>
            <a:ext cx="807583" cy="2310417"/>
          </a:xfrm>
          <a:prstGeom prst="rect">
            <a:avLst/>
          </a:prstGeom>
        </p:spPr>
      </p:pic>
      <p:pic>
        <p:nvPicPr>
          <p:cNvPr id="10" name="Graphic 9">
            <a:extLst>
              <a:ext uri="{FF2B5EF4-FFF2-40B4-BE49-F238E27FC236}">
                <a16:creationId xmlns:a16="http://schemas.microsoft.com/office/drawing/2014/main" id="{6B870BE5-4FBE-9844-8613-DDF8B1D00084}"/>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1" r="45981" b="37927"/>
          <a:stretch/>
        </p:blipFill>
        <p:spPr>
          <a:xfrm>
            <a:off x="9672869" y="3922550"/>
            <a:ext cx="2519132" cy="2935450"/>
          </a:xfrm>
          <a:prstGeom prst="rect">
            <a:avLst/>
          </a:prstGeom>
        </p:spPr>
      </p:pic>
      <p:pic>
        <p:nvPicPr>
          <p:cNvPr id="15" name="Graphic 14">
            <a:extLst>
              <a:ext uri="{FF2B5EF4-FFF2-40B4-BE49-F238E27FC236}">
                <a16:creationId xmlns:a16="http://schemas.microsoft.com/office/drawing/2014/main" id="{6559F48C-EAA3-7F48-8BE8-1DF4158F79C5}"/>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47245" t="7116" b="10202"/>
          <a:stretch/>
        </p:blipFill>
        <p:spPr>
          <a:xfrm>
            <a:off x="0" y="0"/>
            <a:ext cx="1570885" cy="6858000"/>
          </a:xfrm>
          <a:prstGeom prst="rect">
            <a:avLst/>
          </a:prstGeom>
          <a:effectLst>
            <a:outerShdw blurRad="165100" dist="127000" algn="l" rotWithShape="0">
              <a:prstClr val="black">
                <a:alpha val="29000"/>
              </a:prstClr>
            </a:outerShdw>
          </a:effectLst>
        </p:spPr>
      </p:pic>
      <p:pic>
        <p:nvPicPr>
          <p:cNvPr id="5" name="Graphic 4">
            <a:extLst>
              <a:ext uri="{FF2B5EF4-FFF2-40B4-BE49-F238E27FC236}">
                <a16:creationId xmlns:a16="http://schemas.microsoft.com/office/drawing/2014/main" id="{F98E8988-E47F-6C4B-882B-2C30F7D7EFCC}"/>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t="76569"/>
          <a:stretch/>
        </p:blipFill>
        <p:spPr>
          <a:xfrm>
            <a:off x="1215604" y="0"/>
            <a:ext cx="4318000" cy="1011733"/>
          </a:xfrm>
          <a:prstGeom prst="rect">
            <a:avLst/>
          </a:prstGeom>
        </p:spPr>
      </p:pic>
      <p:sp>
        <p:nvSpPr>
          <p:cNvPr id="9" name="Slide Number Placeholder 8"/>
          <p:cNvSpPr>
            <a:spLocks noGrp="1"/>
          </p:cNvSpPr>
          <p:nvPr>
            <p:ph type="sldNum" sz="quarter" idx="12"/>
          </p:nvPr>
        </p:nvSpPr>
        <p:spPr>
          <a:xfrm>
            <a:off x="11717137" y="6329565"/>
            <a:ext cx="365760" cy="365760"/>
          </a:xfrm>
          <a:solidFill>
            <a:schemeClr val="accent1">
              <a:alpha val="70000"/>
            </a:schemeClr>
          </a:solidFill>
        </p:spPr>
        <p:txBody>
          <a:bodyPr/>
          <a:lstStyle>
            <a:lvl1pPr>
              <a:defRPr>
                <a:solidFill>
                  <a:schemeClr val="accent5"/>
                </a:solidFill>
                <a:latin typeface="Tahoma" panose="020B0604030504040204" pitchFamily="34" charset="0"/>
                <a:ea typeface="Tahoma" panose="020B0604030504040204" pitchFamily="34" charset="0"/>
                <a:cs typeface="Tahoma" panose="020B0604030504040204" pitchFamily="34" charset="0"/>
              </a:defRPr>
            </a:lvl1pPr>
          </a:lstStyle>
          <a:p>
            <a:fld id="{027D6D31-2B8F-B345-A0A7-9B3B8CDBBCBD}" type="slidenum">
              <a:rPr lang="sk-SK" smtClean="0"/>
              <a:pPr/>
              <a:t>‹#›</a:t>
            </a:fld>
            <a:endParaRPr lang="sk-SK" dirty="0"/>
          </a:p>
        </p:txBody>
      </p:sp>
      <p:pic>
        <p:nvPicPr>
          <p:cNvPr id="6" name="Picture 5" descr="A picture containing device&#10;&#10;Description automatically generated">
            <a:extLst>
              <a:ext uri="{FF2B5EF4-FFF2-40B4-BE49-F238E27FC236}">
                <a16:creationId xmlns:a16="http://schemas.microsoft.com/office/drawing/2014/main" id="{7F196004-D5B2-EA41-82CA-F8B79CBEC202}"/>
              </a:ext>
            </a:extLst>
          </p:cNvPr>
          <p:cNvPicPr>
            <a:picLocks noChangeAspect="1"/>
          </p:cNvPicPr>
          <p:nvPr userDrawn="1"/>
        </p:nvPicPr>
        <p:blipFill>
          <a:blip r:embed="rId10"/>
          <a:stretch>
            <a:fillRect/>
          </a:stretch>
        </p:blipFill>
        <p:spPr>
          <a:xfrm>
            <a:off x="9717924" y="0"/>
            <a:ext cx="2474075" cy="1798530"/>
          </a:xfrm>
          <a:prstGeom prst="rect">
            <a:avLst/>
          </a:prstGeom>
        </p:spPr>
      </p:pic>
      <p:pic>
        <p:nvPicPr>
          <p:cNvPr id="3" name="Graphic 2">
            <a:extLst>
              <a:ext uri="{FF2B5EF4-FFF2-40B4-BE49-F238E27FC236}">
                <a16:creationId xmlns:a16="http://schemas.microsoft.com/office/drawing/2014/main" id="{597BC5D4-F51C-E548-A9E8-1EE295306120}"/>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t="64312"/>
          <a:stretch/>
        </p:blipFill>
        <p:spPr>
          <a:xfrm>
            <a:off x="1842354" y="0"/>
            <a:ext cx="2407591" cy="871268"/>
          </a:xfrm>
          <a:prstGeom prst="rect">
            <a:avLst/>
          </a:prstGeom>
        </p:spPr>
      </p:pic>
      <p:pic>
        <p:nvPicPr>
          <p:cNvPr id="25" name="Graphic 24">
            <a:extLst>
              <a:ext uri="{FF2B5EF4-FFF2-40B4-BE49-F238E27FC236}">
                <a16:creationId xmlns:a16="http://schemas.microsoft.com/office/drawing/2014/main" id="{2F826929-C3FA-7445-97BE-4C133FB27CA4}"/>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80998" t="-2202" r="-3795" b="46991"/>
          <a:stretch/>
        </p:blipFill>
        <p:spPr>
          <a:xfrm>
            <a:off x="0" y="4880727"/>
            <a:ext cx="816461" cy="1977274"/>
          </a:xfrm>
          <a:prstGeom prst="rect">
            <a:avLst/>
          </a:prstGeom>
        </p:spPr>
      </p:pic>
      <p:sp>
        <p:nvSpPr>
          <p:cNvPr id="7" name="Picture Placeholder 6">
            <a:extLst>
              <a:ext uri="{FF2B5EF4-FFF2-40B4-BE49-F238E27FC236}">
                <a16:creationId xmlns:a16="http://schemas.microsoft.com/office/drawing/2014/main" id="{68BAB0F5-68D9-D841-A3A3-FA6F8494BC14}"/>
              </a:ext>
            </a:extLst>
          </p:cNvPr>
          <p:cNvSpPr>
            <a:spLocks noGrp="1"/>
          </p:cNvSpPr>
          <p:nvPr>
            <p:ph type="pic" sz="quarter" idx="13"/>
          </p:nvPr>
        </p:nvSpPr>
        <p:spPr>
          <a:xfrm>
            <a:off x="6464300" y="2705100"/>
            <a:ext cx="2044700" cy="2882900"/>
          </a:xfrm>
          <a:prstGeom prst="rect">
            <a:avLst/>
          </a:prstGeom>
          <a:solidFill>
            <a:schemeClr val="accent1">
              <a:lumMod val="75000"/>
            </a:schemeClr>
          </a:solidFill>
        </p:spPr>
        <p:txBody>
          <a:bodyPr/>
          <a:lstStyle>
            <a:lvl1pPr marL="0" indent="0">
              <a:buFontTx/>
              <a:buNone/>
              <a:defRPr/>
            </a:lvl1pPr>
          </a:lstStyle>
          <a:p>
            <a:endParaRPr lang="sk-SK"/>
          </a:p>
        </p:txBody>
      </p:sp>
      <p:sp>
        <p:nvSpPr>
          <p:cNvPr id="21" name="Picture Placeholder 6">
            <a:extLst>
              <a:ext uri="{FF2B5EF4-FFF2-40B4-BE49-F238E27FC236}">
                <a16:creationId xmlns:a16="http://schemas.microsoft.com/office/drawing/2014/main" id="{85592908-449E-5942-BDD2-A4DC78EFC486}"/>
              </a:ext>
            </a:extLst>
          </p:cNvPr>
          <p:cNvSpPr>
            <a:spLocks noGrp="1"/>
          </p:cNvSpPr>
          <p:nvPr>
            <p:ph type="pic" sz="quarter" idx="14"/>
          </p:nvPr>
        </p:nvSpPr>
        <p:spPr>
          <a:xfrm>
            <a:off x="8699500" y="2717800"/>
            <a:ext cx="3213100" cy="2882900"/>
          </a:xfrm>
          <a:prstGeom prst="rect">
            <a:avLst/>
          </a:prstGeom>
          <a:solidFill>
            <a:schemeClr val="accent1">
              <a:lumMod val="75000"/>
            </a:schemeClr>
          </a:solidFill>
        </p:spPr>
        <p:txBody>
          <a:bodyPr/>
          <a:lstStyle>
            <a:lvl1pPr marL="0" indent="0">
              <a:buFontTx/>
              <a:buNone/>
              <a:defRPr/>
            </a:lvl1pPr>
          </a:lstStyle>
          <a:p>
            <a:endParaRPr lang="sk-SK"/>
          </a:p>
        </p:txBody>
      </p:sp>
      <p:sp>
        <p:nvSpPr>
          <p:cNvPr id="22" name="Text Placeholder 10">
            <a:extLst>
              <a:ext uri="{FF2B5EF4-FFF2-40B4-BE49-F238E27FC236}">
                <a16:creationId xmlns:a16="http://schemas.microsoft.com/office/drawing/2014/main" id="{B2B5D33A-7BFD-AC43-A0D0-2CBEEA1A4E4A}"/>
              </a:ext>
            </a:extLst>
          </p:cNvPr>
          <p:cNvSpPr>
            <a:spLocks noGrp="1"/>
          </p:cNvSpPr>
          <p:nvPr>
            <p:ph type="body" sz="quarter" idx="15" hasCustomPrompt="1"/>
          </p:nvPr>
        </p:nvSpPr>
        <p:spPr>
          <a:xfrm>
            <a:off x="695325" y="1306771"/>
            <a:ext cx="9872359" cy="814388"/>
          </a:xfrm>
          <a:prstGeom prst="rect">
            <a:avLst/>
          </a:prstGeom>
        </p:spPr>
        <p:txBody>
          <a:bodyPr/>
          <a:lstStyle>
            <a:lvl1pPr marL="0" indent="0">
              <a:buFontTx/>
              <a:buNone/>
              <a:defRPr sz="4200" cap="all" baseline="0">
                <a:latin typeface="Circe" panose="020B0502020203020203" pitchFamily="34" charset="77"/>
              </a:defRPr>
            </a:lvl1pPr>
          </a:lstStyle>
          <a:p>
            <a:pPr lvl="0"/>
            <a:r>
              <a:rPr lang="sk-SK"/>
              <a:t>ČASŤ s textom a fotkami</a:t>
            </a:r>
          </a:p>
        </p:txBody>
      </p:sp>
      <p:sp>
        <p:nvSpPr>
          <p:cNvPr id="23" name="Text Placeholder 15">
            <a:extLst>
              <a:ext uri="{FF2B5EF4-FFF2-40B4-BE49-F238E27FC236}">
                <a16:creationId xmlns:a16="http://schemas.microsoft.com/office/drawing/2014/main" id="{EAD818BA-6244-CB46-8B1B-88D28A4ACE13}"/>
              </a:ext>
            </a:extLst>
          </p:cNvPr>
          <p:cNvSpPr>
            <a:spLocks noGrp="1"/>
          </p:cNvSpPr>
          <p:nvPr>
            <p:ph type="body" sz="quarter" idx="16" hasCustomPrompt="1"/>
          </p:nvPr>
        </p:nvSpPr>
        <p:spPr>
          <a:xfrm>
            <a:off x="695325" y="1916741"/>
            <a:ext cx="9872358" cy="1063625"/>
          </a:xfrm>
          <a:prstGeom prst="rect">
            <a:avLst/>
          </a:prstGeom>
        </p:spPr>
        <p:txBody>
          <a:bodyPr/>
          <a:lstStyle>
            <a:lvl1pPr marL="0" indent="0">
              <a:buFontTx/>
              <a:buNone/>
              <a:defRPr sz="3000" baseline="0">
                <a:solidFill>
                  <a:schemeClr val="accent3"/>
                </a:solidFill>
                <a:latin typeface="Tahoma" panose="020B0604030504040204" pitchFamily="34" charset="0"/>
              </a:defRPr>
            </a:lvl1pPr>
          </a:lstStyle>
          <a:p>
            <a:pPr lvl="0"/>
            <a:r>
              <a:rPr lang="sk-SK"/>
              <a:t>Podnadpis a doplnenie názvu</a:t>
            </a:r>
          </a:p>
        </p:txBody>
      </p:sp>
      <p:sp>
        <p:nvSpPr>
          <p:cNvPr id="24" name="Text Placeholder 20">
            <a:extLst>
              <a:ext uri="{FF2B5EF4-FFF2-40B4-BE49-F238E27FC236}">
                <a16:creationId xmlns:a16="http://schemas.microsoft.com/office/drawing/2014/main" id="{37FFC9FF-6F9E-0546-AAA4-4B109ACDF27E}"/>
              </a:ext>
            </a:extLst>
          </p:cNvPr>
          <p:cNvSpPr>
            <a:spLocks noGrp="1"/>
          </p:cNvSpPr>
          <p:nvPr>
            <p:ph type="body" sz="quarter" idx="17" hasCustomPrompt="1"/>
          </p:nvPr>
        </p:nvSpPr>
        <p:spPr>
          <a:xfrm>
            <a:off x="1761386" y="3220447"/>
            <a:ext cx="4512414" cy="3418199"/>
          </a:xfrm>
          <a:prstGeom prst="rect">
            <a:avLst/>
          </a:prstGeom>
        </p:spPr>
        <p:txBody>
          <a:bodyPr numCol="1" spcCol="0"/>
          <a:lstStyle>
            <a:lvl1pPr marL="0" indent="0">
              <a:buFontTx/>
              <a:buNone/>
              <a:defRPr sz="1400" baseline="0">
                <a:solidFill>
                  <a:schemeClr val="tx1">
                    <a:lumMod val="75000"/>
                  </a:schemeClr>
                </a:solidFill>
                <a:latin typeface="Tahoma" panose="020B0604030504040204" pitchFamily="34" charset="0"/>
              </a:defRPr>
            </a:lvl1pPr>
          </a:lstStyle>
          <a:p>
            <a:pPr lvl="0"/>
            <a:r>
              <a:rPr lang="sk-SK"/>
              <a:t>Natur, quatem. Sum doluptatur, con pa velest estrum imperspid estorep repelignam, ulluptatqui debis dolorem est, ut posam doluptatur, solorepel excerum is alit audandaes expla vendi blant ut quatam fugia consed ut a dolo coribus cvon pos sima volendande sunt quis min cuptat.</a:t>
            </a:r>
          </a:p>
          <a:p>
            <a:pPr lvl="0"/>
            <a:r>
              <a:rPr lang="sk-SK"/>
              <a:t>Everchillam, sundandebis adia dis moditem iscient eum unt ut pellat vellit od unt pa sunt, neceaquo quid quiscil listibus, od quatior sediae volorumetum que volecte ctatempore num vellate esequuntibus il modicium et exerchi ctusam que porehentis ex est, quas nonsequi rem. </a:t>
            </a:r>
          </a:p>
        </p:txBody>
      </p:sp>
      <p:sp>
        <p:nvSpPr>
          <p:cNvPr id="27" name="Text Placeholder 22">
            <a:extLst>
              <a:ext uri="{FF2B5EF4-FFF2-40B4-BE49-F238E27FC236}">
                <a16:creationId xmlns:a16="http://schemas.microsoft.com/office/drawing/2014/main" id="{33DAF835-E57E-944E-97EA-FCABFE8E8EDB}"/>
              </a:ext>
            </a:extLst>
          </p:cNvPr>
          <p:cNvSpPr>
            <a:spLocks noGrp="1"/>
          </p:cNvSpPr>
          <p:nvPr>
            <p:ph type="body" sz="quarter" idx="18" hasCustomPrompt="1"/>
          </p:nvPr>
        </p:nvSpPr>
        <p:spPr>
          <a:xfrm>
            <a:off x="5416826" y="219354"/>
            <a:ext cx="4455571" cy="334963"/>
          </a:xfrm>
          <a:prstGeom prst="rect">
            <a:avLst/>
          </a:prstGeom>
        </p:spPr>
        <p:txBody>
          <a:bodyPr/>
          <a:lstStyle>
            <a:lvl1pPr marL="0" indent="0" algn="r">
              <a:buFontTx/>
              <a:buNone/>
              <a:defRPr sz="1400" baseline="0">
                <a:solidFill>
                  <a:schemeClr val="accent3"/>
                </a:solidFill>
                <a:latin typeface="Tahoma" panose="020B0604030504040204" pitchFamily="34" charset="0"/>
              </a:defRPr>
            </a:lvl1pPr>
          </a:lstStyle>
          <a:p>
            <a:pPr lvl="0"/>
            <a:r>
              <a:rPr lang="sk-SK"/>
              <a:t>Názov prezentácie</a:t>
            </a:r>
          </a:p>
        </p:txBody>
      </p:sp>
    </p:spTree>
    <p:extLst>
      <p:ext uri="{BB962C8B-B14F-4D97-AF65-F5344CB8AC3E}">
        <p14:creationId xmlns:p14="http://schemas.microsoft.com/office/powerpoint/2010/main" val="32514854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00">
          <p15:clr>
            <a:srgbClr val="FBAE40"/>
          </p15:clr>
        </p15:guide>
        <p15:guide id="2" pos="43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accent3"/>
        </a:solidFill>
        <a:effectLst/>
      </p:bgPr>
    </p:bg>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2A75FC83-E6A4-3840-9925-197BD72551C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581" r="64495" b="2"/>
          <a:stretch/>
        </p:blipFill>
        <p:spPr>
          <a:xfrm>
            <a:off x="11384417" y="3605418"/>
            <a:ext cx="807583" cy="2310417"/>
          </a:xfrm>
          <a:prstGeom prst="rect">
            <a:avLst/>
          </a:prstGeom>
        </p:spPr>
      </p:pic>
      <p:pic>
        <p:nvPicPr>
          <p:cNvPr id="10" name="Graphic 9">
            <a:extLst>
              <a:ext uri="{FF2B5EF4-FFF2-40B4-BE49-F238E27FC236}">
                <a16:creationId xmlns:a16="http://schemas.microsoft.com/office/drawing/2014/main" id="{6B870BE5-4FBE-9844-8613-DDF8B1D00084}"/>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1" r="45981" b="37927"/>
          <a:stretch/>
        </p:blipFill>
        <p:spPr>
          <a:xfrm>
            <a:off x="9672869" y="3922550"/>
            <a:ext cx="2519132" cy="2935450"/>
          </a:xfrm>
          <a:prstGeom prst="rect">
            <a:avLst/>
          </a:prstGeom>
        </p:spPr>
      </p:pic>
      <p:pic>
        <p:nvPicPr>
          <p:cNvPr id="15" name="Graphic 14">
            <a:extLst>
              <a:ext uri="{FF2B5EF4-FFF2-40B4-BE49-F238E27FC236}">
                <a16:creationId xmlns:a16="http://schemas.microsoft.com/office/drawing/2014/main" id="{6559F48C-EAA3-7F48-8BE8-1DF4158F79C5}"/>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47245" t="7116" b="10202"/>
          <a:stretch/>
        </p:blipFill>
        <p:spPr>
          <a:xfrm>
            <a:off x="0" y="0"/>
            <a:ext cx="1570885" cy="6858000"/>
          </a:xfrm>
          <a:prstGeom prst="rect">
            <a:avLst/>
          </a:prstGeom>
          <a:effectLst>
            <a:outerShdw blurRad="165100" dist="127000" algn="l" rotWithShape="0">
              <a:prstClr val="black">
                <a:alpha val="29000"/>
              </a:prstClr>
            </a:outerShdw>
          </a:effectLst>
        </p:spPr>
      </p:pic>
      <p:pic>
        <p:nvPicPr>
          <p:cNvPr id="5" name="Graphic 4">
            <a:extLst>
              <a:ext uri="{FF2B5EF4-FFF2-40B4-BE49-F238E27FC236}">
                <a16:creationId xmlns:a16="http://schemas.microsoft.com/office/drawing/2014/main" id="{F98E8988-E47F-6C4B-882B-2C30F7D7EFCC}"/>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t="76569"/>
          <a:stretch/>
        </p:blipFill>
        <p:spPr>
          <a:xfrm>
            <a:off x="1215604" y="0"/>
            <a:ext cx="4318000" cy="1011733"/>
          </a:xfrm>
          <a:prstGeom prst="rect">
            <a:avLst/>
          </a:prstGeom>
        </p:spPr>
      </p:pic>
      <p:sp>
        <p:nvSpPr>
          <p:cNvPr id="9" name="Slide Number Placeholder 8"/>
          <p:cNvSpPr>
            <a:spLocks noGrp="1"/>
          </p:cNvSpPr>
          <p:nvPr>
            <p:ph type="sldNum" sz="quarter" idx="12"/>
          </p:nvPr>
        </p:nvSpPr>
        <p:spPr>
          <a:xfrm>
            <a:off x="11717137" y="6329565"/>
            <a:ext cx="365760" cy="365760"/>
          </a:xfrm>
          <a:solidFill>
            <a:schemeClr val="accent1">
              <a:alpha val="70000"/>
            </a:schemeClr>
          </a:solidFill>
        </p:spPr>
        <p:txBody>
          <a:bodyPr/>
          <a:lstStyle>
            <a:lvl1pPr>
              <a:defRPr>
                <a:solidFill>
                  <a:schemeClr val="accent5"/>
                </a:solidFill>
                <a:latin typeface="Tahoma" panose="020B0604030504040204" pitchFamily="34" charset="0"/>
                <a:ea typeface="Tahoma" panose="020B0604030504040204" pitchFamily="34" charset="0"/>
                <a:cs typeface="Tahoma" panose="020B0604030504040204" pitchFamily="34" charset="0"/>
              </a:defRPr>
            </a:lvl1pPr>
          </a:lstStyle>
          <a:p>
            <a:fld id="{027D6D31-2B8F-B345-A0A7-9B3B8CDBBCBD}" type="slidenum">
              <a:rPr lang="sk-SK" smtClean="0"/>
              <a:pPr/>
              <a:t>‹#›</a:t>
            </a:fld>
            <a:endParaRPr lang="sk-SK" dirty="0"/>
          </a:p>
        </p:txBody>
      </p:sp>
      <p:pic>
        <p:nvPicPr>
          <p:cNvPr id="6" name="Picture 5" descr="A picture containing device&#10;&#10;Description automatically generated">
            <a:extLst>
              <a:ext uri="{FF2B5EF4-FFF2-40B4-BE49-F238E27FC236}">
                <a16:creationId xmlns:a16="http://schemas.microsoft.com/office/drawing/2014/main" id="{7F196004-D5B2-EA41-82CA-F8B79CBEC202}"/>
              </a:ext>
            </a:extLst>
          </p:cNvPr>
          <p:cNvPicPr>
            <a:picLocks noChangeAspect="1"/>
          </p:cNvPicPr>
          <p:nvPr userDrawn="1"/>
        </p:nvPicPr>
        <p:blipFill>
          <a:blip r:embed="rId10"/>
          <a:stretch>
            <a:fillRect/>
          </a:stretch>
        </p:blipFill>
        <p:spPr>
          <a:xfrm>
            <a:off x="9717924" y="0"/>
            <a:ext cx="2474075" cy="1798530"/>
          </a:xfrm>
          <a:prstGeom prst="rect">
            <a:avLst/>
          </a:prstGeom>
        </p:spPr>
      </p:pic>
      <p:pic>
        <p:nvPicPr>
          <p:cNvPr id="3" name="Graphic 2">
            <a:extLst>
              <a:ext uri="{FF2B5EF4-FFF2-40B4-BE49-F238E27FC236}">
                <a16:creationId xmlns:a16="http://schemas.microsoft.com/office/drawing/2014/main" id="{597BC5D4-F51C-E548-A9E8-1EE295306120}"/>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t="64312"/>
          <a:stretch/>
        </p:blipFill>
        <p:spPr>
          <a:xfrm>
            <a:off x="1842354" y="0"/>
            <a:ext cx="2407591" cy="871268"/>
          </a:xfrm>
          <a:prstGeom prst="rect">
            <a:avLst/>
          </a:prstGeom>
        </p:spPr>
      </p:pic>
      <p:pic>
        <p:nvPicPr>
          <p:cNvPr id="25" name="Graphic 24">
            <a:extLst>
              <a:ext uri="{FF2B5EF4-FFF2-40B4-BE49-F238E27FC236}">
                <a16:creationId xmlns:a16="http://schemas.microsoft.com/office/drawing/2014/main" id="{2F826929-C3FA-7445-97BE-4C133FB27CA4}"/>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80998" t="-2202" r="-3795" b="46991"/>
          <a:stretch/>
        </p:blipFill>
        <p:spPr>
          <a:xfrm>
            <a:off x="0" y="4880727"/>
            <a:ext cx="816461" cy="1977274"/>
          </a:xfrm>
          <a:prstGeom prst="rect">
            <a:avLst/>
          </a:prstGeom>
        </p:spPr>
      </p:pic>
      <p:sp>
        <p:nvSpPr>
          <p:cNvPr id="7" name="Picture Placeholder 6">
            <a:extLst>
              <a:ext uri="{FF2B5EF4-FFF2-40B4-BE49-F238E27FC236}">
                <a16:creationId xmlns:a16="http://schemas.microsoft.com/office/drawing/2014/main" id="{68BAB0F5-68D9-D841-A3A3-FA6F8494BC14}"/>
              </a:ext>
            </a:extLst>
          </p:cNvPr>
          <p:cNvSpPr>
            <a:spLocks noGrp="1"/>
          </p:cNvSpPr>
          <p:nvPr>
            <p:ph type="pic" sz="quarter" idx="13"/>
          </p:nvPr>
        </p:nvSpPr>
        <p:spPr>
          <a:xfrm>
            <a:off x="6464300" y="2705100"/>
            <a:ext cx="2044700" cy="2882900"/>
          </a:xfrm>
          <a:prstGeom prst="rect">
            <a:avLst/>
          </a:prstGeom>
          <a:solidFill>
            <a:schemeClr val="accent3">
              <a:lumMod val="75000"/>
            </a:schemeClr>
          </a:solidFill>
        </p:spPr>
        <p:txBody>
          <a:bodyPr/>
          <a:lstStyle>
            <a:lvl1pPr marL="0" indent="0">
              <a:buFontTx/>
              <a:buNone/>
              <a:defRPr/>
            </a:lvl1pPr>
          </a:lstStyle>
          <a:p>
            <a:endParaRPr lang="sk-SK"/>
          </a:p>
        </p:txBody>
      </p:sp>
      <p:sp>
        <p:nvSpPr>
          <p:cNvPr id="21" name="Picture Placeholder 6">
            <a:extLst>
              <a:ext uri="{FF2B5EF4-FFF2-40B4-BE49-F238E27FC236}">
                <a16:creationId xmlns:a16="http://schemas.microsoft.com/office/drawing/2014/main" id="{85592908-449E-5942-BDD2-A4DC78EFC486}"/>
              </a:ext>
            </a:extLst>
          </p:cNvPr>
          <p:cNvSpPr>
            <a:spLocks noGrp="1"/>
          </p:cNvSpPr>
          <p:nvPr>
            <p:ph type="pic" sz="quarter" idx="14"/>
          </p:nvPr>
        </p:nvSpPr>
        <p:spPr>
          <a:xfrm>
            <a:off x="8699500" y="2717800"/>
            <a:ext cx="3213100" cy="2882900"/>
          </a:xfrm>
          <a:prstGeom prst="rect">
            <a:avLst/>
          </a:prstGeom>
          <a:solidFill>
            <a:schemeClr val="accent3">
              <a:lumMod val="75000"/>
            </a:schemeClr>
          </a:solidFill>
        </p:spPr>
        <p:txBody>
          <a:bodyPr/>
          <a:lstStyle>
            <a:lvl1pPr marL="0" indent="0">
              <a:buFontTx/>
              <a:buNone/>
              <a:defRPr/>
            </a:lvl1pPr>
          </a:lstStyle>
          <a:p>
            <a:endParaRPr lang="sk-SK"/>
          </a:p>
        </p:txBody>
      </p:sp>
      <p:sp>
        <p:nvSpPr>
          <p:cNvPr id="22" name="Text Placeholder 10">
            <a:extLst>
              <a:ext uri="{FF2B5EF4-FFF2-40B4-BE49-F238E27FC236}">
                <a16:creationId xmlns:a16="http://schemas.microsoft.com/office/drawing/2014/main" id="{A9E78277-7A91-AC43-AF16-A0539060DD42}"/>
              </a:ext>
            </a:extLst>
          </p:cNvPr>
          <p:cNvSpPr>
            <a:spLocks noGrp="1"/>
          </p:cNvSpPr>
          <p:nvPr>
            <p:ph type="body" sz="quarter" idx="15" hasCustomPrompt="1"/>
          </p:nvPr>
        </p:nvSpPr>
        <p:spPr>
          <a:xfrm>
            <a:off x="695325" y="1306771"/>
            <a:ext cx="9872359" cy="814388"/>
          </a:xfrm>
          <a:prstGeom prst="rect">
            <a:avLst/>
          </a:prstGeom>
        </p:spPr>
        <p:txBody>
          <a:bodyPr/>
          <a:lstStyle>
            <a:lvl1pPr marL="0" indent="0">
              <a:buFontTx/>
              <a:buNone/>
              <a:defRPr sz="4200" cap="all" baseline="0">
                <a:solidFill>
                  <a:schemeClr val="accent2"/>
                </a:solidFill>
                <a:latin typeface="Circe" panose="020B0502020203020203" pitchFamily="34" charset="77"/>
              </a:defRPr>
            </a:lvl1pPr>
          </a:lstStyle>
          <a:p>
            <a:pPr lvl="0"/>
            <a:r>
              <a:rPr lang="sk-SK"/>
              <a:t>ČASŤ s textom a fotkami</a:t>
            </a:r>
          </a:p>
        </p:txBody>
      </p:sp>
      <p:sp>
        <p:nvSpPr>
          <p:cNvPr id="23" name="Text Placeholder 15">
            <a:extLst>
              <a:ext uri="{FF2B5EF4-FFF2-40B4-BE49-F238E27FC236}">
                <a16:creationId xmlns:a16="http://schemas.microsoft.com/office/drawing/2014/main" id="{1AB9D7D2-07B7-C144-8E40-71E2B53022C5}"/>
              </a:ext>
            </a:extLst>
          </p:cNvPr>
          <p:cNvSpPr>
            <a:spLocks noGrp="1"/>
          </p:cNvSpPr>
          <p:nvPr>
            <p:ph type="body" sz="quarter" idx="16" hasCustomPrompt="1"/>
          </p:nvPr>
        </p:nvSpPr>
        <p:spPr>
          <a:xfrm>
            <a:off x="695325" y="1916741"/>
            <a:ext cx="9872358" cy="1063625"/>
          </a:xfrm>
          <a:prstGeom prst="rect">
            <a:avLst/>
          </a:prstGeom>
        </p:spPr>
        <p:txBody>
          <a:bodyPr/>
          <a:lstStyle>
            <a:lvl1pPr marL="0" indent="0">
              <a:buFontTx/>
              <a:buNone/>
              <a:defRPr sz="3000" baseline="0">
                <a:solidFill>
                  <a:srgbClr val="2F2E72"/>
                </a:solidFill>
                <a:latin typeface="Tahoma" panose="020B0604030504040204" pitchFamily="34" charset="0"/>
              </a:defRPr>
            </a:lvl1pPr>
          </a:lstStyle>
          <a:p>
            <a:pPr lvl="0"/>
            <a:r>
              <a:rPr lang="sk-SK"/>
              <a:t>Podnadpis a doplnenie názvu</a:t>
            </a:r>
          </a:p>
        </p:txBody>
      </p:sp>
      <p:sp>
        <p:nvSpPr>
          <p:cNvPr id="24" name="Text Placeholder 20">
            <a:extLst>
              <a:ext uri="{FF2B5EF4-FFF2-40B4-BE49-F238E27FC236}">
                <a16:creationId xmlns:a16="http://schemas.microsoft.com/office/drawing/2014/main" id="{856710B9-F0EC-454A-AA7F-DFAA5C1E6AB9}"/>
              </a:ext>
            </a:extLst>
          </p:cNvPr>
          <p:cNvSpPr>
            <a:spLocks noGrp="1"/>
          </p:cNvSpPr>
          <p:nvPr>
            <p:ph type="body" sz="quarter" idx="17" hasCustomPrompt="1"/>
          </p:nvPr>
        </p:nvSpPr>
        <p:spPr>
          <a:xfrm>
            <a:off x="1761386" y="3220447"/>
            <a:ext cx="4512414" cy="3320396"/>
          </a:xfrm>
          <a:prstGeom prst="rect">
            <a:avLst/>
          </a:prstGeom>
        </p:spPr>
        <p:txBody>
          <a:bodyPr numCol="1" spcCol="0"/>
          <a:lstStyle>
            <a:lvl1pPr marL="0" indent="0">
              <a:buFontTx/>
              <a:buNone/>
              <a:defRPr sz="1400" baseline="0">
                <a:solidFill>
                  <a:schemeClr val="tx1">
                    <a:lumMod val="85000"/>
                  </a:schemeClr>
                </a:solidFill>
                <a:latin typeface="Tahoma" panose="020B0604030504040204" pitchFamily="34" charset="0"/>
              </a:defRPr>
            </a:lvl1pPr>
          </a:lstStyle>
          <a:p>
            <a:pPr lvl="0"/>
            <a:r>
              <a:rPr lang="sk-SK"/>
              <a:t>Natur, quatem. Sum doluptatur, con pa velest estrum imperspid estorep repelignam, ulluptatqui debis dolorem est, ut posam doluptatur, solorepel excerum is alit audandaes expla vendi blant ut quatam fugia consed ut a dolo coribus cvon pos sima volendande sunt quis min cuptat.</a:t>
            </a:r>
          </a:p>
          <a:p>
            <a:pPr lvl="0"/>
            <a:r>
              <a:rPr lang="sk-SK"/>
              <a:t>Everchillam, sundandebis adia dis moditem iscient eum unt ut pellat vellit od unt pa sunt, neceaquo quid quiscil listibus, od quatior sediae volorumetum que volecte ctatempore num vellate esequuntibus il modicium et exerchi ctusam que porehentis ex est, quas nonsequi rem. </a:t>
            </a:r>
          </a:p>
        </p:txBody>
      </p:sp>
      <p:sp>
        <p:nvSpPr>
          <p:cNvPr id="27" name="Text Placeholder 22">
            <a:extLst>
              <a:ext uri="{FF2B5EF4-FFF2-40B4-BE49-F238E27FC236}">
                <a16:creationId xmlns:a16="http://schemas.microsoft.com/office/drawing/2014/main" id="{E91F33B6-1686-AA40-8377-5821B3B21A54}"/>
              </a:ext>
            </a:extLst>
          </p:cNvPr>
          <p:cNvSpPr>
            <a:spLocks noGrp="1"/>
          </p:cNvSpPr>
          <p:nvPr>
            <p:ph type="body" sz="quarter" idx="18" hasCustomPrompt="1"/>
          </p:nvPr>
        </p:nvSpPr>
        <p:spPr>
          <a:xfrm>
            <a:off x="5416826" y="219354"/>
            <a:ext cx="4455571" cy="334963"/>
          </a:xfrm>
          <a:prstGeom prst="rect">
            <a:avLst/>
          </a:prstGeom>
        </p:spPr>
        <p:txBody>
          <a:bodyPr/>
          <a:lstStyle>
            <a:lvl1pPr marL="0" indent="0" algn="r">
              <a:buFontTx/>
              <a:buNone/>
              <a:defRPr sz="1400" baseline="0">
                <a:solidFill>
                  <a:srgbClr val="2F2E72"/>
                </a:solidFill>
                <a:latin typeface="Tahoma" panose="020B0604030504040204" pitchFamily="34" charset="0"/>
              </a:defRPr>
            </a:lvl1pPr>
          </a:lstStyle>
          <a:p>
            <a:pPr lvl="0"/>
            <a:r>
              <a:rPr lang="sk-SK"/>
              <a:t>Názov prezentácie</a:t>
            </a:r>
          </a:p>
        </p:txBody>
      </p:sp>
    </p:spTree>
    <p:extLst>
      <p:ext uri="{BB962C8B-B14F-4D97-AF65-F5344CB8AC3E}">
        <p14:creationId xmlns:p14="http://schemas.microsoft.com/office/powerpoint/2010/main" val="27878445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00">
          <p15:clr>
            <a:srgbClr val="FBAE40"/>
          </p15:clr>
        </p15:guide>
        <p15:guide id="2" pos="43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027D6D31-2B8F-B345-A0A7-9B3B8CDBBCBD}" type="slidenum">
              <a:rPr lang="sk-SK" smtClean="0"/>
              <a:t>‹#›</a:t>
            </a:fld>
            <a:endParaRPr lang="sk-SK"/>
          </a:p>
        </p:txBody>
      </p:sp>
    </p:spTree>
    <p:extLst>
      <p:ext uri="{BB962C8B-B14F-4D97-AF65-F5344CB8AC3E}">
        <p14:creationId xmlns:p14="http://schemas.microsoft.com/office/powerpoint/2010/main" val="2711203530"/>
      </p:ext>
    </p:extLst>
  </p:cSld>
  <p:clrMap bg1="lt1" tx1="dk1" bg2="lt2" tx2="dk2" accent1="accent1" accent2="accent2" accent3="accent3" accent4="accent4" accent5="accent5" accent6="accent6" hlink="hlink" folHlink="folHlink"/>
  <p:sldLayoutIdLst>
    <p:sldLayoutId id="2147483676" r:id="rId1"/>
    <p:sldLayoutId id="2147483687" r:id="rId2"/>
    <p:sldLayoutId id="2147483704" r:id="rId3"/>
    <p:sldLayoutId id="2147483688" r:id="rId4"/>
    <p:sldLayoutId id="2147483689" r:id="rId5"/>
    <p:sldLayoutId id="2147483690" r:id="rId6"/>
    <p:sldLayoutId id="2147483691" r:id="rId7"/>
    <p:sldLayoutId id="2147483692" r:id="rId8"/>
    <p:sldLayoutId id="2147483694" r:id="rId9"/>
    <p:sldLayoutId id="2147483693"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13.xml"/><Relationship Id="rId4" Type="http://schemas.openxmlformats.org/officeDocument/2006/relationships/image" Target="../media/image74.jpeg"/></Relationships>
</file>

<file path=ppt/slides/_rels/slide3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3.xml"/><Relationship Id="rId5" Type="http://schemas.openxmlformats.org/officeDocument/2006/relationships/image" Target="../media/image79.jpeg"/><Relationship Id="rId4" Type="http://schemas.openxmlformats.org/officeDocument/2006/relationships/image" Target="../media/image78.jpeg"/></Relationships>
</file>

<file path=ppt/slides/_rels/slide3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www.specialolympics.sk/" TargetMode="External"/><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hyperlink" Target="mailto:gazova@specialolympics.sk" TargetMode="External"/><Relationship Id="rId2" Type="http://schemas.openxmlformats.org/officeDocument/2006/relationships/hyperlink" Target="mailto:gogolova@specialolympics.sk" TargetMode="Externa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hyperlink" Target="http://www.fanoorthopedics.sk/" TargetMode="External"/><Relationship Id="rId2" Type="http://schemas.openxmlformats.org/officeDocument/2006/relationships/hyperlink" Target="mailto:romanfano@gmail.com" TargetMode="External"/><Relationship Id="rId1" Type="http://schemas.openxmlformats.org/officeDocument/2006/relationships/slideLayout" Target="../slideLayouts/slideLayout1.xml"/><Relationship Id="rId4" Type="http://schemas.openxmlformats.org/officeDocument/2006/relationships/image" Target="../media/image86.png"/></Relationships>
</file>

<file path=ppt/slides/_rels/slide4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911797C-036D-DB40-9A40-70D1A92E67E8}"/>
              </a:ext>
            </a:extLst>
          </p:cNvPr>
          <p:cNvSpPr>
            <a:spLocks noGrp="1"/>
          </p:cNvSpPr>
          <p:nvPr>
            <p:ph type="body" sz="quarter" idx="13"/>
          </p:nvPr>
        </p:nvSpPr>
        <p:spPr>
          <a:xfrm>
            <a:off x="5033913" y="2021342"/>
            <a:ext cx="6621789" cy="974725"/>
          </a:xfrm>
        </p:spPr>
        <p:txBody>
          <a:bodyPr/>
          <a:lstStyle/>
          <a:p>
            <a:pPr algn="l"/>
            <a:r>
              <a:rPr lang="en-US" sz="4800" dirty="0" err="1"/>
              <a:t>Stretnutie</a:t>
            </a:r>
            <a:r>
              <a:rPr lang="en-US" sz="4800" dirty="0"/>
              <a:t> </a:t>
            </a:r>
            <a:r>
              <a:rPr lang="en-US" sz="4800" dirty="0" err="1"/>
              <a:t>širšej</a:t>
            </a:r>
            <a:r>
              <a:rPr lang="en-US" sz="4800" dirty="0"/>
              <a:t> </a:t>
            </a:r>
            <a:r>
              <a:rPr lang="en-US" sz="4800" dirty="0" err="1"/>
              <a:t>nominácie</a:t>
            </a:r>
            <a:r>
              <a:rPr lang="en-US" sz="4800" dirty="0"/>
              <a:t> na </a:t>
            </a:r>
          </a:p>
          <a:p>
            <a:pPr algn="l"/>
            <a:r>
              <a:rPr lang="en-US" sz="4800" dirty="0" err="1"/>
              <a:t>Svetové</a:t>
            </a:r>
            <a:r>
              <a:rPr lang="en-US" sz="4800" dirty="0"/>
              <a:t> </a:t>
            </a:r>
            <a:r>
              <a:rPr lang="en-US" sz="4800" dirty="0" err="1"/>
              <a:t>zImné</a:t>
            </a:r>
            <a:r>
              <a:rPr lang="en-US" sz="4800" dirty="0"/>
              <a:t> </a:t>
            </a:r>
            <a:r>
              <a:rPr lang="en-US" sz="4800" dirty="0" err="1"/>
              <a:t>hry</a:t>
            </a:r>
            <a:r>
              <a:rPr lang="en-US" sz="4800" dirty="0"/>
              <a:t> </a:t>
            </a:r>
          </a:p>
          <a:p>
            <a:pPr algn="ctr"/>
            <a:r>
              <a:rPr lang="en-US" sz="4800" dirty="0" err="1"/>
              <a:t>Špeciálnych</a:t>
            </a:r>
            <a:r>
              <a:rPr lang="en-US" sz="4800" dirty="0"/>
              <a:t> </a:t>
            </a:r>
            <a:r>
              <a:rPr lang="en-US" sz="4800" dirty="0" err="1"/>
              <a:t>olympiád</a:t>
            </a:r>
            <a:r>
              <a:rPr lang="en-US" sz="4800" dirty="0"/>
              <a:t> </a:t>
            </a:r>
          </a:p>
          <a:p>
            <a:endParaRPr lang="sk-SK" sz="4800" dirty="0"/>
          </a:p>
        </p:txBody>
      </p:sp>
      <p:sp>
        <p:nvSpPr>
          <p:cNvPr id="8" name="Text Placeholder 7">
            <a:extLst>
              <a:ext uri="{FF2B5EF4-FFF2-40B4-BE49-F238E27FC236}">
                <a16:creationId xmlns:a16="http://schemas.microsoft.com/office/drawing/2014/main" id="{B66C0674-4221-1547-8F6E-5373E25E3B1C}"/>
              </a:ext>
            </a:extLst>
          </p:cNvPr>
          <p:cNvSpPr>
            <a:spLocks noGrp="1"/>
          </p:cNvSpPr>
          <p:nvPr>
            <p:ph type="body" sz="quarter" idx="14"/>
          </p:nvPr>
        </p:nvSpPr>
        <p:spPr>
          <a:xfrm>
            <a:off x="5215870" y="5756466"/>
            <a:ext cx="6072187" cy="1179418"/>
          </a:xfrm>
        </p:spPr>
        <p:txBody>
          <a:bodyPr/>
          <a:lstStyle/>
          <a:p>
            <a:r>
              <a:rPr lang="en-US" dirty="0">
                <a:solidFill>
                  <a:srgbClr val="FF0000"/>
                </a:solidFill>
              </a:rPr>
              <a:t>®</a:t>
            </a:r>
            <a:r>
              <a:rPr lang="sk-SK" dirty="0">
                <a:solidFill>
                  <a:srgbClr val="FF0000"/>
                </a:solidFill>
              </a:rPr>
              <a:t>Špeciálne olympiády Slovensko</a:t>
            </a:r>
          </a:p>
          <a:p>
            <a:endParaRPr lang="sk-SK" dirty="0"/>
          </a:p>
        </p:txBody>
      </p:sp>
      <p:sp>
        <p:nvSpPr>
          <p:cNvPr id="9" name="Text Placeholder 8">
            <a:extLst>
              <a:ext uri="{FF2B5EF4-FFF2-40B4-BE49-F238E27FC236}">
                <a16:creationId xmlns:a16="http://schemas.microsoft.com/office/drawing/2014/main" id="{83F9D1A0-BD00-9245-A357-0D77D26D43BF}"/>
              </a:ext>
            </a:extLst>
          </p:cNvPr>
          <p:cNvSpPr>
            <a:spLocks noGrp="1"/>
          </p:cNvSpPr>
          <p:nvPr>
            <p:ph type="body" sz="quarter" idx="15"/>
          </p:nvPr>
        </p:nvSpPr>
        <p:spPr>
          <a:xfrm>
            <a:off x="8251963" y="5359901"/>
            <a:ext cx="2853207" cy="277812"/>
          </a:xfrm>
        </p:spPr>
        <p:txBody>
          <a:bodyPr/>
          <a:lstStyle/>
          <a:p>
            <a:r>
              <a:rPr lang="en-US" b="1" dirty="0"/>
              <a:t>Hotel </a:t>
            </a:r>
            <a:r>
              <a:rPr lang="en-US" b="1" dirty="0" err="1"/>
              <a:t>Jasoň</a:t>
            </a:r>
            <a:r>
              <a:rPr lang="sk-SK" b="1" dirty="0"/>
              <a:t>, </a:t>
            </a:r>
            <a:r>
              <a:rPr lang="en-US" b="1" dirty="0"/>
              <a:t>5.-8.3.2021</a:t>
            </a:r>
            <a:endParaRPr lang="sk-SK" b="1" dirty="0"/>
          </a:p>
          <a:p>
            <a:endParaRPr lang="sk-SK" dirty="0"/>
          </a:p>
        </p:txBody>
      </p:sp>
      <p:pic>
        <p:nvPicPr>
          <p:cNvPr id="5" name="Picture 4" descr="Výsledok vyhľadávania obrázkov pre dopyt moja prvá súťaž special olympics&quot;">
            <a:extLst>
              <a:ext uri="{FF2B5EF4-FFF2-40B4-BE49-F238E27FC236}">
                <a16:creationId xmlns:a16="http://schemas.microsoft.com/office/drawing/2014/main" id="{8AD6479F-2E52-428E-A44F-21D94B2A47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21342"/>
            <a:ext cx="4848070" cy="3196915"/>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6">
            <a:extLst>
              <a:ext uri="{FF2B5EF4-FFF2-40B4-BE49-F238E27FC236}">
                <a16:creationId xmlns:a16="http://schemas.microsoft.com/office/drawing/2014/main" id="{4C9A419A-F0E4-4968-9C2B-3D9E135B8257}"/>
              </a:ext>
            </a:extLst>
          </p:cNvPr>
          <p:cNvSpPr txBox="1">
            <a:spLocks/>
          </p:cNvSpPr>
          <p:nvPr/>
        </p:nvSpPr>
        <p:spPr>
          <a:xfrm>
            <a:off x="4094228" y="643800"/>
            <a:ext cx="4003543" cy="974725"/>
          </a:xfrm>
          <a:prstGeom prst="rect">
            <a:avLst/>
          </a:prstGeom>
        </p:spPr>
        <p:txBody>
          <a:bodyPr/>
          <a:lstStyle>
            <a:lvl1pPr marL="0" indent="0" algn="r" defTabSz="914400" rtl="0" eaLnBrk="1" latinLnBrk="0" hangingPunct="1">
              <a:lnSpc>
                <a:spcPct val="100000"/>
              </a:lnSpc>
              <a:spcBef>
                <a:spcPts val="1000"/>
              </a:spcBef>
              <a:buClr>
                <a:schemeClr val="accent2"/>
              </a:buClr>
              <a:buFontTx/>
              <a:buNone/>
              <a:defRPr sz="4200" b="1" i="0" kern="1200" cap="all" baseline="0">
                <a:solidFill>
                  <a:schemeClr val="tx1">
                    <a:lumMod val="85000"/>
                    <a:lumOff val="15000"/>
                  </a:schemeClr>
                </a:solidFill>
                <a:latin typeface="Circe" panose="020B0502020203020203" pitchFamily="34" charset="77"/>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lgn="l"/>
            <a:r>
              <a:rPr lang="en-US" sz="4800" dirty="0">
                <a:solidFill>
                  <a:srgbClr val="FF0000"/>
                </a:solidFill>
              </a:rPr>
              <a:t>VITAJTE </a:t>
            </a:r>
            <a:r>
              <a:rPr lang="en-US" sz="4800" dirty="0">
                <a:solidFill>
                  <a:srgbClr val="FF0000"/>
                </a:solidFill>
                <a:sym typeface="Wingdings" panose="05000000000000000000" pitchFamily="2" charset="2"/>
              </a:rPr>
              <a:t></a:t>
            </a:r>
            <a:endParaRPr lang="en-US" sz="4800" dirty="0">
              <a:solidFill>
                <a:srgbClr val="FF0000"/>
              </a:solidFill>
            </a:endParaRPr>
          </a:p>
          <a:p>
            <a:endParaRPr lang="sk-SK" sz="4800" dirty="0"/>
          </a:p>
        </p:txBody>
      </p:sp>
    </p:spTree>
    <p:extLst>
      <p:ext uri="{BB962C8B-B14F-4D97-AF65-F5344CB8AC3E}">
        <p14:creationId xmlns:p14="http://schemas.microsoft.com/office/powerpoint/2010/main" val="1470737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text 5">
            <a:extLst>
              <a:ext uri="{FF2B5EF4-FFF2-40B4-BE49-F238E27FC236}">
                <a16:creationId xmlns:a16="http://schemas.microsoft.com/office/drawing/2014/main" id="{2E9917EF-F1B4-4676-8234-6294F74AF97F}"/>
              </a:ext>
            </a:extLst>
          </p:cNvPr>
          <p:cNvSpPr>
            <a:spLocks noGrp="1"/>
          </p:cNvSpPr>
          <p:nvPr>
            <p:ph type="body" sz="quarter" idx="18"/>
          </p:nvPr>
        </p:nvSpPr>
        <p:spPr>
          <a:xfrm>
            <a:off x="-887846" y="591757"/>
            <a:ext cx="8613127" cy="334963"/>
          </a:xfrm>
        </p:spPr>
        <p:txBody>
          <a:bodyPr/>
          <a:lstStyle/>
          <a:p>
            <a:r>
              <a:rPr lang="sk-SK" sz="4800" b="1" dirty="0">
                <a:solidFill>
                  <a:srgbClr val="FF0000"/>
                </a:solidFill>
              </a:rPr>
              <a:t>S</a:t>
            </a:r>
            <a:r>
              <a:rPr lang="en-US" sz="4800" b="1" dirty="0">
                <a:solidFill>
                  <a:srgbClr val="FF0000"/>
                </a:solidFill>
              </a:rPr>
              <a:t>LOVENSKO</a:t>
            </a:r>
            <a:r>
              <a:rPr lang="sk-SK" sz="4800" b="1" dirty="0"/>
              <a:t>  </a:t>
            </a:r>
          </a:p>
        </p:txBody>
      </p:sp>
      <p:sp>
        <p:nvSpPr>
          <p:cNvPr id="7" name="Zástupný text 2">
            <a:extLst>
              <a:ext uri="{FF2B5EF4-FFF2-40B4-BE49-F238E27FC236}">
                <a16:creationId xmlns:a16="http://schemas.microsoft.com/office/drawing/2014/main" id="{34FA2C07-7231-4730-8004-F48DF76B4C78}"/>
              </a:ext>
            </a:extLst>
          </p:cNvPr>
          <p:cNvSpPr txBox="1">
            <a:spLocks/>
          </p:cNvSpPr>
          <p:nvPr/>
        </p:nvSpPr>
        <p:spPr>
          <a:xfrm>
            <a:off x="855581" y="1398265"/>
            <a:ext cx="9872358" cy="1063625"/>
          </a:xfrm>
          <a:prstGeom prst="rect">
            <a:avLst/>
          </a:prstGeom>
          <a:solidFill>
            <a:schemeClr val="accent4">
              <a:lumMod val="20000"/>
              <a:lumOff val="80000"/>
              <a:alpha val="28000"/>
            </a:schemeClr>
          </a:solidFill>
        </p:spPr>
        <p:txBody>
          <a:bodyPr/>
          <a:lstStyle>
            <a:lvl1pPr marL="0" indent="0" algn="l" defTabSz="914400" rtl="0" eaLnBrk="1" latinLnBrk="0" hangingPunct="1">
              <a:lnSpc>
                <a:spcPct val="100000"/>
              </a:lnSpc>
              <a:spcBef>
                <a:spcPts val="1000"/>
              </a:spcBef>
              <a:buClr>
                <a:schemeClr val="accent2"/>
              </a:buClr>
              <a:buFontTx/>
              <a:buNone/>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sz="3200" dirty="0">
                <a:solidFill>
                  <a:schemeClr val="tx1"/>
                </a:solidFill>
              </a:rPr>
              <a:t>	             </a:t>
            </a:r>
            <a:r>
              <a:rPr lang="en-US" sz="3200" dirty="0" err="1">
                <a:solidFill>
                  <a:schemeClr val="tx1"/>
                </a:solidFill>
              </a:rPr>
              <a:t>reprezentujeme</a:t>
            </a:r>
            <a:r>
              <a:rPr lang="en-US" sz="3200" dirty="0">
                <a:solidFill>
                  <a:schemeClr val="tx1"/>
                </a:solidFill>
              </a:rPr>
              <a:t> v 5 </a:t>
            </a:r>
            <a:r>
              <a:rPr lang="en-US" sz="3200" dirty="0" err="1">
                <a:solidFill>
                  <a:schemeClr val="tx1"/>
                </a:solidFill>
              </a:rPr>
              <a:t>športoch</a:t>
            </a:r>
            <a:r>
              <a:rPr lang="en-US" sz="3200" dirty="0">
                <a:solidFill>
                  <a:schemeClr val="tx1"/>
                </a:solidFill>
              </a:rPr>
              <a:t> zo 7</a:t>
            </a:r>
          </a:p>
          <a:p>
            <a:endParaRPr lang="en-US" sz="3200" dirty="0">
              <a:solidFill>
                <a:schemeClr val="tx1"/>
              </a:solidFill>
            </a:endParaRPr>
          </a:p>
          <a:p>
            <a:pPr algn="ct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zjazdové</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lyžovanie</a:t>
            </a:r>
            <a:endParaRPr lang="en-US" sz="3200" dirty="0">
              <a:solidFill>
                <a:schemeClr val="bg1"/>
              </a:solidFill>
              <a:latin typeface="Times New Roman" panose="02020603050405020304" pitchFamily="18" charset="0"/>
              <a:cs typeface="Times New Roman" panose="02020603050405020304" pitchFamily="18" charset="0"/>
            </a:endParaRPr>
          </a:p>
          <a:p>
            <a:pPr algn="ct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bežecké</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lyžovanie</a:t>
            </a:r>
            <a:endParaRPr lang="en-US" sz="3200" dirty="0">
              <a:solidFill>
                <a:schemeClr val="bg1"/>
              </a:solidFill>
              <a:latin typeface="Times New Roman" panose="02020603050405020304" pitchFamily="18" charset="0"/>
              <a:cs typeface="Times New Roman" panose="02020603050405020304" pitchFamily="18" charset="0"/>
            </a:endParaRPr>
          </a:p>
          <a:p>
            <a:pPr algn="ct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snežnice</a:t>
            </a:r>
            <a:endParaRPr lang="en-US" sz="3200" dirty="0">
              <a:solidFill>
                <a:schemeClr val="bg1"/>
              </a:solidFill>
              <a:latin typeface="Times New Roman" panose="02020603050405020304" pitchFamily="18" charset="0"/>
              <a:cs typeface="Times New Roman" panose="02020603050405020304" pitchFamily="18" charset="0"/>
            </a:endParaRPr>
          </a:p>
          <a:p>
            <a:pPr algn="ct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krasokorčuľovanie</a:t>
            </a:r>
            <a:endParaRPr lang="en-US" sz="3200" dirty="0">
              <a:solidFill>
                <a:schemeClr val="bg1"/>
              </a:solidFill>
              <a:latin typeface="Times New Roman" panose="02020603050405020304" pitchFamily="18" charset="0"/>
              <a:cs typeface="Times New Roman" panose="02020603050405020304" pitchFamily="18" charset="0"/>
            </a:endParaRPr>
          </a:p>
          <a:p>
            <a:pPr algn="ct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rýchlororčuľovanie</a:t>
            </a:r>
            <a:endParaRPr lang="en-US" sz="3200" dirty="0">
              <a:solidFill>
                <a:schemeClr val="bg1"/>
              </a:solidFill>
              <a:latin typeface="Times New Roman" panose="02020603050405020304" pitchFamily="18" charset="0"/>
              <a:cs typeface="Times New Roman" panose="02020603050405020304" pitchFamily="18" charset="0"/>
            </a:endParaRPr>
          </a:p>
          <a:p>
            <a:endParaRPr lang="en-US" sz="3200" dirty="0">
              <a:solidFill>
                <a:schemeClr val="tx1"/>
              </a:solidFill>
            </a:endParaRPr>
          </a:p>
          <a:p>
            <a:endParaRPr lang="en-US" dirty="0">
              <a:solidFill>
                <a:schemeClr val="tx1"/>
              </a:solidFill>
            </a:endParaRPr>
          </a:p>
          <a:p>
            <a:endParaRPr lang="sk-SK" dirty="0"/>
          </a:p>
        </p:txBody>
      </p:sp>
    </p:spTree>
    <p:extLst>
      <p:ext uri="{BB962C8B-B14F-4D97-AF65-F5344CB8AC3E}">
        <p14:creationId xmlns:p14="http://schemas.microsoft.com/office/powerpoint/2010/main" val="2103695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text 4">
            <a:extLst>
              <a:ext uri="{FF2B5EF4-FFF2-40B4-BE49-F238E27FC236}">
                <a16:creationId xmlns:a16="http://schemas.microsoft.com/office/drawing/2014/main" id="{AFFCC24A-1FBB-4505-94A0-44D1622DEDBE}"/>
              </a:ext>
            </a:extLst>
          </p:cNvPr>
          <p:cNvSpPr>
            <a:spLocks noGrp="1"/>
          </p:cNvSpPr>
          <p:nvPr>
            <p:ph type="body" sz="quarter" idx="13"/>
          </p:nvPr>
        </p:nvSpPr>
        <p:spPr>
          <a:xfrm>
            <a:off x="695325" y="1116271"/>
            <a:ext cx="9872359" cy="814388"/>
          </a:xfrm>
        </p:spPr>
        <p:txBody>
          <a:bodyPr/>
          <a:lstStyle/>
          <a:p>
            <a:r>
              <a:rPr lang="en-US" dirty="0"/>
              <a:t>PREDSTAVENIE </a:t>
            </a:r>
            <a:r>
              <a:rPr lang="en-US" dirty="0" err="1"/>
              <a:t>výpravy</a:t>
            </a:r>
            <a:r>
              <a:rPr lang="en-US" dirty="0"/>
              <a:t> KAZAŇ 2022 </a:t>
            </a:r>
            <a:endParaRPr lang="sk-SK" dirty="0"/>
          </a:p>
        </p:txBody>
      </p:sp>
      <p:sp>
        <p:nvSpPr>
          <p:cNvPr id="12" name="Zástupný text 2">
            <a:extLst>
              <a:ext uri="{FF2B5EF4-FFF2-40B4-BE49-F238E27FC236}">
                <a16:creationId xmlns:a16="http://schemas.microsoft.com/office/drawing/2014/main" id="{7B2FC233-373B-4CCF-9EF3-F9832036B4FD}"/>
              </a:ext>
            </a:extLst>
          </p:cNvPr>
          <p:cNvSpPr txBox="1">
            <a:spLocks/>
          </p:cNvSpPr>
          <p:nvPr/>
        </p:nvSpPr>
        <p:spPr>
          <a:xfrm>
            <a:off x="1081824" y="1930659"/>
            <a:ext cx="9872358" cy="1063625"/>
          </a:xfrm>
          <a:prstGeom prst="rect">
            <a:avLst/>
          </a:prstGeom>
        </p:spPr>
        <p:txBody>
          <a:bodyPr/>
          <a:lstStyle>
            <a:lvl1pPr marL="0" indent="0" algn="l" defTabSz="914400" rtl="0" eaLnBrk="1" latinLnBrk="0" hangingPunct="1">
              <a:lnSpc>
                <a:spcPct val="100000"/>
              </a:lnSpc>
              <a:spcBef>
                <a:spcPts val="1000"/>
              </a:spcBef>
              <a:buClr>
                <a:schemeClr val="accent2"/>
              </a:buClr>
              <a:buFontTx/>
              <a:buNone/>
              <a:defRPr sz="3000" kern="1200" baseline="0">
                <a:solidFill>
                  <a:schemeClr val="accent3"/>
                </a:solidFill>
                <a:latin typeface="Tahoma" panose="020B0604030504040204" pitchFamily="34" charset="0"/>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zjazdové</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lyžovanie</a:t>
            </a:r>
            <a:r>
              <a:rPr lang="en-US" dirty="0">
                <a:solidFill>
                  <a:schemeClr val="tx1"/>
                </a:solidFill>
                <a:latin typeface="Times New Roman" panose="02020603050405020304" pitchFamily="18" charset="0"/>
                <a:cs typeface="Times New Roman" panose="02020603050405020304" pitchFamily="18" charset="0"/>
              </a:rPr>
              <a:t> ŽENY</a:t>
            </a:r>
          </a:p>
          <a:p>
            <a:endParaRPr lang="en-US" dirty="0">
              <a:solidFill>
                <a:schemeClr val="tx1"/>
              </a:solidFill>
              <a:latin typeface="Times New Roman" panose="02020603050405020304" pitchFamily="18" charset="0"/>
              <a:cs typeface="Times New Roman" panose="02020603050405020304" pitchFamily="18" charset="0"/>
            </a:endParaRPr>
          </a:p>
          <a:p>
            <a:endParaRPr lang="en-US" dirty="0">
              <a:solidFill>
                <a:schemeClr val="tx1"/>
              </a:solidFill>
            </a:endParaRPr>
          </a:p>
          <a:p>
            <a:endParaRPr lang="en-US" dirty="0">
              <a:solidFill>
                <a:schemeClr val="tx1"/>
              </a:solidFill>
            </a:endParaRPr>
          </a:p>
          <a:p>
            <a:endParaRPr lang="sk-SK" dirty="0"/>
          </a:p>
        </p:txBody>
      </p:sp>
      <p:graphicFrame>
        <p:nvGraphicFramePr>
          <p:cNvPr id="3" name="Tabuľka 2">
            <a:extLst>
              <a:ext uri="{FF2B5EF4-FFF2-40B4-BE49-F238E27FC236}">
                <a16:creationId xmlns:a16="http://schemas.microsoft.com/office/drawing/2014/main" id="{FE1DB0AF-CC8D-40AC-B8AB-F12D9917725E}"/>
              </a:ext>
            </a:extLst>
          </p:cNvPr>
          <p:cNvGraphicFramePr>
            <a:graphicFrameLocks noGrp="1"/>
          </p:cNvGraphicFramePr>
          <p:nvPr>
            <p:extLst>
              <p:ext uri="{D42A27DB-BD31-4B8C-83A1-F6EECF244321}">
                <p14:modId xmlns:p14="http://schemas.microsoft.com/office/powerpoint/2010/main" val="3931437759"/>
              </p:ext>
            </p:extLst>
          </p:nvPr>
        </p:nvGraphicFramePr>
        <p:xfrm>
          <a:off x="2263140" y="2878021"/>
          <a:ext cx="7509726" cy="3734176"/>
        </p:xfrm>
        <a:graphic>
          <a:graphicData uri="http://schemas.openxmlformats.org/drawingml/2006/table">
            <a:tbl>
              <a:tblPr>
                <a:tableStyleId>{5C22544A-7EE6-4342-B048-85BDC9FD1C3A}</a:tableStyleId>
              </a:tblPr>
              <a:tblGrid>
                <a:gridCol w="3833076">
                  <a:extLst>
                    <a:ext uri="{9D8B030D-6E8A-4147-A177-3AD203B41FA5}">
                      <a16:colId xmlns:a16="http://schemas.microsoft.com/office/drawing/2014/main" val="1187780051"/>
                    </a:ext>
                  </a:extLst>
                </a:gridCol>
                <a:gridCol w="3676650">
                  <a:extLst>
                    <a:ext uri="{9D8B030D-6E8A-4147-A177-3AD203B41FA5}">
                      <a16:colId xmlns:a16="http://schemas.microsoft.com/office/drawing/2014/main" val="1172222067"/>
                    </a:ext>
                  </a:extLst>
                </a:gridCol>
              </a:tblGrid>
              <a:tr h="933544">
                <a:tc>
                  <a:txBody>
                    <a:bodyPr/>
                    <a:lstStyle/>
                    <a:p>
                      <a:pPr algn="l" fontAlgn="b"/>
                      <a:r>
                        <a:rPr lang="sk-SK" sz="3200" u="none" strike="noStrike" dirty="0">
                          <a:effectLst/>
                        </a:rPr>
                        <a:t>Michaela Oravcová</a:t>
                      </a:r>
                      <a:endParaRPr lang="sk-SK" sz="32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sk-SK" sz="3200" u="none" strike="noStrike">
                          <a:effectLst/>
                        </a:rPr>
                        <a:t>POKROČILÍ</a:t>
                      </a:r>
                      <a:endParaRPr lang="sk-SK" sz="3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514896338"/>
                  </a:ext>
                </a:extLst>
              </a:tr>
              <a:tr h="933544">
                <a:tc>
                  <a:txBody>
                    <a:bodyPr/>
                    <a:lstStyle/>
                    <a:p>
                      <a:pPr algn="l" fontAlgn="b"/>
                      <a:r>
                        <a:rPr lang="sk-SK" sz="3200" u="none" strike="noStrike" dirty="0">
                          <a:effectLst/>
                        </a:rPr>
                        <a:t>Katarína </a:t>
                      </a:r>
                      <a:r>
                        <a:rPr lang="sk-SK" sz="3200" u="none" strike="noStrike" dirty="0" err="1">
                          <a:effectLst/>
                        </a:rPr>
                        <a:t>Kostelníková</a:t>
                      </a:r>
                      <a:endParaRPr lang="sk-SK" sz="32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sk-SK" sz="3200" u="none" strike="noStrike" dirty="0">
                          <a:effectLst/>
                        </a:rPr>
                        <a:t>POKROČILÍ</a:t>
                      </a:r>
                      <a:r>
                        <a:rPr lang="en-US" sz="3200" u="none" strike="noStrike" dirty="0">
                          <a:effectLst/>
                        </a:rPr>
                        <a:t> ?</a:t>
                      </a:r>
                      <a:endParaRPr lang="sk-SK" sz="3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031656926"/>
                  </a:ext>
                </a:extLst>
              </a:tr>
              <a:tr h="933544">
                <a:tc>
                  <a:txBody>
                    <a:bodyPr/>
                    <a:lstStyle/>
                    <a:p>
                      <a:pPr algn="l" fontAlgn="b"/>
                      <a:r>
                        <a:rPr lang="sk-SK" sz="3200" u="none" strike="noStrike" dirty="0">
                          <a:effectLst/>
                        </a:rPr>
                        <a:t>Ela </a:t>
                      </a:r>
                      <a:r>
                        <a:rPr lang="sk-SK" sz="3200" u="none" strike="noStrike" dirty="0" err="1">
                          <a:effectLst/>
                        </a:rPr>
                        <a:t>Grebečiová</a:t>
                      </a:r>
                      <a:endParaRPr lang="sk-SK" sz="32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sk-SK" sz="3200" u="none" strike="noStrike" dirty="0">
                          <a:effectLst/>
                        </a:rPr>
                        <a:t>MIERNE POKROČILÍ</a:t>
                      </a:r>
                      <a:endParaRPr lang="sk-SK" sz="3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517985618"/>
                  </a:ext>
                </a:extLst>
              </a:tr>
              <a:tr h="933544">
                <a:tc>
                  <a:txBody>
                    <a:bodyPr/>
                    <a:lstStyle/>
                    <a:p>
                      <a:pPr algn="l" fontAlgn="b"/>
                      <a:r>
                        <a:rPr lang="sk-SK" sz="3200" u="none" strike="noStrike">
                          <a:effectLst/>
                        </a:rPr>
                        <a:t>Petra Vráblová</a:t>
                      </a:r>
                      <a:endParaRPr lang="sk-SK" sz="32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sk-SK" sz="3200" u="none" strike="noStrike" dirty="0">
                          <a:effectLst/>
                        </a:rPr>
                        <a:t>MIERNE POKROČILÍ</a:t>
                      </a:r>
                      <a:endParaRPr lang="sk-SK" sz="3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374576619"/>
                  </a:ext>
                </a:extLst>
              </a:tr>
            </a:tbl>
          </a:graphicData>
        </a:graphic>
      </p:graphicFrame>
    </p:spTree>
    <p:extLst>
      <p:ext uri="{BB962C8B-B14F-4D97-AF65-F5344CB8AC3E}">
        <p14:creationId xmlns:p14="http://schemas.microsoft.com/office/powerpoint/2010/main" val="1407075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text 4">
            <a:extLst>
              <a:ext uri="{FF2B5EF4-FFF2-40B4-BE49-F238E27FC236}">
                <a16:creationId xmlns:a16="http://schemas.microsoft.com/office/drawing/2014/main" id="{AFFCC24A-1FBB-4505-94A0-44D1622DEDBE}"/>
              </a:ext>
            </a:extLst>
          </p:cNvPr>
          <p:cNvSpPr>
            <a:spLocks noGrp="1"/>
          </p:cNvSpPr>
          <p:nvPr>
            <p:ph type="body" sz="quarter" idx="13"/>
          </p:nvPr>
        </p:nvSpPr>
        <p:spPr>
          <a:xfrm>
            <a:off x="695325" y="916117"/>
            <a:ext cx="9872359" cy="814388"/>
          </a:xfrm>
        </p:spPr>
        <p:txBody>
          <a:bodyPr/>
          <a:lstStyle/>
          <a:p>
            <a:r>
              <a:rPr lang="en-US" dirty="0"/>
              <a:t>PREDSTAVENIE </a:t>
            </a:r>
            <a:r>
              <a:rPr lang="en-US" dirty="0" err="1"/>
              <a:t>výpravy</a:t>
            </a:r>
            <a:r>
              <a:rPr lang="en-US" dirty="0"/>
              <a:t> KAZAŇ 2022 </a:t>
            </a:r>
            <a:endParaRPr lang="sk-SK" dirty="0"/>
          </a:p>
        </p:txBody>
      </p:sp>
      <p:sp>
        <p:nvSpPr>
          <p:cNvPr id="12" name="Zástupný text 2">
            <a:extLst>
              <a:ext uri="{FF2B5EF4-FFF2-40B4-BE49-F238E27FC236}">
                <a16:creationId xmlns:a16="http://schemas.microsoft.com/office/drawing/2014/main" id="{7B2FC233-373B-4CCF-9EF3-F9832036B4FD}"/>
              </a:ext>
            </a:extLst>
          </p:cNvPr>
          <p:cNvSpPr txBox="1">
            <a:spLocks/>
          </p:cNvSpPr>
          <p:nvPr/>
        </p:nvSpPr>
        <p:spPr>
          <a:xfrm>
            <a:off x="1081824" y="1730505"/>
            <a:ext cx="9872358" cy="1063625"/>
          </a:xfrm>
          <a:prstGeom prst="rect">
            <a:avLst/>
          </a:prstGeom>
        </p:spPr>
        <p:txBody>
          <a:bodyPr/>
          <a:lstStyle>
            <a:lvl1pPr marL="0" indent="0" algn="l" defTabSz="914400" rtl="0" eaLnBrk="1" latinLnBrk="0" hangingPunct="1">
              <a:lnSpc>
                <a:spcPct val="100000"/>
              </a:lnSpc>
              <a:spcBef>
                <a:spcPts val="1000"/>
              </a:spcBef>
              <a:buClr>
                <a:schemeClr val="accent2"/>
              </a:buClr>
              <a:buFontTx/>
              <a:buNone/>
              <a:defRPr sz="3000" kern="1200" baseline="0">
                <a:solidFill>
                  <a:schemeClr val="accent3"/>
                </a:solidFill>
                <a:latin typeface="Tahoma" panose="020B0604030504040204" pitchFamily="34" charset="0"/>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zjazdové</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lyžovanie</a:t>
            </a:r>
            <a:r>
              <a:rPr lang="en-US" dirty="0">
                <a:solidFill>
                  <a:schemeClr val="tx1"/>
                </a:solidFill>
                <a:latin typeface="Times New Roman" panose="02020603050405020304" pitchFamily="18" charset="0"/>
                <a:cs typeface="Times New Roman" panose="02020603050405020304" pitchFamily="18" charset="0"/>
              </a:rPr>
              <a:t> MUŽI – </a:t>
            </a:r>
            <a:r>
              <a:rPr lang="en-US" dirty="0" err="1">
                <a:solidFill>
                  <a:schemeClr val="tx1"/>
                </a:solidFill>
                <a:latin typeface="Times New Roman" panose="02020603050405020304" pitchFamily="18" charset="0"/>
                <a:cs typeface="Times New Roman" panose="02020603050405020304" pitchFamily="18" charset="0"/>
              </a:rPr>
              <a:t>vedúci</a:t>
            </a:r>
            <a:r>
              <a:rPr lang="en-US" dirty="0">
                <a:solidFill>
                  <a:schemeClr val="tx1"/>
                </a:solidFill>
                <a:latin typeface="Times New Roman" panose="02020603050405020304" pitchFamily="18" charset="0"/>
                <a:cs typeface="Times New Roman" panose="02020603050405020304" pitchFamily="18" charset="0"/>
              </a:rPr>
              <a:t> Mikuláš Štubňa </a:t>
            </a:r>
          </a:p>
          <a:p>
            <a:endParaRPr lang="en-US" dirty="0">
              <a:solidFill>
                <a:schemeClr val="tx1"/>
              </a:solidFill>
              <a:latin typeface="Times New Roman" panose="02020603050405020304" pitchFamily="18" charset="0"/>
              <a:cs typeface="Times New Roman" panose="02020603050405020304" pitchFamily="18" charset="0"/>
            </a:endParaRPr>
          </a:p>
          <a:p>
            <a:endParaRPr lang="en-US" dirty="0">
              <a:solidFill>
                <a:schemeClr val="tx1"/>
              </a:solidFill>
            </a:endParaRPr>
          </a:p>
          <a:p>
            <a:endParaRPr lang="en-US" dirty="0">
              <a:solidFill>
                <a:schemeClr val="tx1"/>
              </a:solidFill>
            </a:endParaRPr>
          </a:p>
          <a:p>
            <a:endParaRPr lang="sk-SK" dirty="0"/>
          </a:p>
        </p:txBody>
      </p:sp>
      <p:graphicFrame>
        <p:nvGraphicFramePr>
          <p:cNvPr id="13" name="Tabuľka 12">
            <a:extLst>
              <a:ext uri="{FF2B5EF4-FFF2-40B4-BE49-F238E27FC236}">
                <a16:creationId xmlns:a16="http://schemas.microsoft.com/office/drawing/2014/main" id="{00D1B70D-6951-4056-9459-EF6F9A7EEC2A}"/>
              </a:ext>
            </a:extLst>
          </p:cNvPr>
          <p:cNvGraphicFramePr>
            <a:graphicFrameLocks noGrp="1"/>
          </p:cNvGraphicFramePr>
          <p:nvPr>
            <p:extLst>
              <p:ext uri="{D42A27DB-BD31-4B8C-83A1-F6EECF244321}">
                <p14:modId xmlns:p14="http://schemas.microsoft.com/office/powerpoint/2010/main" val="607079967"/>
              </p:ext>
            </p:extLst>
          </p:nvPr>
        </p:nvGraphicFramePr>
        <p:xfrm>
          <a:off x="2467191" y="2456698"/>
          <a:ext cx="6524410" cy="4103968"/>
        </p:xfrm>
        <a:graphic>
          <a:graphicData uri="http://schemas.openxmlformats.org/drawingml/2006/table">
            <a:tbl>
              <a:tblPr>
                <a:tableStyleId>{5C22544A-7EE6-4342-B048-85BDC9FD1C3A}</a:tableStyleId>
              </a:tblPr>
              <a:tblGrid>
                <a:gridCol w="2835466">
                  <a:extLst>
                    <a:ext uri="{9D8B030D-6E8A-4147-A177-3AD203B41FA5}">
                      <a16:colId xmlns:a16="http://schemas.microsoft.com/office/drawing/2014/main" val="1980927561"/>
                    </a:ext>
                  </a:extLst>
                </a:gridCol>
                <a:gridCol w="3688944">
                  <a:extLst>
                    <a:ext uri="{9D8B030D-6E8A-4147-A177-3AD203B41FA5}">
                      <a16:colId xmlns:a16="http://schemas.microsoft.com/office/drawing/2014/main" val="3497621474"/>
                    </a:ext>
                  </a:extLst>
                </a:gridCol>
              </a:tblGrid>
              <a:tr h="412196">
                <a:tc>
                  <a:txBody>
                    <a:bodyPr/>
                    <a:lstStyle/>
                    <a:p>
                      <a:pPr algn="l" fontAlgn="b"/>
                      <a:r>
                        <a:rPr lang="sk-SK" sz="2400" u="none" strike="noStrike" dirty="0">
                          <a:effectLst/>
                        </a:rPr>
                        <a:t>Ladislav </a:t>
                      </a:r>
                      <a:r>
                        <a:rPr lang="sk-SK" sz="2400" u="none" strike="noStrike" dirty="0" err="1">
                          <a:effectLst/>
                        </a:rPr>
                        <a:t>Jakubčo</a:t>
                      </a:r>
                      <a:endParaRPr lang="sk-SK" sz="2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sk-SK" sz="2400" u="none" strike="noStrike" dirty="0">
                          <a:effectLst/>
                        </a:rPr>
                        <a:t>POKROČILÍ</a:t>
                      </a:r>
                      <a:endParaRPr lang="en-US" sz="2400" u="none" strike="noStrike" dirty="0">
                        <a:effectLst/>
                      </a:endParaRPr>
                    </a:p>
                    <a:p>
                      <a:pPr algn="l" fontAlgn="b"/>
                      <a:endParaRPr lang="sk-SK" sz="2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121374253"/>
                  </a:ext>
                </a:extLst>
              </a:tr>
              <a:tr h="412196">
                <a:tc>
                  <a:txBody>
                    <a:bodyPr/>
                    <a:lstStyle/>
                    <a:p>
                      <a:pPr algn="l" fontAlgn="b"/>
                      <a:r>
                        <a:rPr lang="sk-SK" sz="2400" u="none" strike="noStrike" dirty="0">
                          <a:effectLst/>
                        </a:rPr>
                        <a:t>Michal Štubňa</a:t>
                      </a:r>
                      <a:endParaRPr lang="sk-SK" sz="2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sk-SK" sz="2400" u="none" strike="noStrike" dirty="0">
                          <a:effectLst/>
                        </a:rPr>
                        <a:t>POKROČILÍ</a:t>
                      </a:r>
                      <a:endParaRPr lang="en-US" sz="2400" u="none" strike="noStrike" dirty="0">
                        <a:effectLst/>
                      </a:endParaRPr>
                    </a:p>
                    <a:p>
                      <a:pPr algn="l" fontAlgn="b"/>
                      <a:endParaRPr lang="sk-SK" sz="2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320588695"/>
                  </a:ext>
                </a:extLst>
              </a:tr>
              <a:tr h="660232">
                <a:tc>
                  <a:txBody>
                    <a:bodyPr/>
                    <a:lstStyle/>
                    <a:p>
                      <a:pPr algn="l" fontAlgn="b"/>
                      <a:r>
                        <a:rPr lang="sk-SK" sz="2400" u="none" strike="noStrike" dirty="0">
                          <a:effectLst/>
                        </a:rPr>
                        <a:t>Knapčok Denis</a:t>
                      </a:r>
                      <a:endParaRPr lang="sk-SK" sz="2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sk-SK" sz="2400" u="none" strike="noStrike" dirty="0">
                          <a:effectLst/>
                        </a:rPr>
                        <a:t>MIERNE POKROČILÍ</a:t>
                      </a:r>
                      <a:endParaRPr lang="sk-SK" sz="2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888038608"/>
                  </a:ext>
                </a:extLst>
              </a:tr>
              <a:tr h="660232">
                <a:tc>
                  <a:txBody>
                    <a:bodyPr/>
                    <a:lstStyle/>
                    <a:p>
                      <a:pPr algn="l" fontAlgn="b"/>
                      <a:r>
                        <a:rPr lang="sk-SK" sz="2400" u="none" strike="noStrike">
                          <a:effectLst/>
                        </a:rPr>
                        <a:t>Samuel Dečo </a:t>
                      </a:r>
                      <a:endParaRPr lang="sk-SK" sz="2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sk-SK" sz="2400" u="none" strike="noStrike" dirty="0">
                          <a:effectLst/>
                        </a:rPr>
                        <a:t>MIERNE POKROČILÍ</a:t>
                      </a:r>
                      <a:endParaRPr lang="sk-SK" sz="2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293925412"/>
                  </a:ext>
                </a:extLst>
              </a:tr>
              <a:tr h="660232">
                <a:tc>
                  <a:txBody>
                    <a:bodyPr/>
                    <a:lstStyle/>
                    <a:p>
                      <a:pPr algn="l" fontAlgn="b"/>
                      <a:r>
                        <a:rPr lang="sk-SK" sz="2400" u="none" strike="noStrike">
                          <a:effectLst/>
                        </a:rPr>
                        <a:t>Andrej Petrík</a:t>
                      </a:r>
                      <a:endParaRPr lang="sk-SK" sz="2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sk-SK" sz="2400" u="none" strike="noStrike" dirty="0">
                          <a:effectLst/>
                        </a:rPr>
                        <a:t>MIERNE POKROČILÍ</a:t>
                      </a:r>
                      <a:endParaRPr lang="sk-SK" sz="2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71689742"/>
                  </a:ext>
                </a:extLst>
              </a:tr>
              <a:tr h="660232">
                <a:tc>
                  <a:txBody>
                    <a:bodyPr/>
                    <a:lstStyle/>
                    <a:p>
                      <a:pPr algn="l" fontAlgn="b"/>
                      <a:r>
                        <a:rPr lang="sk-SK" sz="2400" u="none" strike="noStrike" dirty="0">
                          <a:effectLst/>
                        </a:rPr>
                        <a:t>Lukáš </a:t>
                      </a:r>
                      <a:r>
                        <a:rPr lang="sk-SK" sz="2400" u="none" strike="noStrike" dirty="0" err="1">
                          <a:effectLst/>
                        </a:rPr>
                        <a:t>Vosátko</a:t>
                      </a:r>
                      <a:endParaRPr lang="sk-SK" sz="2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sk-SK" sz="2400" u="none" strike="noStrike" dirty="0">
                          <a:effectLst/>
                        </a:rPr>
                        <a:t>MIERNE POKROČILÍ</a:t>
                      </a:r>
                      <a:endParaRPr lang="sk-SK" sz="2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92695826"/>
                  </a:ext>
                </a:extLst>
              </a:tr>
            </a:tbl>
          </a:graphicData>
        </a:graphic>
      </p:graphicFrame>
    </p:spTree>
    <p:extLst>
      <p:ext uri="{BB962C8B-B14F-4D97-AF65-F5344CB8AC3E}">
        <p14:creationId xmlns:p14="http://schemas.microsoft.com/office/powerpoint/2010/main" val="4114896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text 4">
            <a:extLst>
              <a:ext uri="{FF2B5EF4-FFF2-40B4-BE49-F238E27FC236}">
                <a16:creationId xmlns:a16="http://schemas.microsoft.com/office/drawing/2014/main" id="{AFFCC24A-1FBB-4505-94A0-44D1622DEDBE}"/>
              </a:ext>
            </a:extLst>
          </p:cNvPr>
          <p:cNvSpPr>
            <a:spLocks noGrp="1"/>
          </p:cNvSpPr>
          <p:nvPr>
            <p:ph type="body" sz="quarter" idx="13"/>
          </p:nvPr>
        </p:nvSpPr>
        <p:spPr/>
        <p:txBody>
          <a:bodyPr/>
          <a:lstStyle/>
          <a:p>
            <a:r>
              <a:rPr lang="en-US" dirty="0"/>
              <a:t>PREDSTAVENIE </a:t>
            </a:r>
            <a:r>
              <a:rPr lang="en-US" dirty="0" err="1"/>
              <a:t>výpravy</a:t>
            </a:r>
            <a:r>
              <a:rPr lang="en-US" dirty="0"/>
              <a:t> KAZAŇ 2022 </a:t>
            </a:r>
            <a:endParaRPr lang="sk-SK" dirty="0"/>
          </a:p>
        </p:txBody>
      </p:sp>
      <p:sp>
        <p:nvSpPr>
          <p:cNvPr id="12" name="Zástupný text 2">
            <a:extLst>
              <a:ext uri="{FF2B5EF4-FFF2-40B4-BE49-F238E27FC236}">
                <a16:creationId xmlns:a16="http://schemas.microsoft.com/office/drawing/2014/main" id="{7B2FC233-373B-4CCF-9EF3-F9832036B4FD}"/>
              </a:ext>
            </a:extLst>
          </p:cNvPr>
          <p:cNvSpPr txBox="1">
            <a:spLocks/>
          </p:cNvSpPr>
          <p:nvPr/>
        </p:nvSpPr>
        <p:spPr>
          <a:xfrm>
            <a:off x="1081824" y="2121159"/>
            <a:ext cx="9872358" cy="1063625"/>
          </a:xfrm>
          <a:prstGeom prst="rect">
            <a:avLst/>
          </a:prstGeom>
        </p:spPr>
        <p:txBody>
          <a:bodyPr/>
          <a:lstStyle>
            <a:lvl1pPr marL="0" indent="0" algn="l" defTabSz="914400" rtl="0" eaLnBrk="1" latinLnBrk="0" hangingPunct="1">
              <a:lnSpc>
                <a:spcPct val="100000"/>
              </a:lnSpc>
              <a:spcBef>
                <a:spcPts val="1000"/>
              </a:spcBef>
              <a:buClr>
                <a:schemeClr val="accent2"/>
              </a:buClr>
              <a:buFontTx/>
              <a:buNone/>
              <a:defRPr sz="3000" kern="1200" baseline="0">
                <a:solidFill>
                  <a:schemeClr val="accent3"/>
                </a:solidFill>
                <a:latin typeface="Tahoma" panose="020B0604030504040204" pitchFamily="34" charset="0"/>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solidFill>
                  <a:schemeClr val="tx1"/>
                </a:solidFill>
                <a:latin typeface="Times New Roman" panose="02020603050405020304" pitchFamily="18" charset="0"/>
                <a:cs typeface="Times New Roman" panose="02020603050405020304" pitchFamily="18" charset="0"/>
              </a:rPr>
              <a:t>           ☺ </a:t>
            </a:r>
            <a:r>
              <a:rPr lang="en-US" dirty="0" err="1">
                <a:solidFill>
                  <a:schemeClr val="tx1"/>
                </a:solidFill>
                <a:latin typeface="Times New Roman" panose="02020603050405020304" pitchFamily="18" charset="0"/>
                <a:cs typeface="Times New Roman" panose="02020603050405020304" pitchFamily="18" charset="0"/>
              </a:rPr>
              <a:t>zjazdové</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lyžovanie</a:t>
            </a:r>
            <a:r>
              <a:rPr lang="en-US" dirty="0">
                <a:solidFill>
                  <a:schemeClr val="tx1"/>
                </a:solidFill>
                <a:latin typeface="Times New Roman" panose="02020603050405020304" pitchFamily="18" charset="0"/>
                <a:cs typeface="Times New Roman" panose="02020603050405020304" pitchFamily="18" charset="0"/>
              </a:rPr>
              <a:t> TRÉNERI </a:t>
            </a:r>
          </a:p>
          <a:p>
            <a:endParaRPr lang="en-US" dirty="0">
              <a:solidFill>
                <a:schemeClr val="tx1"/>
              </a:solidFill>
              <a:latin typeface="Times New Roman" panose="02020603050405020304" pitchFamily="18" charset="0"/>
              <a:cs typeface="Times New Roman" panose="02020603050405020304" pitchFamily="18" charset="0"/>
            </a:endParaRPr>
          </a:p>
          <a:p>
            <a:endParaRPr lang="en-US" dirty="0">
              <a:solidFill>
                <a:schemeClr val="tx1"/>
              </a:solidFill>
            </a:endParaRPr>
          </a:p>
          <a:p>
            <a:endParaRPr lang="en-US" dirty="0">
              <a:solidFill>
                <a:schemeClr val="tx1"/>
              </a:solidFill>
            </a:endParaRPr>
          </a:p>
          <a:p>
            <a:endParaRPr lang="sk-SK" dirty="0"/>
          </a:p>
        </p:txBody>
      </p:sp>
      <p:graphicFrame>
        <p:nvGraphicFramePr>
          <p:cNvPr id="14" name="Tabuľka 13">
            <a:extLst>
              <a:ext uri="{FF2B5EF4-FFF2-40B4-BE49-F238E27FC236}">
                <a16:creationId xmlns:a16="http://schemas.microsoft.com/office/drawing/2014/main" id="{D6647C71-1F67-485A-AD10-E4C0EFC9B687}"/>
              </a:ext>
            </a:extLst>
          </p:cNvPr>
          <p:cNvGraphicFramePr>
            <a:graphicFrameLocks noGrp="1"/>
          </p:cNvGraphicFramePr>
          <p:nvPr>
            <p:extLst>
              <p:ext uri="{D42A27DB-BD31-4B8C-83A1-F6EECF244321}">
                <p14:modId xmlns:p14="http://schemas.microsoft.com/office/powerpoint/2010/main" val="3235689311"/>
              </p:ext>
            </p:extLst>
          </p:nvPr>
        </p:nvGraphicFramePr>
        <p:xfrm>
          <a:off x="2342718" y="3184784"/>
          <a:ext cx="2928634" cy="1491040"/>
        </p:xfrm>
        <a:graphic>
          <a:graphicData uri="http://schemas.openxmlformats.org/drawingml/2006/table">
            <a:tbl>
              <a:tblPr>
                <a:tableStyleId>{5C22544A-7EE6-4342-B048-85BDC9FD1C3A}</a:tableStyleId>
              </a:tblPr>
              <a:tblGrid>
                <a:gridCol w="2928634">
                  <a:extLst>
                    <a:ext uri="{9D8B030D-6E8A-4147-A177-3AD203B41FA5}">
                      <a16:colId xmlns:a16="http://schemas.microsoft.com/office/drawing/2014/main" val="3230733162"/>
                    </a:ext>
                  </a:extLst>
                </a:gridCol>
              </a:tblGrid>
              <a:tr h="745520">
                <a:tc>
                  <a:txBody>
                    <a:bodyPr/>
                    <a:lstStyle/>
                    <a:p>
                      <a:pPr algn="l" fontAlgn="b"/>
                      <a:r>
                        <a:rPr lang="en-US" sz="3200" u="none" strike="noStrike" dirty="0">
                          <a:effectLst/>
                        </a:rPr>
                        <a:t>  </a:t>
                      </a:r>
                      <a:r>
                        <a:rPr lang="sk-SK" sz="3200" u="none" strike="noStrike" dirty="0">
                          <a:effectLst/>
                        </a:rPr>
                        <a:t>Ján Knapčok</a:t>
                      </a:r>
                      <a:endParaRPr lang="sk-SK" sz="3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36901671"/>
                  </a:ext>
                </a:extLst>
              </a:tr>
              <a:tr h="745520">
                <a:tc>
                  <a:txBody>
                    <a:bodyPr/>
                    <a:lstStyle/>
                    <a:p>
                      <a:pPr algn="l" fontAlgn="b"/>
                      <a:r>
                        <a:rPr lang="en-US" sz="3200" u="none" strike="noStrike" dirty="0">
                          <a:effectLst/>
                        </a:rPr>
                        <a:t>  </a:t>
                      </a:r>
                      <a:r>
                        <a:rPr lang="sk-SK" sz="3200" u="none" strike="noStrike" dirty="0">
                          <a:effectLst/>
                        </a:rPr>
                        <a:t>Mikuláš Štubňa</a:t>
                      </a:r>
                      <a:endParaRPr lang="sk-SK" sz="3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247096732"/>
                  </a:ext>
                </a:extLst>
              </a:tr>
            </a:tbl>
          </a:graphicData>
        </a:graphic>
      </p:graphicFrame>
      <p:graphicFrame>
        <p:nvGraphicFramePr>
          <p:cNvPr id="6" name="Tabuľka 5">
            <a:extLst>
              <a:ext uri="{FF2B5EF4-FFF2-40B4-BE49-F238E27FC236}">
                <a16:creationId xmlns:a16="http://schemas.microsoft.com/office/drawing/2014/main" id="{CA8E758E-F08F-428E-A562-A8DDB6AB9FBC}"/>
              </a:ext>
            </a:extLst>
          </p:cNvPr>
          <p:cNvGraphicFramePr>
            <a:graphicFrameLocks noGrp="1"/>
          </p:cNvGraphicFramePr>
          <p:nvPr>
            <p:extLst>
              <p:ext uri="{D42A27DB-BD31-4B8C-83A1-F6EECF244321}">
                <p14:modId xmlns:p14="http://schemas.microsoft.com/office/powerpoint/2010/main" val="2393135924"/>
              </p:ext>
            </p:extLst>
          </p:nvPr>
        </p:nvGraphicFramePr>
        <p:xfrm>
          <a:off x="6096000" y="3266429"/>
          <a:ext cx="4133850" cy="1409395"/>
        </p:xfrm>
        <a:graphic>
          <a:graphicData uri="http://schemas.openxmlformats.org/drawingml/2006/table">
            <a:tbl>
              <a:tblPr>
                <a:tableStyleId>{5C22544A-7EE6-4342-B048-85BDC9FD1C3A}</a:tableStyleId>
              </a:tblPr>
              <a:tblGrid>
                <a:gridCol w="4133850">
                  <a:extLst>
                    <a:ext uri="{9D8B030D-6E8A-4147-A177-3AD203B41FA5}">
                      <a16:colId xmlns:a16="http://schemas.microsoft.com/office/drawing/2014/main" val="1426834936"/>
                    </a:ext>
                  </a:extLst>
                </a:gridCol>
              </a:tblGrid>
              <a:tr h="753651">
                <a:tc>
                  <a:txBody>
                    <a:bodyPr/>
                    <a:lstStyle/>
                    <a:p>
                      <a:pPr algn="l" fontAlgn="b"/>
                      <a:r>
                        <a:rPr lang="sk-SK" sz="3600" u="none" strike="noStrike" dirty="0">
                          <a:effectLst/>
                        </a:rPr>
                        <a:t>Dagmar </a:t>
                      </a:r>
                      <a:r>
                        <a:rPr lang="sk-SK" sz="3600" u="none" strike="noStrike" dirty="0" err="1">
                          <a:effectLst/>
                        </a:rPr>
                        <a:t>Kociová</a:t>
                      </a:r>
                      <a:endParaRPr lang="sk-SK" sz="36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303535243"/>
                  </a:ext>
                </a:extLst>
              </a:tr>
              <a:tr h="655744">
                <a:tc>
                  <a:txBody>
                    <a:bodyPr/>
                    <a:lstStyle/>
                    <a:p>
                      <a:pPr algn="l" fontAlgn="b"/>
                      <a:r>
                        <a:rPr lang="sk-SK" sz="3600" u="none" strike="noStrike" dirty="0">
                          <a:effectLst/>
                        </a:rPr>
                        <a:t>Mariana Jakubčová</a:t>
                      </a:r>
                      <a:endParaRPr lang="sk-SK" sz="36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807668648"/>
                  </a:ext>
                </a:extLst>
              </a:tr>
            </a:tbl>
          </a:graphicData>
        </a:graphic>
      </p:graphicFrame>
    </p:spTree>
    <p:extLst>
      <p:ext uri="{BB962C8B-B14F-4D97-AF65-F5344CB8AC3E}">
        <p14:creationId xmlns:p14="http://schemas.microsoft.com/office/powerpoint/2010/main" val="15798735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text 3">
            <a:extLst>
              <a:ext uri="{FF2B5EF4-FFF2-40B4-BE49-F238E27FC236}">
                <a16:creationId xmlns:a16="http://schemas.microsoft.com/office/drawing/2014/main" id="{02684F3C-E571-42B3-93F6-540B28B4A787}"/>
              </a:ext>
            </a:extLst>
          </p:cNvPr>
          <p:cNvSpPr>
            <a:spLocks noGrp="1"/>
          </p:cNvSpPr>
          <p:nvPr>
            <p:ph type="body" sz="quarter" idx="13"/>
          </p:nvPr>
        </p:nvSpPr>
        <p:spPr/>
        <p:txBody>
          <a:bodyPr/>
          <a:lstStyle/>
          <a:p>
            <a:endParaRPr lang="sk-SK"/>
          </a:p>
        </p:txBody>
      </p:sp>
      <p:pic>
        <p:nvPicPr>
          <p:cNvPr id="8194" name="Picture 2">
            <a:extLst>
              <a:ext uri="{FF2B5EF4-FFF2-40B4-BE49-F238E27FC236}">
                <a16:creationId xmlns:a16="http://schemas.microsoft.com/office/drawing/2014/main" id="{79B20781-EA61-4DF5-8E69-47B29D7CEA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385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ástupný text 4">
            <a:extLst>
              <a:ext uri="{FF2B5EF4-FFF2-40B4-BE49-F238E27FC236}">
                <a16:creationId xmlns:a16="http://schemas.microsoft.com/office/drawing/2014/main" id="{0F574671-C5F7-4783-9AF1-F8BEF573C45C}"/>
              </a:ext>
            </a:extLst>
          </p:cNvPr>
          <p:cNvSpPr txBox="1">
            <a:spLocks/>
          </p:cNvSpPr>
          <p:nvPr/>
        </p:nvSpPr>
        <p:spPr>
          <a:xfrm>
            <a:off x="695324" y="855631"/>
            <a:ext cx="9872359" cy="814388"/>
          </a:xfrm>
          <a:prstGeom prst="rect">
            <a:avLst/>
          </a:prstGeom>
          <a:solidFill>
            <a:schemeClr val="accent4">
              <a:lumMod val="20000"/>
              <a:lumOff val="80000"/>
              <a:alpha val="28000"/>
            </a:schemeClr>
          </a:solidFill>
        </p:spPr>
        <p:txBody>
          <a:bodyPr/>
          <a:lstStyle>
            <a:lvl1pPr marL="0" indent="0" algn="l" defTabSz="914400" rtl="0" eaLnBrk="1" latinLnBrk="0" hangingPunct="1">
              <a:lnSpc>
                <a:spcPct val="100000"/>
              </a:lnSpc>
              <a:spcBef>
                <a:spcPts val="1000"/>
              </a:spcBef>
              <a:buClr>
                <a:schemeClr val="accent2"/>
              </a:buClr>
              <a:buFontTx/>
              <a:buNone/>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sz="3600" dirty="0">
                <a:solidFill>
                  <a:srgbClr val="FF0000"/>
                </a:solidFill>
              </a:rPr>
              <a:t>PREDSTAVENIE </a:t>
            </a:r>
            <a:r>
              <a:rPr lang="en-US" sz="3600" dirty="0" err="1">
                <a:solidFill>
                  <a:srgbClr val="FF0000"/>
                </a:solidFill>
              </a:rPr>
              <a:t>výpravy</a:t>
            </a:r>
            <a:r>
              <a:rPr lang="en-US" sz="3600" dirty="0">
                <a:solidFill>
                  <a:srgbClr val="FF0000"/>
                </a:solidFill>
              </a:rPr>
              <a:t> KAZAŇ 2022 </a:t>
            </a:r>
            <a:endParaRPr lang="sk-SK" sz="3600" dirty="0">
              <a:solidFill>
                <a:srgbClr val="FF0000"/>
              </a:solidFill>
            </a:endParaRPr>
          </a:p>
        </p:txBody>
      </p:sp>
      <p:sp>
        <p:nvSpPr>
          <p:cNvPr id="12" name="Zástupný text 2">
            <a:extLst>
              <a:ext uri="{FF2B5EF4-FFF2-40B4-BE49-F238E27FC236}">
                <a16:creationId xmlns:a16="http://schemas.microsoft.com/office/drawing/2014/main" id="{F9B3B29B-D36E-4AEA-AC55-677E25105F2B}"/>
              </a:ext>
            </a:extLst>
          </p:cNvPr>
          <p:cNvSpPr txBox="1">
            <a:spLocks/>
          </p:cNvSpPr>
          <p:nvPr/>
        </p:nvSpPr>
        <p:spPr>
          <a:xfrm>
            <a:off x="695325" y="1670019"/>
            <a:ext cx="9872358" cy="1063625"/>
          </a:xfrm>
          <a:prstGeom prst="rect">
            <a:avLst/>
          </a:prstGeom>
        </p:spPr>
        <p:txBody>
          <a:bodyPr/>
          <a:lstStyle>
            <a:lvl1pPr marL="0" indent="0" algn="l" defTabSz="914400" rtl="0" eaLnBrk="1" latinLnBrk="0" hangingPunct="1">
              <a:lnSpc>
                <a:spcPct val="100000"/>
              </a:lnSpc>
              <a:spcBef>
                <a:spcPts val="1000"/>
              </a:spcBef>
              <a:buClr>
                <a:schemeClr val="accent2"/>
              </a:buClr>
              <a:buFontTx/>
              <a:buNone/>
              <a:defRPr sz="3000" kern="1200" baseline="0">
                <a:solidFill>
                  <a:schemeClr val="accent3"/>
                </a:solidFill>
                <a:latin typeface="Tahoma" panose="020B0604030504040204" pitchFamily="34" charset="0"/>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solidFill>
                  <a:schemeClr val="bg1"/>
                </a:solidFill>
                <a:latin typeface="Times New Roman" panose="02020603050405020304" pitchFamily="18" charset="0"/>
                <a:cs typeface="Times New Roman" panose="02020603050405020304" pitchFamily="18" charset="0"/>
              </a:rPr>
              <a:t>                 ☺ </a:t>
            </a:r>
            <a:r>
              <a:rPr lang="en-US" dirty="0" err="1">
                <a:solidFill>
                  <a:schemeClr val="bg1"/>
                </a:solidFill>
                <a:latin typeface="Times New Roman" panose="02020603050405020304" pitchFamily="18" charset="0"/>
                <a:cs typeface="Times New Roman" panose="02020603050405020304" pitchFamily="18" charset="0"/>
              </a:rPr>
              <a:t>bežecké</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lyžovanie</a:t>
            </a:r>
            <a:r>
              <a:rPr lang="en-US" dirty="0">
                <a:solidFill>
                  <a:schemeClr val="bg1"/>
                </a:solidFill>
                <a:latin typeface="Times New Roman" panose="02020603050405020304" pitchFamily="18" charset="0"/>
                <a:cs typeface="Times New Roman" panose="02020603050405020304" pitchFamily="18" charset="0"/>
              </a:rPr>
              <a:t> ŽENY – </a:t>
            </a:r>
            <a:r>
              <a:rPr lang="en-US" dirty="0" err="1">
                <a:solidFill>
                  <a:schemeClr val="bg1"/>
                </a:solidFill>
                <a:latin typeface="Times New Roman" panose="02020603050405020304" pitchFamily="18" charset="0"/>
                <a:cs typeface="Times New Roman" panose="02020603050405020304" pitchFamily="18" charset="0"/>
              </a:rPr>
              <a:t>vedúca</a:t>
            </a:r>
            <a:r>
              <a:rPr lang="en-US" dirty="0">
                <a:solidFill>
                  <a:schemeClr val="bg1"/>
                </a:solidFill>
                <a:latin typeface="Times New Roman" panose="02020603050405020304" pitchFamily="18" charset="0"/>
                <a:cs typeface="Times New Roman" panose="02020603050405020304" pitchFamily="18" charset="0"/>
              </a:rPr>
              <a:t> …….</a:t>
            </a:r>
          </a:p>
          <a:p>
            <a:endParaRPr lang="en-US" dirty="0">
              <a:solidFill>
                <a:schemeClr val="bg1"/>
              </a:solidFill>
              <a:latin typeface="Times New Roman" panose="02020603050405020304" pitchFamily="18" charset="0"/>
              <a:cs typeface="Times New Roman" panose="02020603050405020304" pitchFamily="18" charset="0"/>
            </a:endParaRPr>
          </a:p>
          <a:p>
            <a:endParaRPr lang="en-US" dirty="0">
              <a:solidFill>
                <a:schemeClr val="bg1"/>
              </a:solidFill>
            </a:endParaRPr>
          </a:p>
          <a:p>
            <a:endParaRPr lang="en-US" dirty="0">
              <a:solidFill>
                <a:schemeClr val="bg1"/>
              </a:solidFill>
            </a:endParaRPr>
          </a:p>
          <a:p>
            <a:endParaRPr lang="sk-SK" dirty="0">
              <a:solidFill>
                <a:schemeClr val="bg1"/>
              </a:solidFill>
            </a:endParaRPr>
          </a:p>
        </p:txBody>
      </p:sp>
      <p:graphicFrame>
        <p:nvGraphicFramePr>
          <p:cNvPr id="4" name="Tabuľka 3">
            <a:extLst>
              <a:ext uri="{FF2B5EF4-FFF2-40B4-BE49-F238E27FC236}">
                <a16:creationId xmlns:a16="http://schemas.microsoft.com/office/drawing/2014/main" id="{E8F23845-509E-4B2B-A22E-90579D704647}"/>
              </a:ext>
            </a:extLst>
          </p:cNvPr>
          <p:cNvGraphicFramePr>
            <a:graphicFrameLocks noGrp="1"/>
          </p:cNvGraphicFramePr>
          <p:nvPr>
            <p:extLst>
              <p:ext uri="{D42A27DB-BD31-4B8C-83A1-F6EECF244321}">
                <p14:modId xmlns:p14="http://schemas.microsoft.com/office/powerpoint/2010/main" val="4207443670"/>
              </p:ext>
            </p:extLst>
          </p:nvPr>
        </p:nvGraphicFramePr>
        <p:xfrm>
          <a:off x="2400300" y="2508411"/>
          <a:ext cx="7696200" cy="4016215"/>
        </p:xfrm>
        <a:graphic>
          <a:graphicData uri="http://schemas.openxmlformats.org/drawingml/2006/table">
            <a:tbl>
              <a:tblPr>
                <a:tableStyleId>{5C22544A-7EE6-4342-B048-85BDC9FD1C3A}</a:tableStyleId>
              </a:tblPr>
              <a:tblGrid>
                <a:gridCol w="3657600">
                  <a:extLst>
                    <a:ext uri="{9D8B030D-6E8A-4147-A177-3AD203B41FA5}">
                      <a16:colId xmlns:a16="http://schemas.microsoft.com/office/drawing/2014/main" val="2742217907"/>
                    </a:ext>
                  </a:extLst>
                </a:gridCol>
                <a:gridCol w="4038600">
                  <a:extLst>
                    <a:ext uri="{9D8B030D-6E8A-4147-A177-3AD203B41FA5}">
                      <a16:colId xmlns:a16="http://schemas.microsoft.com/office/drawing/2014/main" val="2450025859"/>
                    </a:ext>
                  </a:extLst>
                </a:gridCol>
              </a:tblGrid>
              <a:tr h="803243">
                <a:tc>
                  <a:txBody>
                    <a:bodyPr/>
                    <a:lstStyle/>
                    <a:p>
                      <a:pPr algn="l" fontAlgn="b"/>
                      <a:r>
                        <a:rPr lang="sk-SK" sz="3200" u="none" strike="noStrike" dirty="0">
                          <a:effectLst/>
                        </a:rPr>
                        <a:t>Lenka </a:t>
                      </a:r>
                      <a:r>
                        <a:rPr lang="sk-SK" sz="3200" u="none" strike="noStrike" dirty="0" err="1">
                          <a:effectLst/>
                        </a:rPr>
                        <a:t>Láslofiová</a:t>
                      </a:r>
                      <a:endParaRPr lang="sk-SK" sz="3200" b="0" i="0" u="none" strike="noStrike" dirty="0">
                        <a:solidFill>
                          <a:srgbClr val="000000"/>
                        </a:solidFill>
                        <a:effectLst/>
                        <a:latin typeface="Calibri" panose="020F0502020204030204" pitchFamily="34" charset="0"/>
                      </a:endParaRPr>
                    </a:p>
                  </a:txBody>
                  <a:tcPr marL="0" marR="0" marT="0"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sk-SK" sz="3200" u="none" strike="noStrike" dirty="0">
                          <a:effectLst/>
                        </a:rPr>
                        <a:t>MIERNE POKROČILÍ</a:t>
                      </a:r>
                      <a:endParaRPr lang="sk-SK" sz="3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85854504"/>
                  </a:ext>
                </a:extLst>
              </a:tr>
              <a:tr h="803243">
                <a:tc>
                  <a:txBody>
                    <a:bodyPr/>
                    <a:lstStyle/>
                    <a:p>
                      <a:pPr algn="l" fontAlgn="b"/>
                      <a:r>
                        <a:rPr lang="sk-SK" sz="3200" u="none" strike="noStrike" dirty="0">
                          <a:effectLst/>
                        </a:rPr>
                        <a:t>Veronika </a:t>
                      </a:r>
                      <a:r>
                        <a:rPr lang="sk-SK" sz="3200" u="none" strike="noStrike" dirty="0" err="1">
                          <a:effectLst/>
                        </a:rPr>
                        <a:t>Máčková</a:t>
                      </a:r>
                      <a:endParaRPr lang="sk-SK" sz="3200" b="0" i="0" u="none" strike="noStrike" dirty="0">
                        <a:solidFill>
                          <a:srgbClr val="000000"/>
                        </a:solidFill>
                        <a:effectLst/>
                        <a:latin typeface="Calibri" panose="020F0502020204030204" pitchFamily="34" charset="0"/>
                      </a:endParaRPr>
                    </a:p>
                  </a:txBody>
                  <a:tcPr marL="0" marR="0" marT="0"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sk-SK" sz="3200" u="none" strike="noStrike" dirty="0">
                          <a:effectLst/>
                        </a:rPr>
                        <a:t>MIERNE POKROČILÍ</a:t>
                      </a:r>
                      <a:endParaRPr lang="sk-SK" sz="3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273885710"/>
                  </a:ext>
                </a:extLst>
              </a:tr>
              <a:tr h="803243">
                <a:tc>
                  <a:txBody>
                    <a:bodyPr/>
                    <a:lstStyle/>
                    <a:p>
                      <a:pPr algn="l" fontAlgn="b"/>
                      <a:r>
                        <a:rPr lang="sk-SK" sz="3200" u="none" strike="noStrike" dirty="0">
                          <a:effectLst/>
                        </a:rPr>
                        <a:t>Gabriela Petrovičová</a:t>
                      </a:r>
                      <a:endParaRPr lang="sk-SK" sz="3200" b="0" i="0" u="none" strike="noStrike" dirty="0">
                        <a:solidFill>
                          <a:srgbClr val="000000"/>
                        </a:solidFill>
                        <a:effectLst/>
                        <a:latin typeface="Calibri" panose="020F0502020204030204" pitchFamily="34" charset="0"/>
                      </a:endParaRPr>
                    </a:p>
                  </a:txBody>
                  <a:tcPr marL="0" marR="0" marT="0"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sk-SK" sz="3200" u="none" strike="noStrike" dirty="0">
                          <a:effectLst/>
                        </a:rPr>
                        <a:t>MIERNE POKROČILÍ</a:t>
                      </a:r>
                      <a:endParaRPr lang="sk-SK" sz="3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024408056"/>
                  </a:ext>
                </a:extLst>
              </a:tr>
              <a:tr h="803243">
                <a:tc>
                  <a:txBody>
                    <a:bodyPr/>
                    <a:lstStyle/>
                    <a:p>
                      <a:pPr algn="l" fontAlgn="b"/>
                      <a:r>
                        <a:rPr lang="sk-SK" sz="3200" u="none" strike="noStrike" dirty="0">
                          <a:effectLst/>
                        </a:rPr>
                        <a:t>Mária </a:t>
                      </a:r>
                      <a:r>
                        <a:rPr lang="sk-SK" sz="3200" u="none" strike="noStrike" dirty="0" err="1">
                          <a:effectLst/>
                        </a:rPr>
                        <a:t>Polhošová</a:t>
                      </a:r>
                      <a:endParaRPr lang="sk-SK" sz="32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3200" u="none" strike="noStrike" dirty="0">
                          <a:effectLst/>
                        </a:rPr>
                        <a:t>ZAČIATOČNÍK</a:t>
                      </a:r>
                      <a:endParaRPr lang="sk-SK" sz="3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249502640"/>
                  </a:ext>
                </a:extLst>
              </a:tr>
              <a:tr h="803243">
                <a:tc>
                  <a:txBody>
                    <a:bodyPr/>
                    <a:lstStyle/>
                    <a:p>
                      <a:pPr algn="l" fontAlgn="b"/>
                      <a:r>
                        <a:rPr lang="sk-SK" sz="3200" u="none" strike="noStrike" dirty="0">
                          <a:effectLst/>
                        </a:rPr>
                        <a:t>Dominika </a:t>
                      </a:r>
                      <a:r>
                        <a:rPr lang="sk-SK" sz="3200" u="none" strike="noStrike" dirty="0" err="1">
                          <a:effectLst/>
                        </a:rPr>
                        <a:t>Oráčková</a:t>
                      </a:r>
                      <a:endParaRPr lang="sk-SK" sz="32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3200" u="none" strike="noStrike" dirty="0">
                          <a:effectLst/>
                        </a:rPr>
                        <a:t>ZAČIATOČNÍK</a:t>
                      </a:r>
                      <a:endParaRPr lang="sk-SK" sz="3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164879183"/>
                  </a:ext>
                </a:extLst>
              </a:tr>
            </a:tbl>
          </a:graphicData>
        </a:graphic>
      </p:graphicFrame>
    </p:spTree>
    <p:extLst>
      <p:ext uri="{BB962C8B-B14F-4D97-AF65-F5344CB8AC3E}">
        <p14:creationId xmlns:p14="http://schemas.microsoft.com/office/powerpoint/2010/main" val="3539452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ástupný text 4">
            <a:extLst>
              <a:ext uri="{FF2B5EF4-FFF2-40B4-BE49-F238E27FC236}">
                <a16:creationId xmlns:a16="http://schemas.microsoft.com/office/drawing/2014/main" id="{0F574671-C5F7-4783-9AF1-F8BEF573C45C}"/>
              </a:ext>
            </a:extLst>
          </p:cNvPr>
          <p:cNvSpPr txBox="1">
            <a:spLocks/>
          </p:cNvSpPr>
          <p:nvPr/>
        </p:nvSpPr>
        <p:spPr>
          <a:xfrm>
            <a:off x="695325" y="850838"/>
            <a:ext cx="9872359" cy="814388"/>
          </a:xfrm>
          <a:prstGeom prst="rect">
            <a:avLst/>
          </a:prstGeom>
          <a:solidFill>
            <a:schemeClr val="accent4">
              <a:lumMod val="20000"/>
              <a:lumOff val="80000"/>
              <a:alpha val="28000"/>
            </a:schemeClr>
          </a:solidFill>
        </p:spPr>
        <p:txBody>
          <a:bodyPr/>
          <a:lstStyle>
            <a:lvl1pPr marL="0" indent="0" algn="l" defTabSz="914400" rtl="0" eaLnBrk="1" latinLnBrk="0" hangingPunct="1">
              <a:lnSpc>
                <a:spcPct val="100000"/>
              </a:lnSpc>
              <a:spcBef>
                <a:spcPts val="1000"/>
              </a:spcBef>
              <a:buClr>
                <a:schemeClr val="accent2"/>
              </a:buClr>
              <a:buFontTx/>
              <a:buNone/>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sz="3600" dirty="0">
                <a:solidFill>
                  <a:srgbClr val="FF0000"/>
                </a:solidFill>
              </a:rPr>
              <a:t>PREDSTAVENIE </a:t>
            </a:r>
            <a:r>
              <a:rPr lang="en-US" sz="3600" dirty="0" err="1">
                <a:solidFill>
                  <a:srgbClr val="FF0000"/>
                </a:solidFill>
              </a:rPr>
              <a:t>výpravy</a:t>
            </a:r>
            <a:r>
              <a:rPr lang="en-US" sz="3600" dirty="0">
                <a:solidFill>
                  <a:srgbClr val="FF0000"/>
                </a:solidFill>
              </a:rPr>
              <a:t> KAZAŇ 2022 </a:t>
            </a:r>
            <a:endParaRPr lang="sk-SK" sz="3600" dirty="0">
              <a:solidFill>
                <a:srgbClr val="FF0000"/>
              </a:solidFill>
            </a:endParaRPr>
          </a:p>
        </p:txBody>
      </p:sp>
      <p:sp>
        <p:nvSpPr>
          <p:cNvPr id="12" name="Zástupný text 2">
            <a:extLst>
              <a:ext uri="{FF2B5EF4-FFF2-40B4-BE49-F238E27FC236}">
                <a16:creationId xmlns:a16="http://schemas.microsoft.com/office/drawing/2014/main" id="{F9B3B29B-D36E-4AEA-AC55-677E25105F2B}"/>
              </a:ext>
            </a:extLst>
          </p:cNvPr>
          <p:cNvSpPr txBox="1">
            <a:spLocks/>
          </p:cNvSpPr>
          <p:nvPr/>
        </p:nvSpPr>
        <p:spPr>
          <a:xfrm>
            <a:off x="2319642" y="1670019"/>
            <a:ext cx="9872358" cy="1063625"/>
          </a:xfrm>
          <a:prstGeom prst="rect">
            <a:avLst/>
          </a:prstGeom>
        </p:spPr>
        <p:txBody>
          <a:bodyPr/>
          <a:lstStyle>
            <a:lvl1pPr marL="0" indent="0" algn="l" defTabSz="914400" rtl="0" eaLnBrk="1" latinLnBrk="0" hangingPunct="1">
              <a:lnSpc>
                <a:spcPct val="100000"/>
              </a:lnSpc>
              <a:spcBef>
                <a:spcPts val="1000"/>
              </a:spcBef>
              <a:buClr>
                <a:schemeClr val="accent2"/>
              </a:buClr>
              <a:buFontTx/>
              <a:buNone/>
              <a:defRPr sz="3000" kern="1200" baseline="0">
                <a:solidFill>
                  <a:schemeClr val="accent3"/>
                </a:solidFill>
                <a:latin typeface="Tahoma" panose="020B0604030504040204" pitchFamily="34" charset="0"/>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bežecké</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lyžovanie</a:t>
            </a:r>
            <a:r>
              <a:rPr lang="en-US" dirty="0">
                <a:solidFill>
                  <a:schemeClr val="bg1"/>
                </a:solidFill>
                <a:latin typeface="Times New Roman" panose="02020603050405020304" pitchFamily="18" charset="0"/>
                <a:cs typeface="Times New Roman" panose="02020603050405020304" pitchFamily="18" charset="0"/>
              </a:rPr>
              <a:t> MUŽI – </a:t>
            </a:r>
            <a:r>
              <a:rPr lang="en-US" dirty="0" err="1">
                <a:solidFill>
                  <a:schemeClr val="bg1"/>
                </a:solidFill>
                <a:latin typeface="Times New Roman" panose="02020603050405020304" pitchFamily="18" charset="0"/>
                <a:cs typeface="Times New Roman" panose="02020603050405020304" pitchFamily="18" charset="0"/>
              </a:rPr>
              <a:t>vedúci</a:t>
            </a:r>
            <a:r>
              <a:rPr lang="en-US" dirty="0">
                <a:solidFill>
                  <a:schemeClr val="bg1"/>
                </a:solidFill>
                <a:latin typeface="Times New Roman" panose="02020603050405020304" pitchFamily="18" charset="0"/>
                <a:cs typeface="Times New Roman" panose="02020603050405020304" pitchFamily="18" charset="0"/>
              </a:rPr>
              <a:t> …….</a:t>
            </a:r>
          </a:p>
          <a:p>
            <a:endParaRPr lang="en-US" dirty="0">
              <a:solidFill>
                <a:schemeClr val="bg1"/>
              </a:solidFill>
              <a:latin typeface="Times New Roman" panose="02020603050405020304" pitchFamily="18" charset="0"/>
              <a:cs typeface="Times New Roman" panose="02020603050405020304" pitchFamily="18" charset="0"/>
            </a:endParaRPr>
          </a:p>
          <a:p>
            <a:endParaRPr lang="en-US" dirty="0">
              <a:solidFill>
                <a:schemeClr val="bg1"/>
              </a:solidFill>
            </a:endParaRPr>
          </a:p>
          <a:p>
            <a:endParaRPr lang="en-US" dirty="0">
              <a:solidFill>
                <a:schemeClr val="bg1"/>
              </a:solidFill>
            </a:endParaRPr>
          </a:p>
          <a:p>
            <a:endParaRPr lang="sk-SK" dirty="0">
              <a:solidFill>
                <a:schemeClr val="bg1"/>
              </a:solidFill>
            </a:endParaRPr>
          </a:p>
        </p:txBody>
      </p:sp>
      <p:graphicFrame>
        <p:nvGraphicFramePr>
          <p:cNvPr id="2" name="Tabuľka 1">
            <a:extLst>
              <a:ext uri="{FF2B5EF4-FFF2-40B4-BE49-F238E27FC236}">
                <a16:creationId xmlns:a16="http://schemas.microsoft.com/office/drawing/2014/main" id="{58AF0821-F799-4261-B74A-5360DDBED428}"/>
              </a:ext>
            </a:extLst>
          </p:cNvPr>
          <p:cNvGraphicFramePr>
            <a:graphicFrameLocks noGrp="1"/>
          </p:cNvGraphicFramePr>
          <p:nvPr>
            <p:extLst>
              <p:ext uri="{D42A27DB-BD31-4B8C-83A1-F6EECF244321}">
                <p14:modId xmlns:p14="http://schemas.microsoft.com/office/powerpoint/2010/main" val="1550182760"/>
              </p:ext>
            </p:extLst>
          </p:nvPr>
        </p:nvGraphicFramePr>
        <p:xfrm>
          <a:off x="2415473" y="2563960"/>
          <a:ext cx="7361054" cy="3981232"/>
        </p:xfrm>
        <a:graphic>
          <a:graphicData uri="http://schemas.openxmlformats.org/drawingml/2006/table">
            <a:tbl>
              <a:tblPr>
                <a:tableStyleId>{5C22544A-7EE6-4342-B048-85BDC9FD1C3A}</a:tableStyleId>
              </a:tblPr>
              <a:tblGrid>
                <a:gridCol w="3321230">
                  <a:extLst>
                    <a:ext uri="{9D8B030D-6E8A-4147-A177-3AD203B41FA5}">
                      <a16:colId xmlns:a16="http://schemas.microsoft.com/office/drawing/2014/main" val="2110465414"/>
                    </a:ext>
                  </a:extLst>
                </a:gridCol>
                <a:gridCol w="4039824">
                  <a:extLst>
                    <a:ext uri="{9D8B030D-6E8A-4147-A177-3AD203B41FA5}">
                      <a16:colId xmlns:a16="http://schemas.microsoft.com/office/drawing/2014/main" val="4075328199"/>
                    </a:ext>
                  </a:extLst>
                </a:gridCol>
              </a:tblGrid>
              <a:tr h="995308">
                <a:tc>
                  <a:txBody>
                    <a:bodyPr/>
                    <a:lstStyle/>
                    <a:p>
                      <a:pPr algn="l" fontAlgn="b"/>
                      <a:r>
                        <a:rPr lang="sk-SK" sz="2800" u="none" strike="noStrike" dirty="0">
                          <a:effectLst/>
                        </a:rPr>
                        <a:t>Jakub </a:t>
                      </a:r>
                      <a:r>
                        <a:rPr lang="sk-SK" sz="2800" u="none" strike="noStrike" dirty="0" err="1">
                          <a:effectLst/>
                        </a:rPr>
                        <a:t>Kriššák</a:t>
                      </a:r>
                      <a:endParaRPr lang="sk-SK" sz="28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sk-SK" sz="2800" u="none" strike="noStrike" dirty="0">
                          <a:effectLst/>
                        </a:rPr>
                        <a:t>POKROČILÍ</a:t>
                      </a:r>
                      <a:endParaRPr lang="sk-SK" sz="2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184068349"/>
                  </a:ext>
                </a:extLst>
              </a:tr>
              <a:tr h="995308">
                <a:tc>
                  <a:txBody>
                    <a:bodyPr/>
                    <a:lstStyle/>
                    <a:p>
                      <a:pPr algn="l" fontAlgn="b"/>
                      <a:r>
                        <a:rPr lang="sk-SK" sz="2800" u="none" strike="noStrike">
                          <a:effectLst/>
                        </a:rPr>
                        <a:t>Miroslav Štefanko</a:t>
                      </a:r>
                      <a:endParaRPr lang="sk-SK" sz="28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sk-SK" sz="2800" u="none" strike="noStrike" dirty="0">
                          <a:effectLst/>
                        </a:rPr>
                        <a:t>POKROČILÍ</a:t>
                      </a:r>
                      <a:r>
                        <a:rPr lang="en-US" sz="2800" u="none" strike="noStrike" dirty="0">
                          <a:effectLst/>
                        </a:rPr>
                        <a:t> ?</a:t>
                      </a:r>
                      <a:endParaRPr lang="sk-SK" sz="2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097141868"/>
                  </a:ext>
                </a:extLst>
              </a:tr>
              <a:tr h="995308">
                <a:tc>
                  <a:txBody>
                    <a:bodyPr/>
                    <a:lstStyle/>
                    <a:p>
                      <a:pPr algn="l" fontAlgn="b"/>
                      <a:r>
                        <a:rPr lang="sk-SK" sz="2800" u="none" strike="noStrike">
                          <a:effectLst/>
                        </a:rPr>
                        <a:t>Ondrej Bielik</a:t>
                      </a:r>
                      <a:endParaRPr lang="sk-SK" sz="28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sk-SK" sz="2800" u="none" strike="noStrike" dirty="0">
                          <a:effectLst/>
                        </a:rPr>
                        <a:t>MIERNE POKROČILÍ</a:t>
                      </a:r>
                      <a:endParaRPr lang="sk-SK" sz="2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229818834"/>
                  </a:ext>
                </a:extLst>
              </a:tr>
              <a:tr h="995308">
                <a:tc>
                  <a:txBody>
                    <a:bodyPr/>
                    <a:lstStyle/>
                    <a:p>
                      <a:pPr algn="l" fontAlgn="b"/>
                      <a:r>
                        <a:rPr lang="sk-SK" sz="2800" u="none" strike="noStrike">
                          <a:effectLst/>
                        </a:rPr>
                        <a:t>Erik Vachalík</a:t>
                      </a:r>
                      <a:endParaRPr lang="sk-SK" sz="28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sk-SK" sz="2800" u="none" strike="noStrike" dirty="0">
                          <a:effectLst/>
                        </a:rPr>
                        <a:t>MIERNE POKROČILÍ</a:t>
                      </a:r>
                      <a:endParaRPr lang="sk-SK" sz="2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851758017"/>
                  </a:ext>
                </a:extLst>
              </a:tr>
            </a:tbl>
          </a:graphicData>
        </a:graphic>
      </p:graphicFrame>
    </p:spTree>
    <p:extLst>
      <p:ext uri="{BB962C8B-B14F-4D97-AF65-F5344CB8AC3E}">
        <p14:creationId xmlns:p14="http://schemas.microsoft.com/office/powerpoint/2010/main" val="7460221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ástupný text 4">
            <a:extLst>
              <a:ext uri="{FF2B5EF4-FFF2-40B4-BE49-F238E27FC236}">
                <a16:creationId xmlns:a16="http://schemas.microsoft.com/office/drawing/2014/main" id="{0F574671-C5F7-4783-9AF1-F8BEF573C45C}"/>
              </a:ext>
            </a:extLst>
          </p:cNvPr>
          <p:cNvSpPr txBox="1">
            <a:spLocks/>
          </p:cNvSpPr>
          <p:nvPr/>
        </p:nvSpPr>
        <p:spPr>
          <a:xfrm>
            <a:off x="695325" y="984053"/>
            <a:ext cx="9872359" cy="814388"/>
          </a:xfrm>
          <a:prstGeom prst="rect">
            <a:avLst/>
          </a:prstGeom>
          <a:solidFill>
            <a:schemeClr val="accent4">
              <a:lumMod val="20000"/>
              <a:lumOff val="80000"/>
              <a:alpha val="28000"/>
            </a:schemeClr>
          </a:solidFill>
        </p:spPr>
        <p:txBody>
          <a:bodyPr/>
          <a:lstStyle>
            <a:lvl1pPr marL="0" indent="0" algn="l" defTabSz="914400" rtl="0" eaLnBrk="1" latinLnBrk="0" hangingPunct="1">
              <a:lnSpc>
                <a:spcPct val="100000"/>
              </a:lnSpc>
              <a:spcBef>
                <a:spcPts val="1000"/>
              </a:spcBef>
              <a:buClr>
                <a:schemeClr val="accent2"/>
              </a:buClr>
              <a:buFontTx/>
              <a:buNone/>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sz="3600" dirty="0">
                <a:solidFill>
                  <a:srgbClr val="FF0000"/>
                </a:solidFill>
              </a:rPr>
              <a:t>PREDSTAVENIE </a:t>
            </a:r>
            <a:r>
              <a:rPr lang="en-US" sz="3600" dirty="0" err="1">
                <a:solidFill>
                  <a:srgbClr val="FF0000"/>
                </a:solidFill>
              </a:rPr>
              <a:t>výpravy</a:t>
            </a:r>
            <a:r>
              <a:rPr lang="en-US" sz="3600" dirty="0">
                <a:solidFill>
                  <a:srgbClr val="FF0000"/>
                </a:solidFill>
              </a:rPr>
              <a:t> KAZAŇ 2022 </a:t>
            </a:r>
            <a:endParaRPr lang="sk-SK" sz="3600" dirty="0">
              <a:solidFill>
                <a:srgbClr val="FF0000"/>
              </a:solidFill>
            </a:endParaRPr>
          </a:p>
        </p:txBody>
      </p:sp>
      <p:sp>
        <p:nvSpPr>
          <p:cNvPr id="12" name="Zástupný text 2">
            <a:extLst>
              <a:ext uri="{FF2B5EF4-FFF2-40B4-BE49-F238E27FC236}">
                <a16:creationId xmlns:a16="http://schemas.microsoft.com/office/drawing/2014/main" id="{F9B3B29B-D36E-4AEA-AC55-677E25105F2B}"/>
              </a:ext>
            </a:extLst>
          </p:cNvPr>
          <p:cNvSpPr txBox="1">
            <a:spLocks/>
          </p:cNvSpPr>
          <p:nvPr/>
        </p:nvSpPr>
        <p:spPr>
          <a:xfrm>
            <a:off x="2238376" y="1855710"/>
            <a:ext cx="9872358" cy="1063625"/>
          </a:xfrm>
          <a:prstGeom prst="rect">
            <a:avLst/>
          </a:prstGeom>
        </p:spPr>
        <p:txBody>
          <a:bodyPr/>
          <a:lstStyle>
            <a:lvl1pPr marL="0" indent="0" algn="l" defTabSz="914400" rtl="0" eaLnBrk="1" latinLnBrk="0" hangingPunct="1">
              <a:lnSpc>
                <a:spcPct val="100000"/>
              </a:lnSpc>
              <a:spcBef>
                <a:spcPts val="1000"/>
              </a:spcBef>
              <a:buClr>
                <a:schemeClr val="accent2"/>
              </a:buClr>
              <a:buFontTx/>
              <a:buNone/>
              <a:defRPr sz="3000" kern="1200" baseline="0">
                <a:solidFill>
                  <a:schemeClr val="accent3"/>
                </a:solidFill>
                <a:latin typeface="Tahoma" panose="020B0604030504040204" pitchFamily="34" charset="0"/>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bežecké</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lyžovanie</a:t>
            </a:r>
            <a:r>
              <a:rPr lang="en-US" dirty="0">
                <a:solidFill>
                  <a:schemeClr val="bg1"/>
                </a:solidFill>
                <a:latin typeface="Times New Roman" panose="02020603050405020304" pitchFamily="18" charset="0"/>
                <a:cs typeface="Times New Roman" panose="02020603050405020304" pitchFamily="18" charset="0"/>
              </a:rPr>
              <a:t> TRÉNERI</a:t>
            </a:r>
          </a:p>
          <a:p>
            <a:endParaRPr lang="en-US" dirty="0">
              <a:solidFill>
                <a:schemeClr val="bg1"/>
              </a:solidFill>
              <a:latin typeface="Times New Roman" panose="02020603050405020304" pitchFamily="18" charset="0"/>
              <a:cs typeface="Times New Roman" panose="02020603050405020304" pitchFamily="18" charset="0"/>
            </a:endParaRPr>
          </a:p>
          <a:p>
            <a:endParaRPr lang="en-US" dirty="0">
              <a:solidFill>
                <a:schemeClr val="bg1"/>
              </a:solidFill>
            </a:endParaRPr>
          </a:p>
          <a:p>
            <a:endParaRPr lang="en-US" dirty="0">
              <a:solidFill>
                <a:schemeClr val="bg1"/>
              </a:solidFill>
            </a:endParaRPr>
          </a:p>
          <a:p>
            <a:endParaRPr lang="sk-SK" dirty="0">
              <a:solidFill>
                <a:schemeClr val="bg1"/>
              </a:solidFill>
            </a:endParaRPr>
          </a:p>
        </p:txBody>
      </p:sp>
      <p:graphicFrame>
        <p:nvGraphicFramePr>
          <p:cNvPr id="5" name="Tabuľka 4">
            <a:extLst>
              <a:ext uri="{FF2B5EF4-FFF2-40B4-BE49-F238E27FC236}">
                <a16:creationId xmlns:a16="http://schemas.microsoft.com/office/drawing/2014/main" id="{884C9BC5-5B4B-441C-9629-B89F236B7C56}"/>
              </a:ext>
            </a:extLst>
          </p:cNvPr>
          <p:cNvGraphicFramePr>
            <a:graphicFrameLocks noGrp="1"/>
          </p:cNvGraphicFramePr>
          <p:nvPr>
            <p:extLst>
              <p:ext uri="{D42A27DB-BD31-4B8C-83A1-F6EECF244321}">
                <p14:modId xmlns:p14="http://schemas.microsoft.com/office/powerpoint/2010/main" val="3143504390"/>
              </p:ext>
            </p:extLst>
          </p:nvPr>
        </p:nvGraphicFramePr>
        <p:xfrm>
          <a:off x="2803490" y="2974847"/>
          <a:ext cx="4012089" cy="2028519"/>
        </p:xfrm>
        <a:graphic>
          <a:graphicData uri="http://schemas.openxmlformats.org/drawingml/2006/table">
            <a:tbl>
              <a:tblPr>
                <a:tableStyleId>{5C22544A-7EE6-4342-B048-85BDC9FD1C3A}</a:tableStyleId>
              </a:tblPr>
              <a:tblGrid>
                <a:gridCol w="4012089">
                  <a:extLst>
                    <a:ext uri="{9D8B030D-6E8A-4147-A177-3AD203B41FA5}">
                      <a16:colId xmlns:a16="http://schemas.microsoft.com/office/drawing/2014/main" val="2105117387"/>
                    </a:ext>
                  </a:extLst>
                </a:gridCol>
              </a:tblGrid>
              <a:tr h="676173">
                <a:tc>
                  <a:txBody>
                    <a:bodyPr/>
                    <a:lstStyle/>
                    <a:p>
                      <a:pPr algn="l" fontAlgn="b"/>
                      <a:r>
                        <a:rPr lang="sk-SK" sz="3200" u="none" strike="noStrike" dirty="0">
                          <a:effectLst/>
                        </a:rPr>
                        <a:t>Miriam </a:t>
                      </a:r>
                      <a:r>
                        <a:rPr lang="sk-SK" sz="3200" u="none" strike="noStrike" dirty="0" err="1">
                          <a:effectLst/>
                        </a:rPr>
                        <a:t>Duchoňová</a:t>
                      </a:r>
                      <a:r>
                        <a:rPr lang="sk-SK" sz="3200" u="none" strike="noStrike" dirty="0">
                          <a:effectLst/>
                        </a:rPr>
                        <a:t> </a:t>
                      </a:r>
                      <a:endParaRPr lang="sk-SK" sz="3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83682532"/>
                  </a:ext>
                </a:extLst>
              </a:tr>
              <a:tr h="676173">
                <a:tc>
                  <a:txBody>
                    <a:bodyPr/>
                    <a:lstStyle/>
                    <a:p>
                      <a:pPr algn="l" fontAlgn="b"/>
                      <a:r>
                        <a:rPr lang="sk-SK" sz="3200" u="none" strike="noStrike" dirty="0">
                          <a:effectLst/>
                        </a:rPr>
                        <a:t>Magdaléna </a:t>
                      </a:r>
                      <a:r>
                        <a:rPr lang="sk-SK" sz="3200" u="none" strike="noStrike" dirty="0" err="1">
                          <a:effectLst/>
                        </a:rPr>
                        <a:t>Koniarová</a:t>
                      </a:r>
                      <a:endParaRPr lang="sk-SK" sz="3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165220377"/>
                  </a:ext>
                </a:extLst>
              </a:tr>
              <a:tr h="676173">
                <a:tc>
                  <a:txBody>
                    <a:bodyPr/>
                    <a:lstStyle/>
                    <a:p>
                      <a:pPr algn="l" fontAlgn="b"/>
                      <a:r>
                        <a:rPr lang="sk-SK" sz="3200" u="none" strike="noStrike" dirty="0">
                          <a:effectLst/>
                        </a:rPr>
                        <a:t>Stanislav </a:t>
                      </a:r>
                      <a:r>
                        <a:rPr lang="sk-SK" sz="3200" u="none" strike="noStrike" dirty="0" err="1">
                          <a:effectLst/>
                        </a:rPr>
                        <a:t>Kriššák</a:t>
                      </a:r>
                      <a:r>
                        <a:rPr lang="sk-SK" sz="3200" u="none" strike="noStrike" dirty="0">
                          <a:effectLst/>
                        </a:rPr>
                        <a:t> </a:t>
                      </a:r>
                      <a:endParaRPr lang="sk-SK" sz="3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215604770"/>
                  </a:ext>
                </a:extLst>
              </a:tr>
            </a:tbl>
          </a:graphicData>
        </a:graphic>
      </p:graphicFrame>
    </p:spTree>
    <p:extLst>
      <p:ext uri="{BB962C8B-B14F-4D97-AF65-F5344CB8AC3E}">
        <p14:creationId xmlns:p14="http://schemas.microsoft.com/office/powerpoint/2010/main" val="148222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45310ABB-FB22-4345-AB12-15F44E8FA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679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text 4">
            <a:extLst>
              <a:ext uri="{FF2B5EF4-FFF2-40B4-BE49-F238E27FC236}">
                <a16:creationId xmlns:a16="http://schemas.microsoft.com/office/drawing/2014/main" id="{AFFCC24A-1FBB-4505-94A0-44D1622DEDBE}"/>
              </a:ext>
            </a:extLst>
          </p:cNvPr>
          <p:cNvSpPr>
            <a:spLocks noGrp="1"/>
          </p:cNvSpPr>
          <p:nvPr>
            <p:ph type="body" sz="quarter" idx="13"/>
          </p:nvPr>
        </p:nvSpPr>
        <p:spPr>
          <a:xfrm>
            <a:off x="695325" y="1116271"/>
            <a:ext cx="9872359" cy="814388"/>
          </a:xfrm>
        </p:spPr>
        <p:txBody>
          <a:bodyPr/>
          <a:lstStyle/>
          <a:p>
            <a:r>
              <a:rPr lang="en-US" dirty="0"/>
              <a:t>PREDSTAVENIE </a:t>
            </a:r>
            <a:r>
              <a:rPr lang="en-US" dirty="0" err="1"/>
              <a:t>výpravy</a:t>
            </a:r>
            <a:r>
              <a:rPr lang="en-US" dirty="0"/>
              <a:t> KAZAŇ 2022 </a:t>
            </a:r>
            <a:endParaRPr lang="sk-SK" dirty="0"/>
          </a:p>
        </p:txBody>
      </p:sp>
      <p:sp>
        <p:nvSpPr>
          <p:cNvPr id="12" name="Zástupný text 2">
            <a:extLst>
              <a:ext uri="{FF2B5EF4-FFF2-40B4-BE49-F238E27FC236}">
                <a16:creationId xmlns:a16="http://schemas.microsoft.com/office/drawing/2014/main" id="{7B2FC233-373B-4CCF-9EF3-F9832036B4FD}"/>
              </a:ext>
            </a:extLst>
          </p:cNvPr>
          <p:cNvSpPr txBox="1">
            <a:spLocks/>
          </p:cNvSpPr>
          <p:nvPr/>
        </p:nvSpPr>
        <p:spPr>
          <a:xfrm>
            <a:off x="1081824" y="1930659"/>
            <a:ext cx="9872358" cy="1063625"/>
          </a:xfrm>
          <a:prstGeom prst="rect">
            <a:avLst/>
          </a:prstGeom>
        </p:spPr>
        <p:txBody>
          <a:bodyPr/>
          <a:lstStyle>
            <a:lvl1pPr marL="0" indent="0" algn="l" defTabSz="914400" rtl="0" eaLnBrk="1" latinLnBrk="0" hangingPunct="1">
              <a:lnSpc>
                <a:spcPct val="100000"/>
              </a:lnSpc>
              <a:spcBef>
                <a:spcPts val="1000"/>
              </a:spcBef>
              <a:buClr>
                <a:schemeClr val="accent2"/>
              </a:buClr>
              <a:buFontTx/>
              <a:buNone/>
              <a:defRPr sz="3000" kern="1200" baseline="0">
                <a:solidFill>
                  <a:schemeClr val="accent3"/>
                </a:solidFill>
                <a:latin typeface="Tahoma" panose="020B0604030504040204" pitchFamily="34" charset="0"/>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snežnice</a:t>
            </a:r>
            <a:r>
              <a:rPr lang="en-US" dirty="0">
                <a:solidFill>
                  <a:schemeClr val="tx1"/>
                </a:solidFill>
                <a:latin typeface="Times New Roman" panose="02020603050405020304" pitchFamily="18" charset="0"/>
                <a:cs typeface="Times New Roman" panose="02020603050405020304" pitchFamily="18" charset="0"/>
              </a:rPr>
              <a:t> ŽENY </a:t>
            </a:r>
          </a:p>
          <a:p>
            <a:endParaRPr lang="en-US" dirty="0">
              <a:solidFill>
                <a:schemeClr val="tx1"/>
              </a:solidFill>
              <a:latin typeface="Times New Roman" panose="02020603050405020304" pitchFamily="18" charset="0"/>
              <a:cs typeface="Times New Roman" panose="02020603050405020304" pitchFamily="18" charset="0"/>
            </a:endParaRPr>
          </a:p>
          <a:p>
            <a:endParaRPr lang="en-US" dirty="0">
              <a:solidFill>
                <a:schemeClr val="tx1"/>
              </a:solidFill>
            </a:endParaRPr>
          </a:p>
          <a:p>
            <a:endParaRPr lang="sk-SK" dirty="0"/>
          </a:p>
        </p:txBody>
      </p:sp>
      <p:graphicFrame>
        <p:nvGraphicFramePr>
          <p:cNvPr id="2" name="Tabuľka 1">
            <a:extLst>
              <a:ext uri="{FF2B5EF4-FFF2-40B4-BE49-F238E27FC236}">
                <a16:creationId xmlns:a16="http://schemas.microsoft.com/office/drawing/2014/main" id="{9BE0F4DB-8CD3-473D-A4C0-5613D66BF4DD}"/>
              </a:ext>
            </a:extLst>
          </p:cNvPr>
          <p:cNvGraphicFramePr>
            <a:graphicFrameLocks noGrp="1"/>
          </p:cNvGraphicFramePr>
          <p:nvPr>
            <p:extLst>
              <p:ext uri="{D42A27DB-BD31-4B8C-83A1-F6EECF244321}">
                <p14:modId xmlns:p14="http://schemas.microsoft.com/office/powerpoint/2010/main" val="2245056390"/>
              </p:ext>
            </p:extLst>
          </p:nvPr>
        </p:nvGraphicFramePr>
        <p:xfrm>
          <a:off x="1434711" y="2994284"/>
          <a:ext cx="7963814" cy="1351958"/>
        </p:xfrm>
        <a:graphic>
          <a:graphicData uri="http://schemas.openxmlformats.org/drawingml/2006/table">
            <a:tbl>
              <a:tblPr>
                <a:tableStyleId>{5C22544A-7EE6-4342-B048-85BDC9FD1C3A}</a:tableStyleId>
              </a:tblPr>
              <a:tblGrid>
                <a:gridCol w="3751130">
                  <a:extLst>
                    <a:ext uri="{9D8B030D-6E8A-4147-A177-3AD203B41FA5}">
                      <a16:colId xmlns:a16="http://schemas.microsoft.com/office/drawing/2014/main" val="3965385642"/>
                    </a:ext>
                  </a:extLst>
                </a:gridCol>
                <a:gridCol w="4212684">
                  <a:extLst>
                    <a:ext uri="{9D8B030D-6E8A-4147-A177-3AD203B41FA5}">
                      <a16:colId xmlns:a16="http://schemas.microsoft.com/office/drawing/2014/main" val="493123563"/>
                    </a:ext>
                  </a:extLst>
                </a:gridCol>
              </a:tblGrid>
              <a:tr h="675979">
                <a:tc>
                  <a:txBody>
                    <a:bodyPr/>
                    <a:lstStyle/>
                    <a:p>
                      <a:pPr algn="l" fontAlgn="b"/>
                      <a:r>
                        <a:rPr lang="sk-SK" sz="3200" u="sng" strike="noStrike" dirty="0">
                          <a:effectLst/>
                        </a:rPr>
                        <a:t>mená ženy</a:t>
                      </a:r>
                      <a:endParaRPr lang="sk-SK" sz="3200" b="0" i="0" u="sng"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sk-SK" sz="3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99463173"/>
                  </a:ext>
                </a:extLst>
              </a:tr>
              <a:tr h="675979">
                <a:tc>
                  <a:txBody>
                    <a:bodyPr/>
                    <a:lstStyle/>
                    <a:p>
                      <a:pPr algn="l" fontAlgn="b"/>
                      <a:r>
                        <a:rPr lang="sk-SK" sz="3200" u="none" strike="noStrike" dirty="0" err="1">
                          <a:effectLst/>
                        </a:rPr>
                        <a:t>Trubačíková</a:t>
                      </a:r>
                      <a:r>
                        <a:rPr lang="sk-SK" sz="3200" u="none" strike="noStrike" dirty="0">
                          <a:effectLst/>
                        </a:rPr>
                        <a:t> Natália</a:t>
                      </a:r>
                      <a:endParaRPr lang="sk-SK" sz="32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sk-SK" sz="3200" u="none" strike="noStrike" dirty="0">
                          <a:effectLst/>
                        </a:rPr>
                        <a:t>MIERNE POKROČILÍ</a:t>
                      </a:r>
                      <a:endParaRPr lang="sk-SK" sz="3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607661143"/>
                  </a:ext>
                </a:extLst>
              </a:tr>
            </a:tbl>
          </a:graphicData>
        </a:graphic>
      </p:graphicFrame>
    </p:spTree>
    <p:extLst>
      <p:ext uri="{BB962C8B-B14F-4D97-AF65-F5344CB8AC3E}">
        <p14:creationId xmlns:p14="http://schemas.microsoft.com/office/powerpoint/2010/main" val="1864570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911797C-036D-DB40-9A40-70D1A92E67E8}"/>
              </a:ext>
            </a:extLst>
          </p:cNvPr>
          <p:cNvSpPr>
            <a:spLocks noGrp="1"/>
          </p:cNvSpPr>
          <p:nvPr>
            <p:ph type="body" sz="quarter" idx="13"/>
          </p:nvPr>
        </p:nvSpPr>
        <p:spPr>
          <a:xfrm>
            <a:off x="106541" y="450222"/>
            <a:ext cx="10658869" cy="974725"/>
          </a:xfrm>
        </p:spPr>
        <p:txBody>
          <a:bodyPr/>
          <a:lstStyle/>
          <a:p>
            <a:pPr algn="l"/>
            <a:r>
              <a:rPr lang="en-US" sz="3900" dirty="0">
                <a:solidFill>
                  <a:srgbClr val="FF0000"/>
                </a:solidFill>
              </a:rPr>
              <a:t>World Winter Special </a:t>
            </a:r>
            <a:r>
              <a:rPr lang="en-US" sz="3900" dirty="0" err="1">
                <a:solidFill>
                  <a:srgbClr val="FF0000"/>
                </a:solidFill>
              </a:rPr>
              <a:t>olympics</a:t>
            </a:r>
            <a:r>
              <a:rPr lang="en-US" sz="3900" dirty="0">
                <a:solidFill>
                  <a:srgbClr val="FF0000"/>
                </a:solidFill>
              </a:rPr>
              <a:t> games</a:t>
            </a:r>
          </a:p>
          <a:p>
            <a:pPr algn="l"/>
            <a:r>
              <a:rPr lang="en-US" sz="4000" dirty="0" err="1"/>
              <a:t>Rusko</a:t>
            </a:r>
            <a:r>
              <a:rPr lang="en-US" sz="4000" dirty="0"/>
              <a:t> KAZAŇ 18. – 29. </a:t>
            </a:r>
            <a:r>
              <a:rPr lang="en-US" sz="4000" dirty="0" err="1"/>
              <a:t>január</a:t>
            </a:r>
            <a:r>
              <a:rPr lang="en-US" sz="4000" dirty="0"/>
              <a:t> 2022</a:t>
            </a:r>
          </a:p>
          <a:p>
            <a:endParaRPr lang="sk-SK" sz="4800" dirty="0"/>
          </a:p>
        </p:txBody>
      </p:sp>
      <p:pic>
        <p:nvPicPr>
          <p:cNvPr id="3" name="Obrázok 2" descr="Obrázok, na ktorom je text&#10;&#10;Automaticky generovaný popis">
            <a:extLst>
              <a:ext uri="{FF2B5EF4-FFF2-40B4-BE49-F238E27FC236}">
                <a16:creationId xmlns:a16="http://schemas.microsoft.com/office/drawing/2014/main" id="{43079397-E277-4872-B9F4-9D3D1E3DE8A8}"/>
              </a:ext>
            </a:extLst>
          </p:cNvPr>
          <p:cNvPicPr>
            <a:picLocks noChangeAspect="1"/>
          </p:cNvPicPr>
          <p:nvPr/>
        </p:nvPicPr>
        <p:blipFill>
          <a:blip r:embed="rId2"/>
          <a:stretch>
            <a:fillRect/>
          </a:stretch>
        </p:blipFill>
        <p:spPr>
          <a:xfrm>
            <a:off x="292231" y="2337598"/>
            <a:ext cx="10839450" cy="4243444"/>
          </a:xfrm>
          <a:prstGeom prst="rect">
            <a:avLst/>
          </a:prstGeom>
        </p:spPr>
      </p:pic>
    </p:spTree>
    <p:extLst>
      <p:ext uri="{BB962C8B-B14F-4D97-AF65-F5344CB8AC3E}">
        <p14:creationId xmlns:p14="http://schemas.microsoft.com/office/powerpoint/2010/main" val="38513917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text 4">
            <a:extLst>
              <a:ext uri="{FF2B5EF4-FFF2-40B4-BE49-F238E27FC236}">
                <a16:creationId xmlns:a16="http://schemas.microsoft.com/office/drawing/2014/main" id="{AFFCC24A-1FBB-4505-94A0-44D1622DEDBE}"/>
              </a:ext>
            </a:extLst>
          </p:cNvPr>
          <p:cNvSpPr>
            <a:spLocks noGrp="1"/>
          </p:cNvSpPr>
          <p:nvPr>
            <p:ph type="body" sz="quarter" idx="13"/>
          </p:nvPr>
        </p:nvSpPr>
        <p:spPr>
          <a:xfrm>
            <a:off x="695325" y="1116271"/>
            <a:ext cx="9872359" cy="814388"/>
          </a:xfrm>
        </p:spPr>
        <p:txBody>
          <a:bodyPr/>
          <a:lstStyle/>
          <a:p>
            <a:r>
              <a:rPr lang="en-US" dirty="0"/>
              <a:t>PREDSTAVENIE </a:t>
            </a:r>
            <a:r>
              <a:rPr lang="en-US" dirty="0" err="1"/>
              <a:t>výpravy</a:t>
            </a:r>
            <a:r>
              <a:rPr lang="en-US" dirty="0"/>
              <a:t> KAZAŇ 2022 </a:t>
            </a:r>
            <a:endParaRPr lang="sk-SK" dirty="0"/>
          </a:p>
        </p:txBody>
      </p:sp>
      <p:sp>
        <p:nvSpPr>
          <p:cNvPr id="12" name="Zástupný text 2">
            <a:extLst>
              <a:ext uri="{FF2B5EF4-FFF2-40B4-BE49-F238E27FC236}">
                <a16:creationId xmlns:a16="http://schemas.microsoft.com/office/drawing/2014/main" id="{7B2FC233-373B-4CCF-9EF3-F9832036B4FD}"/>
              </a:ext>
            </a:extLst>
          </p:cNvPr>
          <p:cNvSpPr txBox="1">
            <a:spLocks/>
          </p:cNvSpPr>
          <p:nvPr/>
        </p:nvSpPr>
        <p:spPr>
          <a:xfrm>
            <a:off x="1081824" y="1930659"/>
            <a:ext cx="9872358" cy="1063625"/>
          </a:xfrm>
          <a:prstGeom prst="rect">
            <a:avLst/>
          </a:prstGeom>
        </p:spPr>
        <p:txBody>
          <a:bodyPr/>
          <a:lstStyle>
            <a:lvl1pPr marL="0" indent="0" algn="l" defTabSz="914400" rtl="0" eaLnBrk="1" latinLnBrk="0" hangingPunct="1">
              <a:lnSpc>
                <a:spcPct val="100000"/>
              </a:lnSpc>
              <a:spcBef>
                <a:spcPts val="1000"/>
              </a:spcBef>
              <a:buClr>
                <a:schemeClr val="accent2"/>
              </a:buClr>
              <a:buFontTx/>
              <a:buNone/>
              <a:defRPr sz="3000" kern="1200" baseline="0">
                <a:solidFill>
                  <a:schemeClr val="accent3"/>
                </a:solidFill>
                <a:latin typeface="Tahoma" panose="020B0604030504040204" pitchFamily="34" charset="0"/>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snežnice</a:t>
            </a:r>
            <a:r>
              <a:rPr lang="en-US" dirty="0">
                <a:solidFill>
                  <a:schemeClr val="tx1"/>
                </a:solidFill>
                <a:latin typeface="Times New Roman" panose="02020603050405020304" pitchFamily="18" charset="0"/>
                <a:cs typeface="Times New Roman" panose="02020603050405020304" pitchFamily="18" charset="0"/>
              </a:rPr>
              <a:t> MUŽI</a:t>
            </a:r>
          </a:p>
          <a:p>
            <a:endParaRPr lang="en-US" dirty="0">
              <a:solidFill>
                <a:schemeClr val="tx1"/>
              </a:solidFill>
              <a:latin typeface="Times New Roman" panose="02020603050405020304" pitchFamily="18" charset="0"/>
              <a:cs typeface="Times New Roman" panose="02020603050405020304" pitchFamily="18" charset="0"/>
            </a:endParaRPr>
          </a:p>
          <a:p>
            <a:endParaRPr lang="en-US" dirty="0">
              <a:solidFill>
                <a:schemeClr val="tx1"/>
              </a:solidFill>
            </a:endParaRPr>
          </a:p>
          <a:p>
            <a:endParaRPr lang="sk-SK" dirty="0"/>
          </a:p>
        </p:txBody>
      </p:sp>
      <p:graphicFrame>
        <p:nvGraphicFramePr>
          <p:cNvPr id="3" name="Tabuľka 2">
            <a:extLst>
              <a:ext uri="{FF2B5EF4-FFF2-40B4-BE49-F238E27FC236}">
                <a16:creationId xmlns:a16="http://schemas.microsoft.com/office/drawing/2014/main" id="{BCF8A6E7-6CF1-4D94-A33D-1AEDC75124DE}"/>
              </a:ext>
            </a:extLst>
          </p:cNvPr>
          <p:cNvGraphicFramePr>
            <a:graphicFrameLocks noGrp="1"/>
          </p:cNvGraphicFramePr>
          <p:nvPr>
            <p:extLst>
              <p:ext uri="{D42A27DB-BD31-4B8C-83A1-F6EECF244321}">
                <p14:modId xmlns:p14="http://schemas.microsoft.com/office/powerpoint/2010/main" val="1026742630"/>
              </p:ext>
            </p:extLst>
          </p:nvPr>
        </p:nvGraphicFramePr>
        <p:xfrm>
          <a:off x="2350180" y="2994284"/>
          <a:ext cx="6944649" cy="1760964"/>
        </p:xfrm>
        <a:graphic>
          <a:graphicData uri="http://schemas.openxmlformats.org/drawingml/2006/table">
            <a:tbl>
              <a:tblPr>
                <a:tableStyleId>{5C22544A-7EE6-4342-B048-85BDC9FD1C3A}</a:tableStyleId>
              </a:tblPr>
              <a:tblGrid>
                <a:gridCol w="3023098">
                  <a:extLst>
                    <a:ext uri="{9D8B030D-6E8A-4147-A177-3AD203B41FA5}">
                      <a16:colId xmlns:a16="http://schemas.microsoft.com/office/drawing/2014/main" val="598580315"/>
                    </a:ext>
                  </a:extLst>
                </a:gridCol>
                <a:gridCol w="3921551">
                  <a:extLst>
                    <a:ext uri="{9D8B030D-6E8A-4147-A177-3AD203B41FA5}">
                      <a16:colId xmlns:a16="http://schemas.microsoft.com/office/drawing/2014/main" val="839655596"/>
                    </a:ext>
                  </a:extLst>
                </a:gridCol>
              </a:tblGrid>
              <a:tr h="586988">
                <a:tc>
                  <a:txBody>
                    <a:bodyPr/>
                    <a:lstStyle/>
                    <a:p>
                      <a:pPr algn="l" fontAlgn="b"/>
                      <a:r>
                        <a:rPr lang="sk-SK" sz="3200" u="none" strike="noStrike" dirty="0">
                          <a:effectLst/>
                        </a:rPr>
                        <a:t>Roland </a:t>
                      </a:r>
                      <a:r>
                        <a:rPr lang="sk-SK" sz="3200" u="none" strike="noStrike" dirty="0" err="1">
                          <a:effectLst/>
                        </a:rPr>
                        <a:t>Šiveň</a:t>
                      </a:r>
                      <a:r>
                        <a:rPr lang="sk-SK" sz="3200" u="none" strike="noStrike" dirty="0">
                          <a:effectLst/>
                        </a:rPr>
                        <a:t> </a:t>
                      </a:r>
                      <a:endParaRPr lang="sk-SK" sz="32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sk-SK" sz="3200" u="none" strike="noStrike">
                          <a:effectLst/>
                        </a:rPr>
                        <a:t>ZAČIATOČNÍK</a:t>
                      </a:r>
                      <a:endParaRPr lang="sk-SK" sz="32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324464971"/>
                  </a:ext>
                </a:extLst>
              </a:tr>
              <a:tr h="586988">
                <a:tc>
                  <a:txBody>
                    <a:bodyPr/>
                    <a:lstStyle/>
                    <a:p>
                      <a:pPr algn="l" fontAlgn="b"/>
                      <a:r>
                        <a:rPr lang="sk-SK" sz="3200" u="none" strike="noStrike" dirty="0">
                          <a:effectLst/>
                        </a:rPr>
                        <a:t>Martin Bednár</a:t>
                      </a:r>
                      <a:endParaRPr lang="sk-SK" sz="32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sk-SK" sz="3200" u="none" strike="noStrike" dirty="0">
                          <a:effectLst/>
                        </a:rPr>
                        <a:t>MIERNE POKROČILÍ</a:t>
                      </a:r>
                      <a:endParaRPr lang="sk-SK" sz="3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039829879"/>
                  </a:ext>
                </a:extLst>
              </a:tr>
              <a:tr h="586988">
                <a:tc>
                  <a:txBody>
                    <a:bodyPr/>
                    <a:lstStyle/>
                    <a:p>
                      <a:pPr algn="l" fontAlgn="b"/>
                      <a:r>
                        <a:rPr lang="sk-SK" sz="3200" u="none" strike="noStrike">
                          <a:effectLst/>
                        </a:rPr>
                        <a:t>Adam Hudák</a:t>
                      </a:r>
                      <a:endParaRPr lang="sk-SK" sz="32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sk-SK" sz="3200" u="none" strike="noStrike" dirty="0">
                          <a:effectLst/>
                        </a:rPr>
                        <a:t>MIERNE POKROČILÍ</a:t>
                      </a:r>
                      <a:endParaRPr lang="sk-SK" sz="3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730915820"/>
                  </a:ext>
                </a:extLst>
              </a:tr>
            </a:tbl>
          </a:graphicData>
        </a:graphic>
      </p:graphicFrame>
    </p:spTree>
    <p:extLst>
      <p:ext uri="{BB962C8B-B14F-4D97-AF65-F5344CB8AC3E}">
        <p14:creationId xmlns:p14="http://schemas.microsoft.com/office/powerpoint/2010/main" val="1516815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text 4">
            <a:extLst>
              <a:ext uri="{FF2B5EF4-FFF2-40B4-BE49-F238E27FC236}">
                <a16:creationId xmlns:a16="http://schemas.microsoft.com/office/drawing/2014/main" id="{AFFCC24A-1FBB-4505-94A0-44D1622DEDBE}"/>
              </a:ext>
            </a:extLst>
          </p:cNvPr>
          <p:cNvSpPr>
            <a:spLocks noGrp="1"/>
          </p:cNvSpPr>
          <p:nvPr>
            <p:ph type="body" sz="quarter" idx="13"/>
          </p:nvPr>
        </p:nvSpPr>
        <p:spPr/>
        <p:txBody>
          <a:bodyPr/>
          <a:lstStyle/>
          <a:p>
            <a:r>
              <a:rPr lang="en-US" dirty="0"/>
              <a:t>PREDSTAVENIE </a:t>
            </a:r>
            <a:r>
              <a:rPr lang="en-US" dirty="0" err="1"/>
              <a:t>výpravy</a:t>
            </a:r>
            <a:r>
              <a:rPr lang="en-US" dirty="0"/>
              <a:t> KAZAŇ 2022 </a:t>
            </a:r>
            <a:endParaRPr lang="sk-SK" dirty="0"/>
          </a:p>
        </p:txBody>
      </p:sp>
      <p:sp>
        <p:nvSpPr>
          <p:cNvPr id="12" name="Zástupný text 2">
            <a:extLst>
              <a:ext uri="{FF2B5EF4-FFF2-40B4-BE49-F238E27FC236}">
                <a16:creationId xmlns:a16="http://schemas.microsoft.com/office/drawing/2014/main" id="{7B2FC233-373B-4CCF-9EF3-F9832036B4FD}"/>
              </a:ext>
            </a:extLst>
          </p:cNvPr>
          <p:cNvSpPr txBox="1">
            <a:spLocks/>
          </p:cNvSpPr>
          <p:nvPr/>
        </p:nvSpPr>
        <p:spPr>
          <a:xfrm>
            <a:off x="1081824" y="2121159"/>
            <a:ext cx="9872358" cy="1063625"/>
          </a:xfrm>
          <a:prstGeom prst="rect">
            <a:avLst/>
          </a:prstGeom>
        </p:spPr>
        <p:txBody>
          <a:bodyPr/>
          <a:lstStyle>
            <a:lvl1pPr marL="0" indent="0" algn="l" defTabSz="914400" rtl="0" eaLnBrk="1" latinLnBrk="0" hangingPunct="1">
              <a:lnSpc>
                <a:spcPct val="100000"/>
              </a:lnSpc>
              <a:spcBef>
                <a:spcPts val="1000"/>
              </a:spcBef>
              <a:buClr>
                <a:schemeClr val="accent2"/>
              </a:buClr>
              <a:buFontTx/>
              <a:buNone/>
              <a:defRPr sz="3000" kern="1200" baseline="0">
                <a:solidFill>
                  <a:schemeClr val="accent3"/>
                </a:solidFill>
                <a:latin typeface="Tahoma" panose="020B0604030504040204" pitchFamily="34" charset="0"/>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solidFill>
                  <a:schemeClr val="tx1"/>
                </a:solidFill>
                <a:latin typeface="Times New Roman" panose="02020603050405020304" pitchFamily="18" charset="0"/>
                <a:cs typeface="Times New Roman" panose="02020603050405020304" pitchFamily="18" charset="0"/>
              </a:rPr>
              <a:t>           ☺ </a:t>
            </a:r>
            <a:r>
              <a:rPr lang="en-US" dirty="0" err="1">
                <a:solidFill>
                  <a:schemeClr val="tx1"/>
                </a:solidFill>
                <a:latin typeface="Times New Roman" panose="02020603050405020304" pitchFamily="18" charset="0"/>
                <a:cs typeface="Times New Roman" panose="02020603050405020304" pitchFamily="18" charset="0"/>
              </a:rPr>
              <a:t>snežnice</a:t>
            </a:r>
            <a:r>
              <a:rPr lang="en-US" dirty="0">
                <a:solidFill>
                  <a:schemeClr val="tx1"/>
                </a:solidFill>
                <a:latin typeface="Times New Roman" panose="02020603050405020304" pitchFamily="18" charset="0"/>
                <a:cs typeface="Times New Roman" panose="02020603050405020304" pitchFamily="18" charset="0"/>
              </a:rPr>
              <a:t> </a:t>
            </a:r>
          </a:p>
          <a:p>
            <a:endParaRPr lang="en-US" dirty="0">
              <a:solidFill>
                <a:schemeClr val="tx1"/>
              </a:solidFill>
              <a:latin typeface="Times New Roman" panose="02020603050405020304" pitchFamily="18" charset="0"/>
              <a:cs typeface="Times New Roman" panose="02020603050405020304" pitchFamily="18" charset="0"/>
            </a:endParaRPr>
          </a:p>
          <a:p>
            <a:endParaRPr lang="en-US" dirty="0">
              <a:solidFill>
                <a:schemeClr val="tx1"/>
              </a:solidFill>
            </a:endParaRPr>
          </a:p>
          <a:p>
            <a:endParaRPr lang="en-US" dirty="0">
              <a:solidFill>
                <a:schemeClr val="tx1"/>
              </a:solidFill>
            </a:endParaRPr>
          </a:p>
          <a:p>
            <a:endParaRPr lang="sk-SK" dirty="0"/>
          </a:p>
        </p:txBody>
      </p:sp>
      <p:graphicFrame>
        <p:nvGraphicFramePr>
          <p:cNvPr id="2" name="Tabuľka 1">
            <a:extLst>
              <a:ext uri="{FF2B5EF4-FFF2-40B4-BE49-F238E27FC236}">
                <a16:creationId xmlns:a16="http://schemas.microsoft.com/office/drawing/2014/main" id="{C0D549E6-98EB-4881-B44E-2E5E2494945E}"/>
              </a:ext>
            </a:extLst>
          </p:cNvPr>
          <p:cNvGraphicFramePr>
            <a:graphicFrameLocks noGrp="1"/>
          </p:cNvGraphicFramePr>
          <p:nvPr>
            <p:extLst>
              <p:ext uri="{D42A27DB-BD31-4B8C-83A1-F6EECF244321}">
                <p14:modId xmlns:p14="http://schemas.microsoft.com/office/powerpoint/2010/main" val="298843588"/>
              </p:ext>
            </p:extLst>
          </p:nvPr>
        </p:nvGraphicFramePr>
        <p:xfrm>
          <a:off x="2809188" y="3031016"/>
          <a:ext cx="3949830" cy="1284402"/>
        </p:xfrm>
        <a:graphic>
          <a:graphicData uri="http://schemas.openxmlformats.org/drawingml/2006/table">
            <a:tbl>
              <a:tblPr>
                <a:tableStyleId>{5C22544A-7EE6-4342-B048-85BDC9FD1C3A}</a:tableStyleId>
              </a:tblPr>
              <a:tblGrid>
                <a:gridCol w="3949830">
                  <a:extLst>
                    <a:ext uri="{9D8B030D-6E8A-4147-A177-3AD203B41FA5}">
                      <a16:colId xmlns:a16="http://schemas.microsoft.com/office/drawing/2014/main" val="478583767"/>
                    </a:ext>
                  </a:extLst>
                </a:gridCol>
              </a:tblGrid>
              <a:tr h="642201">
                <a:tc>
                  <a:txBody>
                    <a:bodyPr/>
                    <a:lstStyle/>
                    <a:p>
                      <a:pPr algn="l" fontAlgn="b"/>
                      <a:r>
                        <a:rPr lang="sk-SK" sz="3200" u="none" strike="noStrike" dirty="0">
                          <a:effectLst/>
                        </a:rPr>
                        <a:t>SNEŽNICE - tréner</a:t>
                      </a:r>
                      <a:r>
                        <a:rPr lang="en-US" sz="3200" u="none" strike="noStrike" dirty="0">
                          <a:effectLst/>
                        </a:rPr>
                        <a:t>ka</a:t>
                      </a:r>
                      <a:endParaRPr lang="sk-SK" sz="32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195174649"/>
                  </a:ext>
                </a:extLst>
              </a:tr>
              <a:tr h="642201">
                <a:tc>
                  <a:txBody>
                    <a:bodyPr/>
                    <a:lstStyle/>
                    <a:p>
                      <a:pPr algn="l" fontAlgn="b"/>
                      <a:r>
                        <a:rPr lang="en-US" sz="3200" u="none" strike="noStrike" dirty="0">
                          <a:effectLst/>
                        </a:rPr>
                        <a:t>Eva </a:t>
                      </a:r>
                      <a:r>
                        <a:rPr lang="sk-SK" sz="3200" u="none" strike="noStrike" dirty="0">
                          <a:effectLst/>
                        </a:rPr>
                        <a:t>Bieliková </a:t>
                      </a:r>
                      <a:endParaRPr lang="sk-SK" sz="3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340482780"/>
                  </a:ext>
                </a:extLst>
              </a:tr>
            </a:tbl>
          </a:graphicData>
        </a:graphic>
      </p:graphicFrame>
    </p:spTree>
    <p:extLst>
      <p:ext uri="{BB962C8B-B14F-4D97-AF65-F5344CB8AC3E}">
        <p14:creationId xmlns:p14="http://schemas.microsoft.com/office/powerpoint/2010/main" val="1548287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text 3">
            <a:extLst>
              <a:ext uri="{FF2B5EF4-FFF2-40B4-BE49-F238E27FC236}">
                <a16:creationId xmlns:a16="http://schemas.microsoft.com/office/drawing/2014/main" id="{D340597A-409A-4BC4-82C1-94E7B6923C88}"/>
              </a:ext>
            </a:extLst>
          </p:cNvPr>
          <p:cNvSpPr>
            <a:spLocks noGrp="1"/>
          </p:cNvSpPr>
          <p:nvPr>
            <p:ph type="body" sz="quarter" idx="13"/>
          </p:nvPr>
        </p:nvSpPr>
        <p:spPr/>
        <p:txBody>
          <a:bodyPr/>
          <a:lstStyle/>
          <a:p>
            <a:endParaRPr lang="sk-SK"/>
          </a:p>
        </p:txBody>
      </p:sp>
      <p:pic>
        <p:nvPicPr>
          <p:cNvPr id="11266" name="Picture 2">
            <a:extLst>
              <a:ext uri="{FF2B5EF4-FFF2-40B4-BE49-F238E27FC236}">
                <a16:creationId xmlns:a16="http://schemas.microsoft.com/office/drawing/2014/main" id="{FE7938D1-AB86-41BD-8FB7-3086802199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2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ástupný text 4">
            <a:extLst>
              <a:ext uri="{FF2B5EF4-FFF2-40B4-BE49-F238E27FC236}">
                <a16:creationId xmlns:a16="http://schemas.microsoft.com/office/drawing/2014/main" id="{0F574671-C5F7-4783-9AF1-F8BEF573C45C}"/>
              </a:ext>
            </a:extLst>
          </p:cNvPr>
          <p:cNvSpPr txBox="1">
            <a:spLocks/>
          </p:cNvSpPr>
          <p:nvPr/>
        </p:nvSpPr>
        <p:spPr>
          <a:xfrm>
            <a:off x="1121344" y="1586484"/>
            <a:ext cx="3685032" cy="3685032"/>
          </a:xfrm>
          <a:prstGeom prst="ellipse">
            <a:avLst/>
          </a:prstGeom>
          <a:solidFill>
            <a:schemeClr val="accent2"/>
          </a:solidFill>
          <a:ln>
            <a:noFill/>
          </a:ln>
        </p:spPr>
        <p:txBody>
          <a:bodyPr vert="horz" lIns="182880" tIns="182880" rIns="182880" bIns="182880" rtlCol="0" anchor="ctr">
            <a:normAutofit/>
          </a:bodyPr>
          <a:lstStyle>
            <a:lvl1pPr marL="0" indent="0" algn="l" defTabSz="914400" rtl="0" eaLnBrk="1" latinLnBrk="0" hangingPunct="1">
              <a:lnSpc>
                <a:spcPct val="100000"/>
              </a:lnSpc>
              <a:spcBef>
                <a:spcPts val="1000"/>
              </a:spcBef>
              <a:buClr>
                <a:schemeClr val="accent2"/>
              </a:buClr>
              <a:buFontTx/>
              <a:buNone/>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lgn="ctr">
              <a:lnSpc>
                <a:spcPct val="90000"/>
              </a:lnSpc>
              <a:spcBef>
                <a:spcPct val="0"/>
              </a:spcBef>
              <a:spcAft>
                <a:spcPts val="600"/>
              </a:spcAft>
            </a:pPr>
            <a:r>
              <a:rPr lang="en-US" sz="3000" kern="1200" cap="all" spc="200" baseline="0" dirty="0">
                <a:solidFill>
                  <a:srgbClr val="FFFFFF"/>
                </a:solidFill>
                <a:latin typeface="+mj-lt"/>
                <a:ea typeface="+mj-ea"/>
                <a:cs typeface="+mj-cs"/>
              </a:rPr>
              <a:t> </a:t>
            </a:r>
            <a:r>
              <a:rPr lang="en-US" sz="3000" kern="1200" cap="all" spc="200" baseline="0" dirty="0" err="1">
                <a:solidFill>
                  <a:srgbClr val="FFFFFF"/>
                </a:solidFill>
                <a:latin typeface="+mj-lt"/>
                <a:ea typeface="+mj-ea"/>
                <a:cs typeface="+mj-cs"/>
              </a:rPr>
              <a:t>výpravA</a:t>
            </a:r>
            <a:r>
              <a:rPr lang="en-US" sz="3000" kern="1200" cap="all" spc="200" baseline="0" dirty="0">
                <a:solidFill>
                  <a:srgbClr val="FFFFFF"/>
                </a:solidFill>
                <a:latin typeface="+mj-lt"/>
                <a:ea typeface="+mj-ea"/>
                <a:cs typeface="+mj-cs"/>
              </a:rPr>
              <a:t> KAZAŇ 2022 </a:t>
            </a:r>
          </a:p>
        </p:txBody>
      </p:sp>
      <p:sp>
        <p:nvSpPr>
          <p:cNvPr id="12" name="Zástupný text 2">
            <a:extLst>
              <a:ext uri="{FF2B5EF4-FFF2-40B4-BE49-F238E27FC236}">
                <a16:creationId xmlns:a16="http://schemas.microsoft.com/office/drawing/2014/main" id="{F9B3B29B-D36E-4AEA-AC55-677E25105F2B}"/>
              </a:ext>
            </a:extLst>
          </p:cNvPr>
          <p:cNvSpPr txBox="1">
            <a:spLocks/>
          </p:cNvSpPr>
          <p:nvPr/>
        </p:nvSpPr>
        <p:spPr>
          <a:xfrm>
            <a:off x="5684363" y="819615"/>
            <a:ext cx="5228028" cy="3968496"/>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1000"/>
              </a:spcBef>
              <a:buClr>
                <a:schemeClr val="accent2"/>
              </a:buClr>
              <a:buFontTx/>
              <a:buNone/>
              <a:defRPr sz="3000" kern="1200" baseline="0">
                <a:solidFill>
                  <a:schemeClr val="accent3"/>
                </a:solidFill>
                <a:latin typeface="Tahoma" panose="020B0604030504040204" pitchFamily="34" charset="0"/>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solidFill>
                  <a:srgbClr val="404040"/>
                </a:solidFill>
                <a:latin typeface="+mn-lt"/>
              </a:rPr>
              <a:t>                 ☺     </a:t>
            </a:r>
          </a:p>
          <a:p>
            <a:pPr indent="-228600">
              <a:buFont typeface="Arial" panose="020B0604020202020204" pitchFamily="34" charset="0"/>
              <a:buChar char="•"/>
            </a:pPr>
            <a:r>
              <a:rPr lang="en-US" dirty="0" err="1">
                <a:solidFill>
                  <a:srgbClr val="404040"/>
                </a:solidFill>
                <a:latin typeface="+mn-lt"/>
              </a:rPr>
              <a:t>Krasokorčuľovanie</a:t>
            </a:r>
            <a:r>
              <a:rPr lang="en-US" dirty="0">
                <a:solidFill>
                  <a:srgbClr val="404040"/>
                </a:solidFill>
                <a:latin typeface="+mn-lt"/>
              </a:rPr>
              <a:t> ŽENY</a:t>
            </a:r>
          </a:p>
          <a:p>
            <a:pPr indent="-228600">
              <a:buFont typeface="Arial" panose="020B0604020202020204" pitchFamily="34" charset="0"/>
              <a:buChar char="•"/>
            </a:pPr>
            <a:endParaRPr lang="en-US" dirty="0">
              <a:solidFill>
                <a:srgbClr val="404040"/>
              </a:solidFill>
              <a:latin typeface="+mn-lt"/>
            </a:endParaRPr>
          </a:p>
          <a:p>
            <a:pPr indent="-228600">
              <a:buFont typeface="Arial" panose="020B0604020202020204" pitchFamily="34" charset="0"/>
              <a:buChar char="•"/>
            </a:pPr>
            <a:endParaRPr lang="en-US" dirty="0">
              <a:solidFill>
                <a:srgbClr val="404040"/>
              </a:solidFill>
              <a:latin typeface="+mn-lt"/>
            </a:endParaRPr>
          </a:p>
        </p:txBody>
      </p:sp>
      <p:graphicFrame>
        <p:nvGraphicFramePr>
          <p:cNvPr id="5" name="Tabuľka 4">
            <a:extLst>
              <a:ext uri="{FF2B5EF4-FFF2-40B4-BE49-F238E27FC236}">
                <a16:creationId xmlns:a16="http://schemas.microsoft.com/office/drawing/2014/main" id="{1BD251EE-4F3A-4B56-896C-0D0F65E2B4B5}"/>
              </a:ext>
            </a:extLst>
          </p:cNvPr>
          <p:cNvGraphicFramePr>
            <a:graphicFrameLocks noGrp="1"/>
          </p:cNvGraphicFramePr>
          <p:nvPr>
            <p:extLst>
              <p:ext uri="{D42A27DB-BD31-4B8C-83A1-F6EECF244321}">
                <p14:modId xmlns:p14="http://schemas.microsoft.com/office/powerpoint/2010/main" val="594905653"/>
              </p:ext>
            </p:extLst>
          </p:nvPr>
        </p:nvGraphicFramePr>
        <p:xfrm>
          <a:off x="5957836" y="3258457"/>
          <a:ext cx="4954555" cy="952168"/>
        </p:xfrm>
        <a:graphic>
          <a:graphicData uri="http://schemas.openxmlformats.org/drawingml/2006/table">
            <a:tbl>
              <a:tblPr>
                <a:tableStyleId>{5C22544A-7EE6-4342-B048-85BDC9FD1C3A}</a:tableStyleId>
              </a:tblPr>
              <a:tblGrid>
                <a:gridCol w="2818519">
                  <a:extLst>
                    <a:ext uri="{9D8B030D-6E8A-4147-A177-3AD203B41FA5}">
                      <a16:colId xmlns:a16="http://schemas.microsoft.com/office/drawing/2014/main" val="1459222020"/>
                    </a:ext>
                  </a:extLst>
                </a:gridCol>
                <a:gridCol w="2136036">
                  <a:extLst>
                    <a:ext uri="{9D8B030D-6E8A-4147-A177-3AD203B41FA5}">
                      <a16:colId xmlns:a16="http://schemas.microsoft.com/office/drawing/2014/main" val="1575352094"/>
                    </a:ext>
                  </a:extLst>
                </a:gridCol>
              </a:tblGrid>
              <a:tr h="476084">
                <a:tc>
                  <a:txBody>
                    <a:bodyPr/>
                    <a:lstStyle/>
                    <a:p>
                      <a:pPr algn="l" fontAlgn="b"/>
                      <a:r>
                        <a:rPr lang="sk-SK" sz="2400" u="none" strike="noStrike" dirty="0">
                          <a:effectLst/>
                        </a:rPr>
                        <a:t>Dominika Tkáčová</a:t>
                      </a:r>
                      <a:endParaRPr lang="sk-SK" sz="2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sk-SK" sz="2400" u="none" strike="noStrike">
                          <a:effectLst/>
                        </a:rPr>
                        <a:t>JEDNOTLIVCI</a:t>
                      </a:r>
                      <a:endParaRPr lang="sk-SK" sz="2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079797782"/>
                  </a:ext>
                </a:extLst>
              </a:tr>
              <a:tr h="476084">
                <a:tc>
                  <a:txBody>
                    <a:bodyPr/>
                    <a:lstStyle/>
                    <a:p>
                      <a:pPr algn="l" fontAlgn="b"/>
                      <a:r>
                        <a:rPr lang="sk-SK" sz="2400" u="none" strike="noStrike" dirty="0">
                          <a:effectLst/>
                        </a:rPr>
                        <a:t>TBD</a:t>
                      </a:r>
                      <a:endParaRPr lang="sk-SK" sz="24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sk-SK" sz="2400" u="none" strike="noStrike" dirty="0">
                          <a:effectLst/>
                        </a:rPr>
                        <a:t>JEDNOTLIVCI</a:t>
                      </a:r>
                      <a:endParaRPr lang="sk-SK" sz="2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702901073"/>
                  </a:ext>
                </a:extLst>
              </a:tr>
            </a:tbl>
          </a:graphicData>
        </a:graphic>
      </p:graphicFrame>
    </p:spTree>
    <p:extLst>
      <p:ext uri="{BB962C8B-B14F-4D97-AF65-F5344CB8AC3E}">
        <p14:creationId xmlns:p14="http://schemas.microsoft.com/office/powerpoint/2010/main" val="9664993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ástupný text 4">
            <a:extLst>
              <a:ext uri="{FF2B5EF4-FFF2-40B4-BE49-F238E27FC236}">
                <a16:creationId xmlns:a16="http://schemas.microsoft.com/office/drawing/2014/main" id="{0F574671-C5F7-4783-9AF1-F8BEF573C45C}"/>
              </a:ext>
            </a:extLst>
          </p:cNvPr>
          <p:cNvSpPr txBox="1">
            <a:spLocks/>
          </p:cNvSpPr>
          <p:nvPr/>
        </p:nvSpPr>
        <p:spPr>
          <a:xfrm>
            <a:off x="1121344" y="1586484"/>
            <a:ext cx="3685032" cy="3685032"/>
          </a:xfrm>
          <a:prstGeom prst="ellipse">
            <a:avLst/>
          </a:prstGeom>
          <a:solidFill>
            <a:schemeClr val="accent2"/>
          </a:solidFill>
          <a:ln>
            <a:noFill/>
          </a:ln>
        </p:spPr>
        <p:txBody>
          <a:bodyPr vert="horz" lIns="182880" tIns="182880" rIns="182880" bIns="182880" rtlCol="0" anchor="ctr">
            <a:normAutofit/>
          </a:bodyPr>
          <a:lstStyle>
            <a:lvl1pPr marL="0" indent="0" algn="l" defTabSz="914400" rtl="0" eaLnBrk="1" latinLnBrk="0" hangingPunct="1">
              <a:lnSpc>
                <a:spcPct val="100000"/>
              </a:lnSpc>
              <a:spcBef>
                <a:spcPts val="1000"/>
              </a:spcBef>
              <a:buClr>
                <a:schemeClr val="accent2"/>
              </a:buClr>
              <a:buFontTx/>
              <a:buNone/>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lgn="ctr">
              <a:lnSpc>
                <a:spcPct val="90000"/>
              </a:lnSpc>
              <a:spcBef>
                <a:spcPct val="0"/>
              </a:spcBef>
              <a:spcAft>
                <a:spcPts val="600"/>
              </a:spcAft>
            </a:pPr>
            <a:r>
              <a:rPr lang="en-US" sz="3000" kern="1200" cap="all" spc="200" baseline="0" dirty="0">
                <a:solidFill>
                  <a:srgbClr val="FFFFFF"/>
                </a:solidFill>
                <a:latin typeface="+mj-lt"/>
                <a:ea typeface="+mj-ea"/>
                <a:cs typeface="+mj-cs"/>
              </a:rPr>
              <a:t> </a:t>
            </a:r>
            <a:r>
              <a:rPr lang="en-US" sz="3000" kern="1200" cap="all" spc="200" baseline="0" dirty="0" err="1">
                <a:solidFill>
                  <a:srgbClr val="FFFFFF"/>
                </a:solidFill>
                <a:latin typeface="+mj-lt"/>
                <a:ea typeface="+mj-ea"/>
                <a:cs typeface="+mj-cs"/>
              </a:rPr>
              <a:t>výpravA</a:t>
            </a:r>
            <a:r>
              <a:rPr lang="en-US" sz="3000" kern="1200" cap="all" spc="200" baseline="0" dirty="0">
                <a:solidFill>
                  <a:srgbClr val="FFFFFF"/>
                </a:solidFill>
                <a:latin typeface="+mj-lt"/>
                <a:ea typeface="+mj-ea"/>
                <a:cs typeface="+mj-cs"/>
              </a:rPr>
              <a:t> KAZAŇ 2022 </a:t>
            </a:r>
          </a:p>
        </p:txBody>
      </p:sp>
      <p:sp>
        <p:nvSpPr>
          <p:cNvPr id="12" name="Zástupný text 2">
            <a:extLst>
              <a:ext uri="{FF2B5EF4-FFF2-40B4-BE49-F238E27FC236}">
                <a16:creationId xmlns:a16="http://schemas.microsoft.com/office/drawing/2014/main" id="{F9B3B29B-D36E-4AEA-AC55-677E25105F2B}"/>
              </a:ext>
            </a:extLst>
          </p:cNvPr>
          <p:cNvSpPr txBox="1">
            <a:spLocks/>
          </p:cNvSpPr>
          <p:nvPr/>
        </p:nvSpPr>
        <p:spPr>
          <a:xfrm>
            <a:off x="5684363" y="1444752"/>
            <a:ext cx="5228028" cy="3968496"/>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1000"/>
              </a:spcBef>
              <a:buClr>
                <a:schemeClr val="accent2"/>
              </a:buClr>
              <a:buFontTx/>
              <a:buNone/>
              <a:defRPr sz="3000" kern="1200" baseline="0">
                <a:solidFill>
                  <a:schemeClr val="accent3"/>
                </a:solidFill>
                <a:latin typeface="Tahoma" panose="020B0604030504040204" pitchFamily="34" charset="0"/>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solidFill>
                  <a:srgbClr val="404040"/>
                </a:solidFill>
                <a:latin typeface="+mn-lt"/>
              </a:rPr>
              <a:t>                 ☺     </a:t>
            </a:r>
          </a:p>
          <a:p>
            <a:pPr indent="-228600">
              <a:buFont typeface="Arial" panose="020B0604020202020204" pitchFamily="34" charset="0"/>
              <a:buChar char="•"/>
            </a:pPr>
            <a:r>
              <a:rPr lang="en-US" dirty="0" err="1">
                <a:solidFill>
                  <a:srgbClr val="404040"/>
                </a:solidFill>
                <a:latin typeface="+mn-lt"/>
              </a:rPr>
              <a:t>Krasokorčuľovanie</a:t>
            </a:r>
            <a:r>
              <a:rPr lang="en-US" dirty="0">
                <a:solidFill>
                  <a:srgbClr val="404040"/>
                </a:solidFill>
                <a:latin typeface="+mn-lt"/>
              </a:rPr>
              <a:t> MUŽI</a:t>
            </a:r>
          </a:p>
          <a:p>
            <a:pPr indent="-228600">
              <a:buFont typeface="Arial" panose="020B0604020202020204" pitchFamily="34" charset="0"/>
              <a:buChar char="•"/>
            </a:pPr>
            <a:endParaRPr lang="en-US" dirty="0">
              <a:solidFill>
                <a:srgbClr val="404040"/>
              </a:solidFill>
              <a:latin typeface="+mn-lt"/>
            </a:endParaRPr>
          </a:p>
          <a:p>
            <a:pPr indent="-228600">
              <a:buFont typeface="Arial" panose="020B0604020202020204" pitchFamily="34" charset="0"/>
              <a:buChar char="•"/>
            </a:pPr>
            <a:endParaRPr lang="en-US" dirty="0">
              <a:solidFill>
                <a:srgbClr val="404040"/>
              </a:solidFill>
              <a:latin typeface="+mn-lt"/>
            </a:endParaRPr>
          </a:p>
        </p:txBody>
      </p:sp>
      <p:graphicFrame>
        <p:nvGraphicFramePr>
          <p:cNvPr id="4" name="Tabuľka 3">
            <a:extLst>
              <a:ext uri="{FF2B5EF4-FFF2-40B4-BE49-F238E27FC236}">
                <a16:creationId xmlns:a16="http://schemas.microsoft.com/office/drawing/2014/main" id="{1397760F-5142-4FD0-BE39-904AEC4EF096}"/>
              </a:ext>
            </a:extLst>
          </p:cNvPr>
          <p:cNvGraphicFramePr>
            <a:graphicFrameLocks noGrp="1"/>
          </p:cNvGraphicFramePr>
          <p:nvPr>
            <p:extLst>
              <p:ext uri="{D42A27DB-BD31-4B8C-83A1-F6EECF244321}">
                <p14:modId xmlns:p14="http://schemas.microsoft.com/office/powerpoint/2010/main" val="2548960915"/>
              </p:ext>
            </p:extLst>
          </p:nvPr>
        </p:nvGraphicFramePr>
        <p:xfrm>
          <a:off x="5938886" y="3685881"/>
          <a:ext cx="5476974" cy="1225484"/>
        </p:xfrm>
        <a:graphic>
          <a:graphicData uri="http://schemas.openxmlformats.org/drawingml/2006/table">
            <a:tbl>
              <a:tblPr>
                <a:tableStyleId>{5C22544A-7EE6-4342-B048-85BDC9FD1C3A}</a:tableStyleId>
              </a:tblPr>
              <a:tblGrid>
                <a:gridCol w="2923205">
                  <a:extLst>
                    <a:ext uri="{9D8B030D-6E8A-4147-A177-3AD203B41FA5}">
                      <a16:colId xmlns:a16="http://schemas.microsoft.com/office/drawing/2014/main" val="4166655039"/>
                    </a:ext>
                  </a:extLst>
                </a:gridCol>
                <a:gridCol w="2553769">
                  <a:extLst>
                    <a:ext uri="{9D8B030D-6E8A-4147-A177-3AD203B41FA5}">
                      <a16:colId xmlns:a16="http://schemas.microsoft.com/office/drawing/2014/main" val="3802177556"/>
                    </a:ext>
                  </a:extLst>
                </a:gridCol>
              </a:tblGrid>
              <a:tr h="612742">
                <a:tc>
                  <a:txBody>
                    <a:bodyPr/>
                    <a:lstStyle/>
                    <a:p>
                      <a:pPr algn="l" fontAlgn="b"/>
                      <a:r>
                        <a:rPr lang="en-US" sz="3200" b="0" i="0" u="none" strike="noStrike" dirty="0">
                          <a:solidFill>
                            <a:srgbClr val="000000"/>
                          </a:solidFill>
                          <a:effectLst/>
                          <a:latin typeface="Calibri" panose="020F0502020204030204" pitchFamily="34" charset="0"/>
                        </a:rPr>
                        <a:t>Matej </a:t>
                      </a:r>
                      <a:r>
                        <a:rPr lang="en-US" sz="3200" b="0" i="0" u="none" strike="noStrike" dirty="0" err="1">
                          <a:solidFill>
                            <a:srgbClr val="000000"/>
                          </a:solidFill>
                          <a:effectLst/>
                          <a:latin typeface="Calibri" panose="020F0502020204030204" pitchFamily="34" charset="0"/>
                        </a:rPr>
                        <a:t>Kamenský</a:t>
                      </a:r>
                      <a:endParaRPr lang="sk-SK" sz="32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3200" b="0" i="0" u="none" strike="noStrike" dirty="0">
                          <a:solidFill>
                            <a:srgbClr val="000000"/>
                          </a:solidFill>
                          <a:effectLst/>
                          <a:latin typeface="Calibri" panose="020F0502020204030204" pitchFamily="34" charset="0"/>
                        </a:rPr>
                        <a:t>JEDNOTLIVCI</a:t>
                      </a:r>
                      <a:endParaRPr lang="sk-SK" sz="3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638392956"/>
                  </a:ext>
                </a:extLst>
              </a:tr>
              <a:tr h="612742">
                <a:tc>
                  <a:txBody>
                    <a:bodyPr/>
                    <a:lstStyle/>
                    <a:p>
                      <a:pPr algn="l" fontAlgn="b"/>
                      <a:r>
                        <a:rPr lang="sk-SK" sz="3200" u="none" strike="noStrike" dirty="0">
                          <a:effectLst/>
                        </a:rPr>
                        <a:t>Marek Bednár </a:t>
                      </a:r>
                      <a:endParaRPr lang="sk-SK" sz="32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sk-SK" sz="3200" u="none" strike="noStrike" dirty="0">
                          <a:effectLst/>
                        </a:rPr>
                        <a:t>JEDNOTLIVCI</a:t>
                      </a:r>
                      <a:endParaRPr lang="sk-SK" sz="3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343759685"/>
                  </a:ext>
                </a:extLst>
              </a:tr>
            </a:tbl>
          </a:graphicData>
        </a:graphic>
      </p:graphicFrame>
    </p:spTree>
    <p:extLst>
      <p:ext uri="{BB962C8B-B14F-4D97-AF65-F5344CB8AC3E}">
        <p14:creationId xmlns:p14="http://schemas.microsoft.com/office/powerpoint/2010/main" val="7775814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ástupný text 4">
            <a:extLst>
              <a:ext uri="{FF2B5EF4-FFF2-40B4-BE49-F238E27FC236}">
                <a16:creationId xmlns:a16="http://schemas.microsoft.com/office/drawing/2014/main" id="{0F574671-C5F7-4783-9AF1-F8BEF573C45C}"/>
              </a:ext>
            </a:extLst>
          </p:cNvPr>
          <p:cNvSpPr txBox="1">
            <a:spLocks/>
          </p:cNvSpPr>
          <p:nvPr/>
        </p:nvSpPr>
        <p:spPr>
          <a:xfrm>
            <a:off x="1121344" y="1586484"/>
            <a:ext cx="3685032" cy="3685032"/>
          </a:xfrm>
          <a:prstGeom prst="ellipse">
            <a:avLst/>
          </a:prstGeom>
          <a:solidFill>
            <a:schemeClr val="accent2"/>
          </a:solidFill>
          <a:ln>
            <a:noFill/>
          </a:ln>
        </p:spPr>
        <p:txBody>
          <a:bodyPr vert="horz" lIns="182880" tIns="182880" rIns="182880" bIns="182880" rtlCol="0" anchor="ctr">
            <a:normAutofit/>
          </a:bodyPr>
          <a:lstStyle>
            <a:lvl1pPr marL="0" indent="0" algn="l" defTabSz="914400" rtl="0" eaLnBrk="1" latinLnBrk="0" hangingPunct="1">
              <a:lnSpc>
                <a:spcPct val="100000"/>
              </a:lnSpc>
              <a:spcBef>
                <a:spcPts val="1000"/>
              </a:spcBef>
              <a:buClr>
                <a:schemeClr val="accent2"/>
              </a:buClr>
              <a:buFontTx/>
              <a:buNone/>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lgn="ctr">
              <a:lnSpc>
                <a:spcPct val="90000"/>
              </a:lnSpc>
              <a:spcBef>
                <a:spcPct val="0"/>
              </a:spcBef>
              <a:spcAft>
                <a:spcPts val="600"/>
              </a:spcAft>
            </a:pPr>
            <a:r>
              <a:rPr lang="en-US" sz="3000" kern="1200" cap="all" spc="200" baseline="0" dirty="0">
                <a:solidFill>
                  <a:srgbClr val="FFFFFF"/>
                </a:solidFill>
                <a:latin typeface="+mj-lt"/>
                <a:ea typeface="+mj-ea"/>
                <a:cs typeface="+mj-cs"/>
              </a:rPr>
              <a:t> </a:t>
            </a:r>
            <a:r>
              <a:rPr lang="en-US" sz="3000" kern="1200" cap="all" spc="200" baseline="0" dirty="0" err="1">
                <a:solidFill>
                  <a:srgbClr val="FFFFFF"/>
                </a:solidFill>
                <a:latin typeface="+mj-lt"/>
                <a:ea typeface="+mj-ea"/>
                <a:cs typeface="+mj-cs"/>
              </a:rPr>
              <a:t>výpravA</a:t>
            </a:r>
            <a:r>
              <a:rPr lang="en-US" sz="3000" kern="1200" cap="all" spc="200" baseline="0" dirty="0">
                <a:solidFill>
                  <a:srgbClr val="FFFFFF"/>
                </a:solidFill>
                <a:latin typeface="+mj-lt"/>
                <a:ea typeface="+mj-ea"/>
                <a:cs typeface="+mj-cs"/>
              </a:rPr>
              <a:t> KAZAŇ 2022 </a:t>
            </a:r>
          </a:p>
        </p:txBody>
      </p:sp>
      <p:sp>
        <p:nvSpPr>
          <p:cNvPr id="12" name="Zástupný text 2">
            <a:extLst>
              <a:ext uri="{FF2B5EF4-FFF2-40B4-BE49-F238E27FC236}">
                <a16:creationId xmlns:a16="http://schemas.microsoft.com/office/drawing/2014/main" id="{F9B3B29B-D36E-4AEA-AC55-677E25105F2B}"/>
              </a:ext>
            </a:extLst>
          </p:cNvPr>
          <p:cNvSpPr txBox="1">
            <a:spLocks/>
          </p:cNvSpPr>
          <p:nvPr/>
        </p:nvSpPr>
        <p:spPr>
          <a:xfrm>
            <a:off x="5842628" y="291813"/>
            <a:ext cx="5228028" cy="3968496"/>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1000"/>
              </a:spcBef>
              <a:buClr>
                <a:schemeClr val="accent2"/>
              </a:buClr>
              <a:buFontTx/>
              <a:buNone/>
              <a:defRPr sz="3000" kern="1200" baseline="0">
                <a:solidFill>
                  <a:schemeClr val="accent3"/>
                </a:solidFill>
                <a:latin typeface="Tahoma" panose="020B0604030504040204" pitchFamily="34" charset="0"/>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solidFill>
                  <a:srgbClr val="404040"/>
                </a:solidFill>
                <a:latin typeface="+mn-lt"/>
              </a:rPr>
              <a:t>                 ☺     </a:t>
            </a:r>
          </a:p>
          <a:p>
            <a:r>
              <a:rPr lang="en-US" dirty="0" err="1">
                <a:solidFill>
                  <a:srgbClr val="404040"/>
                </a:solidFill>
                <a:latin typeface="+mn-lt"/>
              </a:rPr>
              <a:t>Krasokorčuľovanie</a:t>
            </a:r>
            <a:r>
              <a:rPr lang="en-US" dirty="0">
                <a:solidFill>
                  <a:srgbClr val="404040"/>
                </a:solidFill>
                <a:latin typeface="+mn-lt"/>
              </a:rPr>
              <a:t> </a:t>
            </a:r>
          </a:p>
          <a:p>
            <a:r>
              <a:rPr lang="en-US" dirty="0" err="1">
                <a:solidFill>
                  <a:srgbClr val="404040"/>
                </a:solidFill>
                <a:latin typeface="+mn-lt"/>
              </a:rPr>
              <a:t>Unifikované</a:t>
            </a:r>
            <a:r>
              <a:rPr lang="en-US" dirty="0">
                <a:solidFill>
                  <a:srgbClr val="404040"/>
                </a:solidFill>
                <a:latin typeface="+mn-lt"/>
              </a:rPr>
              <a:t> </a:t>
            </a:r>
            <a:r>
              <a:rPr lang="en-US" dirty="0" err="1">
                <a:solidFill>
                  <a:srgbClr val="404040"/>
                </a:solidFill>
                <a:latin typeface="+mn-lt"/>
              </a:rPr>
              <a:t>páry</a:t>
            </a:r>
            <a:endParaRPr lang="en-US" dirty="0">
              <a:solidFill>
                <a:srgbClr val="404040"/>
              </a:solidFill>
              <a:latin typeface="+mn-lt"/>
            </a:endParaRPr>
          </a:p>
          <a:p>
            <a:pPr indent="-228600">
              <a:buFont typeface="Arial" panose="020B0604020202020204" pitchFamily="34" charset="0"/>
              <a:buChar char="•"/>
            </a:pPr>
            <a:endParaRPr lang="en-US" dirty="0">
              <a:solidFill>
                <a:srgbClr val="404040"/>
              </a:solidFill>
              <a:latin typeface="+mn-lt"/>
            </a:endParaRPr>
          </a:p>
          <a:p>
            <a:pPr indent="-228600">
              <a:buFont typeface="Arial" panose="020B0604020202020204" pitchFamily="34" charset="0"/>
              <a:buChar char="•"/>
            </a:pPr>
            <a:endParaRPr lang="en-US" dirty="0">
              <a:solidFill>
                <a:srgbClr val="404040"/>
              </a:solidFill>
              <a:latin typeface="+mn-lt"/>
            </a:endParaRPr>
          </a:p>
        </p:txBody>
      </p:sp>
      <p:graphicFrame>
        <p:nvGraphicFramePr>
          <p:cNvPr id="2" name="Tabuľka 1">
            <a:extLst>
              <a:ext uri="{FF2B5EF4-FFF2-40B4-BE49-F238E27FC236}">
                <a16:creationId xmlns:a16="http://schemas.microsoft.com/office/drawing/2014/main" id="{A78DFB1E-9CCB-449F-8B27-2036E14A8D18}"/>
              </a:ext>
            </a:extLst>
          </p:cNvPr>
          <p:cNvGraphicFramePr>
            <a:graphicFrameLocks noGrp="1"/>
          </p:cNvGraphicFramePr>
          <p:nvPr>
            <p:extLst>
              <p:ext uri="{D42A27DB-BD31-4B8C-83A1-F6EECF244321}">
                <p14:modId xmlns:p14="http://schemas.microsoft.com/office/powerpoint/2010/main" val="2645700096"/>
              </p:ext>
            </p:extLst>
          </p:nvPr>
        </p:nvGraphicFramePr>
        <p:xfrm>
          <a:off x="5954597" y="2883367"/>
          <a:ext cx="5761383" cy="1974820"/>
        </p:xfrm>
        <a:graphic>
          <a:graphicData uri="http://schemas.openxmlformats.org/drawingml/2006/table">
            <a:tbl>
              <a:tblPr>
                <a:tableStyleId>{5C22544A-7EE6-4342-B048-85BDC9FD1C3A}</a:tableStyleId>
              </a:tblPr>
              <a:tblGrid>
                <a:gridCol w="3405810">
                  <a:extLst>
                    <a:ext uri="{9D8B030D-6E8A-4147-A177-3AD203B41FA5}">
                      <a16:colId xmlns:a16="http://schemas.microsoft.com/office/drawing/2014/main" val="210745783"/>
                    </a:ext>
                  </a:extLst>
                </a:gridCol>
                <a:gridCol w="2355573">
                  <a:extLst>
                    <a:ext uri="{9D8B030D-6E8A-4147-A177-3AD203B41FA5}">
                      <a16:colId xmlns:a16="http://schemas.microsoft.com/office/drawing/2014/main" val="2571112663"/>
                    </a:ext>
                  </a:extLst>
                </a:gridCol>
              </a:tblGrid>
              <a:tr h="493705">
                <a:tc>
                  <a:txBody>
                    <a:bodyPr/>
                    <a:lstStyle/>
                    <a:p>
                      <a:pPr algn="l" fontAlgn="b"/>
                      <a:r>
                        <a:rPr lang="sk-SK" sz="2800" u="none" strike="noStrike" dirty="0">
                          <a:effectLst/>
                        </a:rPr>
                        <a:t>Matej </a:t>
                      </a:r>
                      <a:r>
                        <a:rPr lang="sk-SK" sz="2800" u="none" strike="noStrike" dirty="0" err="1">
                          <a:effectLst/>
                        </a:rPr>
                        <a:t>Kamensk</a:t>
                      </a:r>
                      <a:r>
                        <a:rPr lang="en-US" sz="2800" u="none" strike="noStrike" dirty="0">
                          <a:effectLst/>
                        </a:rPr>
                        <a:t>ý</a:t>
                      </a:r>
                      <a:endParaRPr lang="sk-SK" sz="28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sk-SK" sz="2800" u="none" strike="noStrike" dirty="0">
                          <a:effectLst/>
                        </a:rPr>
                        <a:t>JEDNOTLIVCI</a:t>
                      </a:r>
                      <a:endParaRPr lang="sk-SK" sz="2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096927708"/>
                  </a:ext>
                </a:extLst>
              </a:tr>
              <a:tr h="493705">
                <a:tc>
                  <a:txBody>
                    <a:bodyPr/>
                    <a:lstStyle/>
                    <a:p>
                      <a:pPr algn="l" fontAlgn="b"/>
                      <a:r>
                        <a:rPr lang="en-US" sz="2800" u="none" strike="noStrike" dirty="0" err="1">
                          <a:effectLst/>
                        </a:rPr>
                        <a:t>Domika</a:t>
                      </a:r>
                      <a:r>
                        <a:rPr lang="en-US" sz="2800" u="none" strike="noStrike" dirty="0">
                          <a:effectLst/>
                        </a:rPr>
                        <a:t> </a:t>
                      </a:r>
                      <a:r>
                        <a:rPr lang="en-US" sz="2800" u="none" strike="noStrike" dirty="0" err="1">
                          <a:effectLst/>
                        </a:rPr>
                        <a:t>Tkáčová</a:t>
                      </a:r>
                      <a:endParaRPr lang="sk-SK" sz="28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sk-SK" sz="2800" u="none" strike="noStrike">
                          <a:effectLst/>
                        </a:rPr>
                        <a:t>JEDNOTLIVCI</a:t>
                      </a:r>
                      <a:endParaRPr lang="sk-SK" sz="2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373077136"/>
                  </a:ext>
                </a:extLst>
              </a:tr>
              <a:tr h="493705">
                <a:tc>
                  <a:txBody>
                    <a:bodyPr/>
                    <a:lstStyle/>
                    <a:p>
                      <a:pPr algn="l" fontAlgn="b"/>
                      <a:r>
                        <a:rPr lang="sk-SK" sz="2800" u="none" strike="noStrike" dirty="0">
                          <a:effectLst/>
                        </a:rPr>
                        <a:t>Christiana </a:t>
                      </a:r>
                      <a:r>
                        <a:rPr lang="sk-SK" sz="2800" u="none" strike="noStrike" dirty="0" err="1">
                          <a:effectLst/>
                        </a:rPr>
                        <a:t>Homzov</a:t>
                      </a:r>
                      <a:r>
                        <a:rPr lang="en-US" sz="2800" u="none" strike="noStrike" dirty="0">
                          <a:effectLst/>
                        </a:rPr>
                        <a:t>á</a:t>
                      </a:r>
                      <a:endParaRPr lang="sk-SK" sz="28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sk-SK" sz="2800" u="none" strike="noStrike" dirty="0">
                          <a:effectLst/>
                        </a:rPr>
                        <a:t>PARTNERKA</a:t>
                      </a:r>
                      <a:endParaRPr lang="sk-SK" sz="2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135218107"/>
                  </a:ext>
                </a:extLst>
              </a:tr>
              <a:tr h="493705">
                <a:tc>
                  <a:txBody>
                    <a:bodyPr/>
                    <a:lstStyle/>
                    <a:p>
                      <a:pPr algn="l" fontAlgn="b"/>
                      <a:r>
                        <a:rPr lang="en-US" sz="2800" b="0" i="0" u="none" strike="noStrike" dirty="0">
                          <a:solidFill>
                            <a:srgbClr val="000000"/>
                          </a:solidFill>
                          <a:effectLst/>
                          <a:latin typeface="Calibri" panose="020F0502020204030204" pitchFamily="34" charset="0"/>
                        </a:rPr>
                        <a:t>Barbora </a:t>
                      </a:r>
                      <a:r>
                        <a:rPr lang="en-US" sz="2800" b="0" i="0" u="none" strike="noStrike" dirty="0" err="1">
                          <a:solidFill>
                            <a:srgbClr val="000000"/>
                          </a:solidFill>
                          <a:effectLst/>
                          <a:latin typeface="Calibri" panose="020F0502020204030204" pitchFamily="34" charset="0"/>
                        </a:rPr>
                        <a:t>Klimková</a:t>
                      </a:r>
                      <a:endParaRPr lang="sk-SK" sz="28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sk-SK" sz="2800" u="none" strike="noStrike" dirty="0">
                          <a:effectLst/>
                        </a:rPr>
                        <a:t>PARTNERKA</a:t>
                      </a:r>
                      <a:endParaRPr lang="sk-SK" sz="2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116092094"/>
                  </a:ext>
                </a:extLst>
              </a:tr>
            </a:tbl>
          </a:graphicData>
        </a:graphic>
      </p:graphicFrame>
    </p:spTree>
    <p:extLst>
      <p:ext uri="{BB962C8B-B14F-4D97-AF65-F5344CB8AC3E}">
        <p14:creationId xmlns:p14="http://schemas.microsoft.com/office/powerpoint/2010/main" val="29858076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ástupný text 4">
            <a:extLst>
              <a:ext uri="{FF2B5EF4-FFF2-40B4-BE49-F238E27FC236}">
                <a16:creationId xmlns:a16="http://schemas.microsoft.com/office/drawing/2014/main" id="{0F574671-C5F7-4783-9AF1-F8BEF573C45C}"/>
              </a:ext>
            </a:extLst>
          </p:cNvPr>
          <p:cNvSpPr txBox="1">
            <a:spLocks/>
          </p:cNvSpPr>
          <p:nvPr/>
        </p:nvSpPr>
        <p:spPr>
          <a:xfrm>
            <a:off x="1121344" y="1586484"/>
            <a:ext cx="3685032" cy="3685032"/>
          </a:xfrm>
          <a:prstGeom prst="ellipse">
            <a:avLst/>
          </a:prstGeom>
          <a:solidFill>
            <a:schemeClr val="accent2"/>
          </a:solidFill>
          <a:ln>
            <a:noFill/>
          </a:ln>
        </p:spPr>
        <p:txBody>
          <a:bodyPr vert="horz" lIns="182880" tIns="182880" rIns="182880" bIns="182880" rtlCol="0" anchor="ctr">
            <a:normAutofit/>
          </a:bodyPr>
          <a:lstStyle>
            <a:lvl1pPr marL="0" indent="0" algn="l" defTabSz="914400" rtl="0" eaLnBrk="1" latinLnBrk="0" hangingPunct="1">
              <a:lnSpc>
                <a:spcPct val="100000"/>
              </a:lnSpc>
              <a:spcBef>
                <a:spcPts val="1000"/>
              </a:spcBef>
              <a:buClr>
                <a:schemeClr val="accent2"/>
              </a:buClr>
              <a:buFontTx/>
              <a:buNone/>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lgn="ctr">
              <a:lnSpc>
                <a:spcPct val="90000"/>
              </a:lnSpc>
              <a:spcBef>
                <a:spcPct val="0"/>
              </a:spcBef>
              <a:spcAft>
                <a:spcPts val="600"/>
              </a:spcAft>
            </a:pPr>
            <a:r>
              <a:rPr lang="en-US" sz="3000" kern="1200" cap="all" spc="200" baseline="0" dirty="0">
                <a:solidFill>
                  <a:srgbClr val="FFFFFF"/>
                </a:solidFill>
                <a:latin typeface="+mj-lt"/>
                <a:ea typeface="+mj-ea"/>
                <a:cs typeface="+mj-cs"/>
              </a:rPr>
              <a:t> </a:t>
            </a:r>
            <a:r>
              <a:rPr lang="en-US" sz="3000" kern="1200" cap="all" spc="200" baseline="0" dirty="0" err="1">
                <a:solidFill>
                  <a:srgbClr val="FFFFFF"/>
                </a:solidFill>
                <a:latin typeface="+mj-lt"/>
                <a:ea typeface="+mj-ea"/>
                <a:cs typeface="+mj-cs"/>
              </a:rPr>
              <a:t>výpravA</a:t>
            </a:r>
            <a:r>
              <a:rPr lang="en-US" sz="3000" kern="1200" cap="all" spc="200" baseline="0" dirty="0">
                <a:solidFill>
                  <a:srgbClr val="FFFFFF"/>
                </a:solidFill>
                <a:latin typeface="+mj-lt"/>
                <a:ea typeface="+mj-ea"/>
                <a:cs typeface="+mj-cs"/>
              </a:rPr>
              <a:t> KAZAŇ 2022 </a:t>
            </a:r>
          </a:p>
        </p:txBody>
      </p:sp>
      <p:sp>
        <p:nvSpPr>
          <p:cNvPr id="12" name="Zástupný text 2">
            <a:extLst>
              <a:ext uri="{FF2B5EF4-FFF2-40B4-BE49-F238E27FC236}">
                <a16:creationId xmlns:a16="http://schemas.microsoft.com/office/drawing/2014/main" id="{F9B3B29B-D36E-4AEA-AC55-677E25105F2B}"/>
              </a:ext>
            </a:extLst>
          </p:cNvPr>
          <p:cNvSpPr txBox="1">
            <a:spLocks/>
          </p:cNvSpPr>
          <p:nvPr/>
        </p:nvSpPr>
        <p:spPr>
          <a:xfrm>
            <a:off x="6259551" y="1218509"/>
            <a:ext cx="4652840" cy="3968496"/>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1000"/>
              </a:spcBef>
              <a:buClr>
                <a:schemeClr val="accent2"/>
              </a:buClr>
              <a:buFontTx/>
              <a:buNone/>
              <a:defRPr sz="3000" kern="1200" baseline="0">
                <a:solidFill>
                  <a:schemeClr val="accent3"/>
                </a:solidFill>
                <a:latin typeface="Tahoma" panose="020B0604030504040204" pitchFamily="34" charset="0"/>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solidFill>
                  <a:srgbClr val="404040"/>
                </a:solidFill>
                <a:latin typeface="+mn-lt"/>
              </a:rPr>
              <a:t>                ☺ </a:t>
            </a:r>
            <a:r>
              <a:rPr lang="en-US" dirty="0" err="1">
                <a:solidFill>
                  <a:srgbClr val="404040"/>
                </a:solidFill>
                <a:latin typeface="+mn-lt"/>
              </a:rPr>
              <a:t>Krasokorčuľovanie</a:t>
            </a:r>
            <a:r>
              <a:rPr lang="en-US" dirty="0">
                <a:solidFill>
                  <a:srgbClr val="404040"/>
                </a:solidFill>
                <a:latin typeface="+mn-lt"/>
              </a:rPr>
              <a:t> TRÉNERI </a:t>
            </a:r>
          </a:p>
          <a:p>
            <a:pPr indent="-228600">
              <a:buFont typeface="Arial" panose="020B0604020202020204" pitchFamily="34" charset="0"/>
              <a:buChar char="•"/>
            </a:pPr>
            <a:endParaRPr lang="en-US" dirty="0">
              <a:solidFill>
                <a:srgbClr val="404040"/>
              </a:solidFill>
              <a:latin typeface="+mn-lt"/>
            </a:endParaRPr>
          </a:p>
          <a:p>
            <a:pPr indent="-228600">
              <a:buFont typeface="Arial" panose="020B0604020202020204" pitchFamily="34" charset="0"/>
              <a:buChar char="•"/>
            </a:pPr>
            <a:endParaRPr lang="en-US" dirty="0">
              <a:solidFill>
                <a:srgbClr val="404040"/>
              </a:solidFill>
              <a:latin typeface="+mn-lt"/>
            </a:endParaRPr>
          </a:p>
          <a:p>
            <a:pPr indent="-228600">
              <a:buFont typeface="Arial" panose="020B0604020202020204" pitchFamily="34" charset="0"/>
              <a:buChar char="•"/>
            </a:pPr>
            <a:endParaRPr lang="en-US" dirty="0">
              <a:solidFill>
                <a:srgbClr val="404040"/>
              </a:solidFill>
              <a:latin typeface="+mn-lt"/>
            </a:endParaRPr>
          </a:p>
        </p:txBody>
      </p:sp>
      <p:graphicFrame>
        <p:nvGraphicFramePr>
          <p:cNvPr id="2" name="Tabuľka 1">
            <a:extLst>
              <a:ext uri="{FF2B5EF4-FFF2-40B4-BE49-F238E27FC236}">
                <a16:creationId xmlns:a16="http://schemas.microsoft.com/office/drawing/2014/main" id="{ED0754CC-7FF2-43C2-85DD-23CCCF3E278E}"/>
              </a:ext>
            </a:extLst>
          </p:cNvPr>
          <p:cNvGraphicFramePr>
            <a:graphicFrameLocks noGrp="1"/>
          </p:cNvGraphicFramePr>
          <p:nvPr>
            <p:extLst>
              <p:ext uri="{D42A27DB-BD31-4B8C-83A1-F6EECF244321}">
                <p14:modId xmlns:p14="http://schemas.microsoft.com/office/powerpoint/2010/main" val="3548913606"/>
              </p:ext>
            </p:extLst>
          </p:nvPr>
        </p:nvGraphicFramePr>
        <p:xfrm>
          <a:off x="5932450" y="3202757"/>
          <a:ext cx="5587105" cy="1984248"/>
        </p:xfrm>
        <a:graphic>
          <a:graphicData uri="http://schemas.openxmlformats.org/drawingml/2006/table">
            <a:tbl>
              <a:tblPr>
                <a:tableStyleId>{5C22544A-7EE6-4342-B048-85BDC9FD1C3A}</a:tableStyleId>
              </a:tblPr>
              <a:tblGrid>
                <a:gridCol w="5587105">
                  <a:extLst>
                    <a:ext uri="{9D8B030D-6E8A-4147-A177-3AD203B41FA5}">
                      <a16:colId xmlns:a16="http://schemas.microsoft.com/office/drawing/2014/main" val="2044542822"/>
                    </a:ext>
                  </a:extLst>
                </a:gridCol>
              </a:tblGrid>
              <a:tr h="992124">
                <a:tc>
                  <a:txBody>
                    <a:bodyPr/>
                    <a:lstStyle/>
                    <a:p>
                      <a:pPr algn="l" fontAlgn="b"/>
                      <a:r>
                        <a:rPr lang="sk-SK" sz="2800" u="none" strike="noStrike" dirty="0">
                          <a:effectLst/>
                        </a:rPr>
                        <a:t>M</a:t>
                      </a:r>
                      <a:r>
                        <a:rPr lang="en-US" sz="2800" u="none" strike="noStrike" dirty="0" err="1">
                          <a:effectLst/>
                        </a:rPr>
                        <a:t>artina</a:t>
                      </a:r>
                      <a:r>
                        <a:rPr lang="en-US" sz="2800" u="none" strike="noStrike" dirty="0">
                          <a:effectLst/>
                        </a:rPr>
                        <a:t> </a:t>
                      </a:r>
                      <a:r>
                        <a:rPr lang="en-US" sz="2800" u="none" strike="noStrike" dirty="0" err="1">
                          <a:effectLst/>
                        </a:rPr>
                        <a:t>Lukáčová</a:t>
                      </a:r>
                      <a:r>
                        <a:rPr lang="en-US" sz="2800" u="none" strike="noStrike" dirty="0">
                          <a:effectLst/>
                        </a:rPr>
                        <a:t>/ Katarína </a:t>
                      </a:r>
                      <a:r>
                        <a:rPr lang="en-US" sz="2800" u="none" strike="noStrike" dirty="0" err="1">
                          <a:effectLst/>
                        </a:rPr>
                        <a:t>Klimková</a:t>
                      </a:r>
                      <a:endParaRPr lang="sk-SK" sz="2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615277719"/>
                  </a:ext>
                </a:extLst>
              </a:tr>
              <a:tr h="992124">
                <a:tc>
                  <a:txBody>
                    <a:bodyPr/>
                    <a:lstStyle/>
                    <a:p>
                      <a:pPr algn="l" fontAlgn="b"/>
                      <a:r>
                        <a:rPr lang="sk-SK" sz="2800" u="none" strike="noStrike" dirty="0">
                          <a:effectLst/>
                        </a:rPr>
                        <a:t>Miroslav Čech</a:t>
                      </a:r>
                      <a:endParaRPr lang="sk-SK" sz="2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409640747"/>
                  </a:ext>
                </a:extLst>
              </a:tr>
            </a:tbl>
          </a:graphicData>
        </a:graphic>
      </p:graphicFrame>
    </p:spTree>
    <p:extLst>
      <p:ext uri="{BB962C8B-B14F-4D97-AF65-F5344CB8AC3E}">
        <p14:creationId xmlns:p14="http://schemas.microsoft.com/office/powerpoint/2010/main" val="20073176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a:extLst>
              <a:ext uri="{FF2B5EF4-FFF2-40B4-BE49-F238E27FC236}">
                <a16:creationId xmlns:a16="http://schemas.microsoft.com/office/drawing/2014/main" id="{D7DDA44F-6C22-4E3B-9128-786D20B47DA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272433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text 4">
            <a:extLst>
              <a:ext uri="{FF2B5EF4-FFF2-40B4-BE49-F238E27FC236}">
                <a16:creationId xmlns:a16="http://schemas.microsoft.com/office/drawing/2014/main" id="{AFFCC24A-1FBB-4505-94A0-44D1622DEDBE}"/>
              </a:ext>
            </a:extLst>
          </p:cNvPr>
          <p:cNvSpPr>
            <a:spLocks noGrp="1"/>
          </p:cNvSpPr>
          <p:nvPr>
            <p:ph type="body" sz="quarter" idx="13"/>
          </p:nvPr>
        </p:nvSpPr>
        <p:spPr>
          <a:xfrm>
            <a:off x="695325" y="1116271"/>
            <a:ext cx="9872359" cy="814388"/>
          </a:xfrm>
        </p:spPr>
        <p:txBody>
          <a:bodyPr/>
          <a:lstStyle/>
          <a:p>
            <a:r>
              <a:rPr lang="en-US" dirty="0"/>
              <a:t>PREDSTAVENIE </a:t>
            </a:r>
            <a:r>
              <a:rPr lang="en-US" dirty="0" err="1"/>
              <a:t>výpravy</a:t>
            </a:r>
            <a:r>
              <a:rPr lang="en-US" dirty="0"/>
              <a:t> KAZAŇ 2022 </a:t>
            </a:r>
            <a:endParaRPr lang="sk-SK" dirty="0"/>
          </a:p>
        </p:txBody>
      </p:sp>
      <p:sp>
        <p:nvSpPr>
          <p:cNvPr id="12" name="Zástupný text 2">
            <a:extLst>
              <a:ext uri="{FF2B5EF4-FFF2-40B4-BE49-F238E27FC236}">
                <a16:creationId xmlns:a16="http://schemas.microsoft.com/office/drawing/2014/main" id="{7B2FC233-373B-4CCF-9EF3-F9832036B4FD}"/>
              </a:ext>
            </a:extLst>
          </p:cNvPr>
          <p:cNvSpPr txBox="1">
            <a:spLocks/>
          </p:cNvSpPr>
          <p:nvPr/>
        </p:nvSpPr>
        <p:spPr>
          <a:xfrm>
            <a:off x="1081824" y="1930659"/>
            <a:ext cx="9872358" cy="1063625"/>
          </a:xfrm>
          <a:prstGeom prst="rect">
            <a:avLst/>
          </a:prstGeom>
        </p:spPr>
        <p:txBody>
          <a:bodyPr/>
          <a:lstStyle>
            <a:lvl1pPr marL="0" indent="0" algn="l" defTabSz="914400" rtl="0" eaLnBrk="1" latinLnBrk="0" hangingPunct="1">
              <a:lnSpc>
                <a:spcPct val="100000"/>
              </a:lnSpc>
              <a:spcBef>
                <a:spcPts val="1000"/>
              </a:spcBef>
              <a:buClr>
                <a:schemeClr val="accent2"/>
              </a:buClr>
              <a:buFontTx/>
              <a:buNone/>
              <a:defRPr sz="3000" kern="1200" baseline="0">
                <a:solidFill>
                  <a:schemeClr val="accent3"/>
                </a:solidFill>
                <a:latin typeface="Tahoma" panose="020B0604030504040204" pitchFamily="34" charset="0"/>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rýchlokorčuľovanie</a:t>
            </a:r>
            <a:r>
              <a:rPr lang="en-US" dirty="0">
                <a:solidFill>
                  <a:schemeClr val="tx1"/>
                </a:solidFill>
                <a:latin typeface="Times New Roman" panose="02020603050405020304" pitchFamily="18" charset="0"/>
                <a:cs typeface="Times New Roman" panose="02020603050405020304" pitchFamily="18" charset="0"/>
              </a:rPr>
              <a:t> </a:t>
            </a:r>
            <a:endParaRPr lang="en-US" dirty="0">
              <a:solidFill>
                <a:schemeClr val="tx1"/>
              </a:solidFill>
            </a:endParaRPr>
          </a:p>
          <a:p>
            <a:endParaRPr lang="sk-SK" dirty="0"/>
          </a:p>
        </p:txBody>
      </p:sp>
      <p:graphicFrame>
        <p:nvGraphicFramePr>
          <p:cNvPr id="2" name="Tabuľka 1">
            <a:extLst>
              <a:ext uri="{FF2B5EF4-FFF2-40B4-BE49-F238E27FC236}">
                <a16:creationId xmlns:a16="http://schemas.microsoft.com/office/drawing/2014/main" id="{F204CA8D-27C2-4293-AC11-3393D14EB904}"/>
              </a:ext>
            </a:extLst>
          </p:cNvPr>
          <p:cNvGraphicFramePr>
            <a:graphicFrameLocks noGrp="1"/>
          </p:cNvGraphicFramePr>
          <p:nvPr>
            <p:extLst>
              <p:ext uri="{D42A27DB-BD31-4B8C-83A1-F6EECF244321}">
                <p14:modId xmlns:p14="http://schemas.microsoft.com/office/powerpoint/2010/main" val="3429772158"/>
              </p:ext>
            </p:extLst>
          </p:nvPr>
        </p:nvGraphicFramePr>
        <p:xfrm>
          <a:off x="3361636" y="2994283"/>
          <a:ext cx="6508228" cy="1313766"/>
        </p:xfrm>
        <a:graphic>
          <a:graphicData uri="http://schemas.openxmlformats.org/drawingml/2006/table">
            <a:tbl>
              <a:tblPr>
                <a:tableStyleId>{5C22544A-7EE6-4342-B048-85BDC9FD1C3A}</a:tableStyleId>
              </a:tblPr>
              <a:tblGrid>
                <a:gridCol w="2464129">
                  <a:extLst>
                    <a:ext uri="{9D8B030D-6E8A-4147-A177-3AD203B41FA5}">
                      <a16:colId xmlns:a16="http://schemas.microsoft.com/office/drawing/2014/main" val="2535414433"/>
                    </a:ext>
                  </a:extLst>
                </a:gridCol>
                <a:gridCol w="4044099">
                  <a:extLst>
                    <a:ext uri="{9D8B030D-6E8A-4147-A177-3AD203B41FA5}">
                      <a16:colId xmlns:a16="http://schemas.microsoft.com/office/drawing/2014/main" val="2071437614"/>
                    </a:ext>
                  </a:extLst>
                </a:gridCol>
              </a:tblGrid>
              <a:tr h="656883">
                <a:tc>
                  <a:txBody>
                    <a:bodyPr/>
                    <a:lstStyle/>
                    <a:p>
                      <a:pPr algn="l" fontAlgn="b"/>
                      <a:r>
                        <a:rPr lang="sk-SK" sz="2800" u="none" strike="noStrike" dirty="0">
                          <a:effectLst/>
                        </a:rPr>
                        <a:t>Rastislav </a:t>
                      </a:r>
                      <a:r>
                        <a:rPr lang="sk-SK" sz="2800" u="none" strike="noStrike" dirty="0" err="1">
                          <a:effectLst/>
                        </a:rPr>
                        <a:t>Drdák</a:t>
                      </a:r>
                      <a:endParaRPr lang="sk-SK" sz="28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sk-SK" sz="2800" u="none" strike="noStrike" dirty="0">
                          <a:effectLst/>
                        </a:rPr>
                        <a:t>ZAČIATOČNÍK</a:t>
                      </a:r>
                      <a:endParaRPr lang="sk-SK" sz="2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784611046"/>
                  </a:ext>
                </a:extLst>
              </a:tr>
              <a:tr h="656883">
                <a:tc>
                  <a:txBody>
                    <a:bodyPr/>
                    <a:lstStyle/>
                    <a:p>
                      <a:pPr algn="l" fontAlgn="b"/>
                      <a:r>
                        <a:rPr lang="sk-SK" sz="2800" u="none" strike="noStrike" dirty="0">
                          <a:effectLst/>
                        </a:rPr>
                        <a:t>TBD</a:t>
                      </a:r>
                      <a:endParaRPr lang="sk-SK" sz="28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sk-SK" sz="2800" u="none" strike="noStrike" dirty="0">
                          <a:effectLst/>
                        </a:rPr>
                        <a:t>ZAČIATOČNÍK</a:t>
                      </a:r>
                      <a:endParaRPr lang="sk-SK" sz="2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436230631"/>
                  </a:ext>
                </a:extLst>
              </a:tr>
            </a:tbl>
          </a:graphicData>
        </a:graphic>
      </p:graphicFrame>
    </p:spTree>
    <p:extLst>
      <p:ext uri="{BB962C8B-B14F-4D97-AF65-F5344CB8AC3E}">
        <p14:creationId xmlns:p14="http://schemas.microsoft.com/office/powerpoint/2010/main" val="29779807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text 4">
            <a:extLst>
              <a:ext uri="{FF2B5EF4-FFF2-40B4-BE49-F238E27FC236}">
                <a16:creationId xmlns:a16="http://schemas.microsoft.com/office/drawing/2014/main" id="{AFFCC24A-1FBB-4505-94A0-44D1622DEDBE}"/>
              </a:ext>
            </a:extLst>
          </p:cNvPr>
          <p:cNvSpPr>
            <a:spLocks noGrp="1"/>
          </p:cNvSpPr>
          <p:nvPr>
            <p:ph type="body" sz="quarter" idx="13"/>
          </p:nvPr>
        </p:nvSpPr>
        <p:spPr>
          <a:xfrm>
            <a:off x="695325" y="1116271"/>
            <a:ext cx="9872359" cy="814388"/>
          </a:xfrm>
        </p:spPr>
        <p:txBody>
          <a:bodyPr/>
          <a:lstStyle/>
          <a:p>
            <a:r>
              <a:rPr lang="en-US" dirty="0"/>
              <a:t>PREDSTAVENIE </a:t>
            </a:r>
            <a:r>
              <a:rPr lang="en-US" dirty="0" err="1"/>
              <a:t>výpravy</a:t>
            </a:r>
            <a:r>
              <a:rPr lang="en-US" dirty="0"/>
              <a:t> KAZAŇ 2022 </a:t>
            </a:r>
            <a:endParaRPr lang="sk-SK" dirty="0"/>
          </a:p>
        </p:txBody>
      </p:sp>
      <p:sp>
        <p:nvSpPr>
          <p:cNvPr id="12" name="Zástupný text 2">
            <a:extLst>
              <a:ext uri="{FF2B5EF4-FFF2-40B4-BE49-F238E27FC236}">
                <a16:creationId xmlns:a16="http://schemas.microsoft.com/office/drawing/2014/main" id="{7B2FC233-373B-4CCF-9EF3-F9832036B4FD}"/>
              </a:ext>
            </a:extLst>
          </p:cNvPr>
          <p:cNvSpPr txBox="1">
            <a:spLocks/>
          </p:cNvSpPr>
          <p:nvPr/>
        </p:nvSpPr>
        <p:spPr>
          <a:xfrm>
            <a:off x="1081824" y="1930659"/>
            <a:ext cx="9872358" cy="1063625"/>
          </a:xfrm>
          <a:prstGeom prst="rect">
            <a:avLst/>
          </a:prstGeom>
        </p:spPr>
        <p:txBody>
          <a:bodyPr/>
          <a:lstStyle>
            <a:lvl1pPr marL="0" indent="0" algn="l" defTabSz="914400" rtl="0" eaLnBrk="1" latinLnBrk="0" hangingPunct="1">
              <a:lnSpc>
                <a:spcPct val="100000"/>
              </a:lnSpc>
              <a:spcBef>
                <a:spcPts val="1000"/>
              </a:spcBef>
              <a:buClr>
                <a:schemeClr val="accent2"/>
              </a:buClr>
              <a:buFontTx/>
              <a:buNone/>
              <a:defRPr sz="3000" kern="1200" baseline="0">
                <a:solidFill>
                  <a:schemeClr val="accent3"/>
                </a:solidFill>
                <a:latin typeface="Tahoma" panose="020B0604030504040204" pitchFamily="34" charset="0"/>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rýchlokorčuľovanie</a:t>
            </a:r>
            <a:r>
              <a:rPr lang="en-US" dirty="0">
                <a:solidFill>
                  <a:schemeClr val="tx1"/>
                </a:solidFill>
                <a:latin typeface="Times New Roman" panose="02020603050405020304" pitchFamily="18" charset="0"/>
                <a:cs typeface="Times New Roman" panose="02020603050405020304" pitchFamily="18" charset="0"/>
              </a:rPr>
              <a:t> TRÉNER  </a:t>
            </a:r>
            <a:endParaRPr lang="en-US" dirty="0">
              <a:solidFill>
                <a:schemeClr val="tx1"/>
              </a:solidFill>
            </a:endParaRPr>
          </a:p>
          <a:p>
            <a:endParaRPr lang="sk-SK" dirty="0"/>
          </a:p>
        </p:txBody>
      </p:sp>
      <p:graphicFrame>
        <p:nvGraphicFramePr>
          <p:cNvPr id="4" name="Tabuľka 3">
            <a:extLst>
              <a:ext uri="{FF2B5EF4-FFF2-40B4-BE49-F238E27FC236}">
                <a16:creationId xmlns:a16="http://schemas.microsoft.com/office/drawing/2014/main" id="{6128F6D5-A28E-4675-B25B-27F07B4B6F49}"/>
              </a:ext>
            </a:extLst>
          </p:cNvPr>
          <p:cNvGraphicFramePr>
            <a:graphicFrameLocks noGrp="1"/>
          </p:cNvGraphicFramePr>
          <p:nvPr>
            <p:extLst>
              <p:ext uri="{D42A27DB-BD31-4B8C-83A1-F6EECF244321}">
                <p14:modId xmlns:p14="http://schemas.microsoft.com/office/powerpoint/2010/main" val="2358471128"/>
              </p:ext>
            </p:extLst>
          </p:nvPr>
        </p:nvGraphicFramePr>
        <p:xfrm>
          <a:off x="3159551" y="3160031"/>
          <a:ext cx="5872898" cy="1297282"/>
        </p:xfrm>
        <a:graphic>
          <a:graphicData uri="http://schemas.openxmlformats.org/drawingml/2006/table">
            <a:tbl>
              <a:tblPr>
                <a:tableStyleId>{5C22544A-7EE6-4342-B048-85BDC9FD1C3A}</a:tableStyleId>
              </a:tblPr>
              <a:tblGrid>
                <a:gridCol w="5872898">
                  <a:extLst>
                    <a:ext uri="{9D8B030D-6E8A-4147-A177-3AD203B41FA5}">
                      <a16:colId xmlns:a16="http://schemas.microsoft.com/office/drawing/2014/main" val="1593602071"/>
                    </a:ext>
                  </a:extLst>
                </a:gridCol>
              </a:tblGrid>
              <a:tr h="648641">
                <a:tc>
                  <a:txBody>
                    <a:bodyPr/>
                    <a:lstStyle/>
                    <a:p>
                      <a:pPr algn="l" fontAlgn="b"/>
                      <a:r>
                        <a:rPr lang="sk-SK" sz="2800" u="none" strike="noStrike" dirty="0">
                          <a:effectLst/>
                        </a:rPr>
                        <a:t>Tréner RÝCHLOKORČUĽOVANIE</a:t>
                      </a:r>
                      <a:endParaRPr lang="sk-SK" sz="28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638469371"/>
                  </a:ext>
                </a:extLst>
              </a:tr>
              <a:tr h="648641">
                <a:tc>
                  <a:txBody>
                    <a:bodyPr/>
                    <a:lstStyle/>
                    <a:p>
                      <a:pPr algn="l" fontAlgn="b"/>
                      <a:r>
                        <a:rPr lang="en-US" sz="2800" u="none" strike="noStrike" dirty="0" err="1">
                          <a:effectLst/>
                        </a:rPr>
                        <a:t>Radoslav</a:t>
                      </a:r>
                      <a:r>
                        <a:rPr lang="en-US" sz="2800" u="none" strike="noStrike" dirty="0">
                          <a:effectLst/>
                        </a:rPr>
                        <a:t> </a:t>
                      </a:r>
                      <a:r>
                        <a:rPr lang="sk-SK" sz="2800" u="none" strike="noStrike" dirty="0" err="1">
                          <a:effectLst/>
                        </a:rPr>
                        <a:t>Drdák</a:t>
                      </a:r>
                      <a:endParaRPr lang="sk-SK" sz="2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448133209"/>
                  </a:ext>
                </a:extLst>
              </a:tr>
            </a:tbl>
          </a:graphicData>
        </a:graphic>
      </p:graphicFrame>
    </p:spTree>
    <p:extLst>
      <p:ext uri="{BB962C8B-B14F-4D97-AF65-F5344CB8AC3E}">
        <p14:creationId xmlns:p14="http://schemas.microsoft.com/office/powerpoint/2010/main" val="3655560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Strong winter storm closes schools, businesses as snowfall accumulates |  Brainerd Dispatch">
            <a:extLst>
              <a:ext uri="{FF2B5EF4-FFF2-40B4-BE49-F238E27FC236}">
                <a16:creationId xmlns:a16="http://schemas.microsoft.com/office/drawing/2014/main" id="{8BEF65CA-4419-4D7F-B075-0D9CAC6C82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8661"/>
            <a:ext cx="12192000" cy="7614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7627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7894" y="1443035"/>
            <a:ext cx="3971932" cy="3971930"/>
          </a:xfrm>
          <a:prstGeom prst="ellipse">
            <a:avLst/>
          </a:prstGeom>
          <a:solidFill>
            <a:srgbClr val="FFFFFF"/>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Zástupný text 4">
            <a:extLst>
              <a:ext uri="{FF2B5EF4-FFF2-40B4-BE49-F238E27FC236}">
                <a16:creationId xmlns:a16="http://schemas.microsoft.com/office/drawing/2014/main" id="{0F574671-C5F7-4783-9AF1-F8BEF573C45C}"/>
              </a:ext>
            </a:extLst>
          </p:cNvPr>
          <p:cNvSpPr txBox="1">
            <a:spLocks/>
          </p:cNvSpPr>
          <p:nvPr/>
        </p:nvSpPr>
        <p:spPr>
          <a:xfrm>
            <a:off x="1121344" y="1586484"/>
            <a:ext cx="3685032" cy="3685032"/>
          </a:xfrm>
          <a:prstGeom prst="ellipse">
            <a:avLst/>
          </a:prstGeom>
          <a:solidFill>
            <a:schemeClr val="accent2"/>
          </a:solidFill>
          <a:ln>
            <a:noFill/>
          </a:ln>
        </p:spPr>
        <p:txBody>
          <a:bodyPr vert="horz" lIns="182880" tIns="182880" rIns="182880" bIns="182880" rtlCol="0" anchor="ctr">
            <a:normAutofit/>
          </a:bodyPr>
          <a:lstStyle>
            <a:lvl1pPr marL="0" indent="0" algn="l" defTabSz="914400" rtl="0" eaLnBrk="1" latinLnBrk="0" hangingPunct="1">
              <a:lnSpc>
                <a:spcPct val="100000"/>
              </a:lnSpc>
              <a:spcBef>
                <a:spcPts val="1000"/>
              </a:spcBef>
              <a:buClr>
                <a:schemeClr val="accent2"/>
              </a:buClr>
              <a:buFontTx/>
              <a:buNone/>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lgn="ctr">
              <a:lnSpc>
                <a:spcPct val="90000"/>
              </a:lnSpc>
              <a:spcBef>
                <a:spcPct val="0"/>
              </a:spcBef>
              <a:spcAft>
                <a:spcPts val="600"/>
              </a:spcAft>
            </a:pPr>
            <a:r>
              <a:rPr lang="en-US" sz="3000" kern="1200" cap="all" spc="200" baseline="0" dirty="0">
                <a:solidFill>
                  <a:srgbClr val="FFFFFF"/>
                </a:solidFill>
                <a:latin typeface="+mj-lt"/>
                <a:ea typeface="+mj-ea"/>
                <a:cs typeface="+mj-cs"/>
              </a:rPr>
              <a:t> </a:t>
            </a:r>
            <a:r>
              <a:rPr lang="en-US" sz="3000" kern="1200" cap="all" spc="200" baseline="0" dirty="0" err="1">
                <a:solidFill>
                  <a:srgbClr val="FFFFFF"/>
                </a:solidFill>
                <a:latin typeface="+mj-lt"/>
                <a:ea typeface="+mj-ea"/>
                <a:cs typeface="+mj-cs"/>
              </a:rPr>
              <a:t>výpravA</a:t>
            </a:r>
            <a:r>
              <a:rPr lang="en-US" sz="3000" kern="1200" cap="all" spc="200" baseline="0" dirty="0">
                <a:solidFill>
                  <a:srgbClr val="FFFFFF"/>
                </a:solidFill>
                <a:latin typeface="+mj-lt"/>
                <a:ea typeface="+mj-ea"/>
                <a:cs typeface="+mj-cs"/>
              </a:rPr>
              <a:t> KAZAŇ 2022 </a:t>
            </a:r>
          </a:p>
        </p:txBody>
      </p:sp>
      <p:sp>
        <p:nvSpPr>
          <p:cNvPr id="19" name="Rectangle 18">
            <a:extLst>
              <a:ext uri="{FF2B5EF4-FFF2-40B4-BE49-F238E27FC236}">
                <a16:creationId xmlns:a16="http://schemas.microsoft.com/office/drawing/2014/main" id="{5E5436DB-4E8B-43A5-AE55-1C527B62E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18743" y="797433"/>
            <a:ext cx="5934456"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83335" y="960120"/>
            <a:ext cx="5605272" cy="4937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Zástupný text 2">
            <a:extLst>
              <a:ext uri="{FF2B5EF4-FFF2-40B4-BE49-F238E27FC236}">
                <a16:creationId xmlns:a16="http://schemas.microsoft.com/office/drawing/2014/main" id="{F9B3B29B-D36E-4AEA-AC55-677E25105F2B}"/>
              </a:ext>
            </a:extLst>
          </p:cNvPr>
          <p:cNvSpPr txBox="1">
            <a:spLocks/>
          </p:cNvSpPr>
          <p:nvPr/>
        </p:nvSpPr>
        <p:spPr>
          <a:xfrm>
            <a:off x="6259551" y="2471589"/>
            <a:ext cx="5129056" cy="3968496"/>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1000"/>
              </a:spcBef>
              <a:buClr>
                <a:schemeClr val="accent2"/>
              </a:buClr>
              <a:buFontTx/>
              <a:buNone/>
              <a:defRPr sz="3000" kern="1200" baseline="0">
                <a:solidFill>
                  <a:schemeClr val="accent3"/>
                </a:solidFill>
                <a:latin typeface="Tahoma" panose="020B0604030504040204" pitchFamily="34" charset="0"/>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solidFill>
                  <a:srgbClr val="404040"/>
                </a:solidFill>
                <a:latin typeface="+mn-lt"/>
              </a:rPr>
              <a:t>                 ☺ </a:t>
            </a:r>
          </a:p>
          <a:p>
            <a:pPr indent="-228600">
              <a:buFont typeface="Arial" panose="020B0604020202020204" pitchFamily="34" charset="0"/>
              <a:buChar char="•"/>
            </a:pPr>
            <a:r>
              <a:rPr lang="en-US" dirty="0">
                <a:solidFill>
                  <a:srgbClr val="404040"/>
                </a:solidFill>
                <a:latin typeface="+mn-lt"/>
              </a:rPr>
              <a:t>HOD – Eva Gažová</a:t>
            </a:r>
          </a:p>
          <a:p>
            <a:pPr indent="-228600">
              <a:buFont typeface="Arial" panose="020B0604020202020204" pitchFamily="34" charset="0"/>
              <a:buChar char="•"/>
            </a:pPr>
            <a:r>
              <a:rPr lang="en-US" dirty="0">
                <a:solidFill>
                  <a:srgbClr val="404040"/>
                </a:solidFill>
                <a:latin typeface="+mn-lt"/>
              </a:rPr>
              <a:t>AHOD – Martina Gogolová</a:t>
            </a:r>
          </a:p>
          <a:p>
            <a:pPr indent="-228600">
              <a:buFont typeface="Arial" panose="020B0604020202020204" pitchFamily="34" charset="0"/>
              <a:buChar char="•"/>
            </a:pPr>
            <a:r>
              <a:rPr lang="en-US" dirty="0">
                <a:solidFill>
                  <a:srgbClr val="404040"/>
                </a:solidFill>
                <a:latin typeface="+mn-lt"/>
              </a:rPr>
              <a:t>AS – Veronika Sedláčková</a:t>
            </a:r>
          </a:p>
          <a:p>
            <a:pPr indent="-228600">
              <a:buFont typeface="Arial" panose="020B0604020202020204" pitchFamily="34" charset="0"/>
              <a:buChar char="•"/>
            </a:pPr>
            <a:r>
              <a:rPr lang="en-US" dirty="0">
                <a:solidFill>
                  <a:srgbClr val="404040"/>
                </a:solidFill>
                <a:latin typeface="+mn-lt"/>
              </a:rPr>
              <a:t>AS – Kristína Tischer</a:t>
            </a:r>
          </a:p>
          <a:p>
            <a:pPr indent="-228600">
              <a:buFont typeface="Arial" panose="020B0604020202020204" pitchFamily="34" charset="0"/>
              <a:buChar char="•"/>
            </a:pPr>
            <a:r>
              <a:rPr lang="en-US" dirty="0">
                <a:solidFill>
                  <a:srgbClr val="404040"/>
                </a:solidFill>
                <a:latin typeface="+mn-lt"/>
              </a:rPr>
              <a:t>Medical – Roman Fano</a:t>
            </a:r>
          </a:p>
          <a:p>
            <a:pPr indent="-228600">
              <a:buFont typeface="Arial" panose="020B0604020202020204" pitchFamily="34" charset="0"/>
              <a:buChar char="•"/>
            </a:pPr>
            <a:endParaRPr lang="en-US" dirty="0">
              <a:solidFill>
                <a:srgbClr val="404040"/>
              </a:solidFill>
              <a:latin typeface="+mn-lt"/>
            </a:endParaRPr>
          </a:p>
          <a:p>
            <a:pPr indent="-228600">
              <a:buFont typeface="Arial" panose="020B0604020202020204" pitchFamily="34" charset="0"/>
              <a:buChar char="•"/>
            </a:pPr>
            <a:endParaRPr lang="en-US" dirty="0">
              <a:solidFill>
                <a:srgbClr val="404040"/>
              </a:solidFill>
              <a:latin typeface="+mn-lt"/>
            </a:endParaRPr>
          </a:p>
          <a:p>
            <a:pPr indent="-228600">
              <a:buFont typeface="Arial" panose="020B0604020202020204" pitchFamily="34" charset="0"/>
              <a:buChar char="•"/>
            </a:pPr>
            <a:endParaRPr lang="en-US" dirty="0">
              <a:solidFill>
                <a:srgbClr val="404040"/>
              </a:solidFill>
              <a:latin typeface="+mn-lt"/>
            </a:endParaRPr>
          </a:p>
          <a:p>
            <a:pPr indent="-228600">
              <a:buFont typeface="Arial" panose="020B0604020202020204" pitchFamily="34" charset="0"/>
              <a:buChar char="•"/>
            </a:pPr>
            <a:endParaRPr lang="en-US" dirty="0">
              <a:solidFill>
                <a:srgbClr val="404040"/>
              </a:solidFill>
              <a:latin typeface="+mn-lt"/>
            </a:endParaRPr>
          </a:p>
        </p:txBody>
      </p:sp>
    </p:spTree>
    <p:extLst>
      <p:ext uri="{BB962C8B-B14F-4D97-AF65-F5344CB8AC3E}">
        <p14:creationId xmlns:p14="http://schemas.microsoft.com/office/powerpoint/2010/main" val="90886904"/>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3530FE0-C542-45A1-BCD8-935787009C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51" y="640080"/>
            <a:ext cx="8924024" cy="5200996"/>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0543" y="825096"/>
            <a:ext cx="8549640" cy="48309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Zástupný text 2">
            <a:extLst>
              <a:ext uri="{FF2B5EF4-FFF2-40B4-BE49-F238E27FC236}">
                <a16:creationId xmlns:a16="http://schemas.microsoft.com/office/drawing/2014/main" id="{F9B3B29B-D36E-4AEA-AC55-677E25105F2B}"/>
              </a:ext>
            </a:extLst>
          </p:cNvPr>
          <p:cNvSpPr txBox="1">
            <a:spLocks/>
          </p:cNvSpPr>
          <p:nvPr/>
        </p:nvSpPr>
        <p:spPr>
          <a:xfrm>
            <a:off x="1757324" y="1283546"/>
            <a:ext cx="5715917" cy="3914063"/>
          </a:xfrm>
          <a:prstGeom prst="rect">
            <a:avLst/>
          </a:prstGeom>
        </p:spPr>
        <p:txBody>
          <a:bodyPr vert="horz" lIns="91440" tIns="45720" rIns="91440" bIns="45720" rtlCol="0" anchor="ctr">
            <a:normAutofit fontScale="92500" lnSpcReduction="20000"/>
          </a:bodyPr>
          <a:lstStyle>
            <a:lvl1pPr marL="0" indent="0" algn="l" defTabSz="914400" rtl="0" eaLnBrk="1" latinLnBrk="0" hangingPunct="1">
              <a:lnSpc>
                <a:spcPct val="100000"/>
              </a:lnSpc>
              <a:spcBef>
                <a:spcPts val="1000"/>
              </a:spcBef>
              <a:buClr>
                <a:schemeClr val="accent2"/>
              </a:buClr>
              <a:buFontTx/>
              <a:buNone/>
              <a:defRPr sz="3000" kern="1200" baseline="0">
                <a:solidFill>
                  <a:schemeClr val="accent3"/>
                </a:solidFill>
                <a:latin typeface="Tahoma" panose="020B0604030504040204" pitchFamily="34" charset="0"/>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solidFill>
                  <a:srgbClr val="404040"/>
                </a:solidFill>
                <a:latin typeface="+mn-lt"/>
              </a:rPr>
              <a:t>                 </a:t>
            </a:r>
          </a:p>
          <a:p>
            <a:pPr indent="-228600" algn="ctr">
              <a:buFont typeface="Arial" panose="020B0604020202020204" pitchFamily="34" charset="0"/>
              <a:buChar char="•"/>
            </a:pPr>
            <a:endParaRPr lang="en-US" dirty="0">
              <a:solidFill>
                <a:srgbClr val="404040"/>
              </a:solidFill>
              <a:latin typeface="+mn-lt"/>
            </a:endParaRPr>
          </a:p>
          <a:p>
            <a:pPr algn="ctr"/>
            <a:r>
              <a:rPr lang="en-US" dirty="0">
                <a:solidFill>
                  <a:srgbClr val="404040"/>
                </a:solidFill>
                <a:latin typeface="+mn-lt"/>
              </a:rPr>
              <a:t> ☺</a:t>
            </a:r>
          </a:p>
          <a:p>
            <a:pPr indent="-228600" algn="ctr">
              <a:buFont typeface="Arial" panose="020B0604020202020204" pitchFamily="34" charset="0"/>
              <a:buChar char="•"/>
            </a:pPr>
            <a:r>
              <a:rPr lang="en-US" dirty="0">
                <a:solidFill>
                  <a:srgbClr val="FF0000"/>
                </a:solidFill>
                <a:latin typeface="+mn-lt"/>
              </a:rPr>
              <a:t>48 </a:t>
            </a:r>
            <a:r>
              <a:rPr lang="en-US" dirty="0" err="1">
                <a:solidFill>
                  <a:srgbClr val="FF0000"/>
                </a:solidFill>
                <a:latin typeface="+mn-lt"/>
              </a:rPr>
              <a:t>členov</a:t>
            </a:r>
            <a:r>
              <a:rPr lang="en-US" dirty="0">
                <a:solidFill>
                  <a:srgbClr val="FF0000"/>
                </a:solidFill>
                <a:latin typeface="+mn-lt"/>
              </a:rPr>
              <a:t> </a:t>
            </a:r>
            <a:r>
              <a:rPr lang="en-US" dirty="0" err="1">
                <a:solidFill>
                  <a:srgbClr val="FF0000"/>
                </a:solidFill>
                <a:latin typeface="+mn-lt"/>
              </a:rPr>
              <a:t>delegácie</a:t>
            </a:r>
            <a:endParaRPr lang="en-US" dirty="0">
              <a:solidFill>
                <a:srgbClr val="FF0000"/>
              </a:solidFill>
              <a:latin typeface="+mn-lt"/>
            </a:endParaRPr>
          </a:p>
          <a:p>
            <a:pPr indent="-228600" algn="ctr">
              <a:buFont typeface="Arial" panose="020B0604020202020204" pitchFamily="34" charset="0"/>
              <a:buChar char="•"/>
            </a:pPr>
            <a:r>
              <a:rPr lang="en-US" dirty="0">
                <a:solidFill>
                  <a:srgbClr val="404040"/>
                </a:solidFill>
                <a:latin typeface="+mn-lt"/>
              </a:rPr>
              <a:t>33 </a:t>
            </a:r>
            <a:r>
              <a:rPr lang="en-US" dirty="0" err="1">
                <a:solidFill>
                  <a:srgbClr val="404040"/>
                </a:solidFill>
                <a:latin typeface="+mn-lt"/>
              </a:rPr>
              <a:t>športovcov</a:t>
            </a:r>
            <a:r>
              <a:rPr lang="en-US" dirty="0">
                <a:solidFill>
                  <a:srgbClr val="404040"/>
                </a:solidFill>
                <a:latin typeface="+mn-lt"/>
              </a:rPr>
              <a:t> </a:t>
            </a:r>
          </a:p>
          <a:p>
            <a:pPr indent="-228600" algn="ctr">
              <a:buFont typeface="Arial" panose="020B0604020202020204" pitchFamily="34" charset="0"/>
              <a:buChar char="•"/>
            </a:pPr>
            <a:r>
              <a:rPr lang="en-US" dirty="0">
                <a:solidFill>
                  <a:srgbClr val="404040"/>
                </a:solidFill>
                <a:latin typeface="+mn-lt"/>
              </a:rPr>
              <a:t>10 </a:t>
            </a:r>
            <a:r>
              <a:rPr lang="en-US" dirty="0" err="1">
                <a:solidFill>
                  <a:srgbClr val="404040"/>
                </a:solidFill>
                <a:latin typeface="+mn-lt"/>
              </a:rPr>
              <a:t>trénerov</a:t>
            </a:r>
            <a:endParaRPr lang="en-US" dirty="0">
              <a:solidFill>
                <a:srgbClr val="404040"/>
              </a:solidFill>
              <a:latin typeface="+mn-lt"/>
            </a:endParaRPr>
          </a:p>
          <a:p>
            <a:pPr indent="-228600" algn="ctr">
              <a:buFont typeface="Arial" panose="020B0604020202020204" pitchFamily="34" charset="0"/>
              <a:buChar char="•"/>
            </a:pPr>
            <a:r>
              <a:rPr lang="en-US" dirty="0">
                <a:solidFill>
                  <a:srgbClr val="404040"/>
                </a:solidFill>
                <a:latin typeface="+mn-lt"/>
              </a:rPr>
              <a:t>1 </a:t>
            </a:r>
            <a:r>
              <a:rPr lang="en-US" dirty="0" err="1">
                <a:solidFill>
                  <a:srgbClr val="404040"/>
                </a:solidFill>
                <a:latin typeface="+mn-lt"/>
              </a:rPr>
              <a:t>lekár</a:t>
            </a:r>
            <a:r>
              <a:rPr lang="en-US" dirty="0">
                <a:solidFill>
                  <a:srgbClr val="404040"/>
                </a:solidFill>
                <a:latin typeface="+mn-lt"/>
              </a:rPr>
              <a:t> </a:t>
            </a:r>
          </a:p>
          <a:p>
            <a:pPr indent="-228600" algn="ctr">
              <a:buFont typeface="Arial" panose="020B0604020202020204" pitchFamily="34" charset="0"/>
              <a:buChar char="•"/>
            </a:pPr>
            <a:r>
              <a:rPr lang="en-US" dirty="0">
                <a:solidFill>
                  <a:srgbClr val="404040"/>
                </a:solidFill>
                <a:latin typeface="+mn-lt"/>
              </a:rPr>
              <a:t>4 </a:t>
            </a:r>
            <a:r>
              <a:rPr lang="en-US" dirty="0" err="1">
                <a:solidFill>
                  <a:srgbClr val="404040"/>
                </a:solidFill>
                <a:latin typeface="+mn-lt"/>
              </a:rPr>
              <a:t>vedenie</a:t>
            </a:r>
            <a:r>
              <a:rPr lang="en-US" dirty="0">
                <a:solidFill>
                  <a:srgbClr val="404040"/>
                </a:solidFill>
                <a:latin typeface="+mn-lt"/>
              </a:rPr>
              <a:t> </a:t>
            </a:r>
            <a:r>
              <a:rPr lang="en-US" dirty="0" err="1">
                <a:solidFill>
                  <a:srgbClr val="404040"/>
                </a:solidFill>
                <a:latin typeface="+mn-lt"/>
              </a:rPr>
              <a:t>výpravy</a:t>
            </a:r>
            <a:endParaRPr lang="en-US" dirty="0">
              <a:solidFill>
                <a:srgbClr val="404040"/>
              </a:solidFill>
              <a:latin typeface="+mn-lt"/>
            </a:endParaRPr>
          </a:p>
          <a:p>
            <a:pPr indent="-228600">
              <a:buFont typeface="Arial" panose="020B0604020202020204" pitchFamily="34" charset="0"/>
              <a:buChar char="•"/>
            </a:pPr>
            <a:endParaRPr lang="en-US" dirty="0">
              <a:solidFill>
                <a:srgbClr val="404040"/>
              </a:solidFill>
              <a:latin typeface="+mn-lt"/>
            </a:endParaRPr>
          </a:p>
          <a:p>
            <a:pPr indent="-228600">
              <a:buFont typeface="Arial" panose="020B0604020202020204" pitchFamily="34" charset="0"/>
              <a:buChar char="•"/>
            </a:pPr>
            <a:endParaRPr lang="en-US" dirty="0">
              <a:solidFill>
                <a:srgbClr val="404040"/>
              </a:solidFill>
              <a:latin typeface="+mn-lt"/>
            </a:endParaRPr>
          </a:p>
          <a:p>
            <a:pPr indent="-228600">
              <a:buFont typeface="Arial" panose="020B0604020202020204" pitchFamily="34" charset="0"/>
              <a:buChar char="•"/>
            </a:pPr>
            <a:endParaRPr lang="en-US" dirty="0">
              <a:solidFill>
                <a:srgbClr val="404040"/>
              </a:solidFill>
              <a:latin typeface="+mn-lt"/>
            </a:endParaRPr>
          </a:p>
        </p:txBody>
      </p:sp>
      <p:sp>
        <p:nvSpPr>
          <p:cNvPr id="21" name="Oval 20">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6718" y="1443035"/>
            <a:ext cx="3971932" cy="3971930"/>
          </a:xfrm>
          <a:prstGeom prst="ellipse">
            <a:avLst/>
          </a:prstGeom>
          <a:solidFill>
            <a:srgbClr val="FFFFFF"/>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Zástupný text 4">
            <a:extLst>
              <a:ext uri="{FF2B5EF4-FFF2-40B4-BE49-F238E27FC236}">
                <a16:creationId xmlns:a16="http://schemas.microsoft.com/office/drawing/2014/main" id="{0F574671-C5F7-4783-9AF1-F8BEF573C45C}"/>
              </a:ext>
            </a:extLst>
          </p:cNvPr>
          <p:cNvSpPr txBox="1">
            <a:spLocks/>
          </p:cNvSpPr>
          <p:nvPr/>
        </p:nvSpPr>
        <p:spPr>
          <a:xfrm>
            <a:off x="7581409" y="1512577"/>
            <a:ext cx="3971932" cy="3685032"/>
          </a:xfrm>
          <a:prstGeom prst="ellipse">
            <a:avLst/>
          </a:prstGeom>
          <a:solidFill>
            <a:schemeClr val="accent2"/>
          </a:solidFill>
          <a:ln>
            <a:noFill/>
          </a:ln>
        </p:spPr>
        <p:txBody>
          <a:bodyPr vert="horz" lIns="182880" tIns="182880" rIns="182880" bIns="182880" rtlCol="0" anchor="ctr">
            <a:normAutofit/>
          </a:bodyPr>
          <a:lstStyle>
            <a:lvl1pPr marL="0" indent="0" algn="l" defTabSz="914400" rtl="0" eaLnBrk="1" latinLnBrk="0" hangingPunct="1">
              <a:lnSpc>
                <a:spcPct val="100000"/>
              </a:lnSpc>
              <a:spcBef>
                <a:spcPts val="1000"/>
              </a:spcBef>
              <a:buClr>
                <a:schemeClr val="accent2"/>
              </a:buClr>
              <a:buFontTx/>
              <a:buNone/>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lgn="ctr">
              <a:lnSpc>
                <a:spcPct val="90000"/>
              </a:lnSpc>
              <a:spcBef>
                <a:spcPct val="0"/>
              </a:spcBef>
              <a:spcAft>
                <a:spcPts val="600"/>
              </a:spcAft>
            </a:pPr>
            <a:r>
              <a:rPr lang="en-US" sz="3000" kern="1200" cap="all" spc="200" baseline="0" dirty="0">
                <a:solidFill>
                  <a:srgbClr val="FFFFFF"/>
                </a:solidFill>
                <a:latin typeface="+mj-lt"/>
                <a:ea typeface="+mj-ea"/>
                <a:cs typeface="+mj-cs"/>
              </a:rPr>
              <a:t> SLOVENSKOKAZAŇ 2022 </a:t>
            </a:r>
          </a:p>
        </p:txBody>
      </p:sp>
      <p:pic>
        <p:nvPicPr>
          <p:cNvPr id="1026" name="4c8f211e-adf4-437a-8082-973cf1ebd9f2" descr="Image">
            <a:extLst>
              <a:ext uri="{FF2B5EF4-FFF2-40B4-BE49-F238E27FC236}">
                <a16:creationId xmlns:a16="http://schemas.microsoft.com/office/drawing/2014/main" id="{51CF21F1-A03D-47AC-8C98-FA042A645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30" y="1266624"/>
            <a:ext cx="2484437"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6239775"/>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ástupný text 4">
            <a:extLst>
              <a:ext uri="{FF2B5EF4-FFF2-40B4-BE49-F238E27FC236}">
                <a16:creationId xmlns:a16="http://schemas.microsoft.com/office/drawing/2014/main" id="{0F574671-C5F7-4783-9AF1-F8BEF573C45C}"/>
              </a:ext>
            </a:extLst>
          </p:cNvPr>
          <p:cNvSpPr txBox="1">
            <a:spLocks/>
          </p:cNvSpPr>
          <p:nvPr/>
        </p:nvSpPr>
        <p:spPr>
          <a:xfrm>
            <a:off x="405354" y="513058"/>
            <a:ext cx="5373278" cy="3685032"/>
          </a:xfrm>
          <a:prstGeom prst="ellipse">
            <a:avLst/>
          </a:prstGeom>
          <a:solidFill>
            <a:schemeClr val="accent2"/>
          </a:solidFill>
          <a:ln>
            <a:noFill/>
          </a:ln>
        </p:spPr>
        <p:txBody>
          <a:bodyPr vert="horz" lIns="182880" tIns="182880" rIns="182880" bIns="182880" rtlCol="0" anchor="ctr">
            <a:normAutofit/>
          </a:bodyPr>
          <a:lstStyle>
            <a:lvl1pPr marL="0" indent="0" algn="l" defTabSz="914400" rtl="0" eaLnBrk="1" latinLnBrk="0" hangingPunct="1">
              <a:lnSpc>
                <a:spcPct val="100000"/>
              </a:lnSpc>
              <a:spcBef>
                <a:spcPts val="1000"/>
              </a:spcBef>
              <a:buClr>
                <a:schemeClr val="accent2"/>
              </a:buClr>
              <a:buFontTx/>
              <a:buNone/>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lgn="ctr">
              <a:lnSpc>
                <a:spcPct val="90000"/>
              </a:lnSpc>
              <a:spcBef>
                <a:spcPct val="0"/>
              </a:spcBef>
              <a:spcAft>
                <a:spcPts val="600"/>
              </a:spcAft>
            </a:pPr>
            <a:r>
              <a:rPr lang="en-US" sz="3000" kern="1200" cap="all" spc="200" baseline="0" dirty="0">
                <a:solidFill>
                  <a:srgbClr val="FFFFFF"/>
                </a:solidFill>
                <a:latin typeface="+mj-lt"/>
                <a:ea typeface="+mj-ea"/>
                <a:cs typeface="+mj-cs"/>
              </a:rPr>
              <a:t> </a:t>
            </a:r>
            <a:r>
              <a:rPr lang="en-US" sz="3200" b="1" dirty="0">
                <a:solidFill>
                  <a:srgbClr val="002060"/>
                </a:solidFill>
              </a:rPr>
              <a:t>ADMINISRATÍVA</a:t>
            </a:r>
            <a:endParaRPr lang="en-US" sz="1400" b="1" dirty="0">
              <a:solidFill>
                <a:srgbClr val="002060"/>
              </a:solidFill>
            </a:endParaRPr>
          </a:p>
          <a:p>
            <a:pPr algn="ctr">
              <a:lnSpc>
                <a:spcPct val="90000"/>
              </a:lnSpc>
              <a:spcBef>
                <a:spcPct val="0"/>
              </a:spcBef>
              <a:spcAft>
                <a:spcPts val="600"/>
              </a:spcAft>
            </a:pPr>
            <a:r>
              <a:rPr lang="en-US" sz="3000" kern="1200" cap="all" spc="200" baseline="0" dirty="0" err="1">
                <a:solidFill>
                  <a:srgbClr val="FFFFFF"/>
                </a:solidFill>
                <a:latin typeface="+mj-lt"/>
                <a:ea typeface="+mj-ea"/>
                <a:cs typeface="+mj-cs"/>
              </a:rPr>
              <a:t>výpravA</a:t>
            </a:r>
            <a:r>
              <a:rPr lang="en-US" sz="3000" kern="1200" cap="all" spc="200" baseline="0" dirty="0">
                <a:solidFill>
                  <a:srgbClr val="FFFFFF"/>
                </a:solidFill>
                <a:latin typeface="+mj-lt"/>
                <a:ea typeface="+mj-ea"/>
                <a:cs typeface="+mj-cs"/>
              </a:rPr>
              <a:t> KAZAŇ 2022 </a:t>
            </a:r>
          </a:p>
        </p:txBody>
      </p:sp>
      <p:sp>
        <p:nvSpPr>
          <p:cNvPr id="12" name="Zástupný text 2">
            <a:extLst>
              <a:ext uri="{FF2B5EF4-FFF2-40B4-BE49-F238E27FC236}">
                <a16:creationId xmlns:a16="http://schemas.microsoft.com/office/drawing/2014/main" id="{F9B3B29B-D36E-4AEA-AC55-677E25105F2B}"/>
              </a:ext>
            </a:extLst>
          </p:cNvPr>
          <p:cNvSpPr txBox="1">
            <a:spLocks/>
          </p:cNvSpPr>
          <p:nvPr/>
        </p:nvSpPr>
        <p:spPr>
          <a:xfrm>
            <a:off x="6260104" y="1888826"/>
            <a:ext cx="5931896" cy="4618527"/>
          </a:xfrm>
          <a:prstGeom prst="rect">
            <a:avLst/>
          </a:prstGeom>
        </p:spPr>
        <p:txBody>
          <a:bodyPr vert="horz" lIns="91440" tIns="45720" rIns="91440" bIns="45720" rtlCol="0" anchor="ctr">
            <a:normAutofit fontScale="25000" lnSpcReduction="20000"/>
          </a:bodyPr>
          <a:lstStyle>
            <a:lvl1pPr marL="0" indent="0" algn="l" defTabSz="914400" rtl="0" eaLnBrk="1" latinLnBrk="0" hangingPunct="1">
              <a:lnSpc>
                <a:spcPct val="100000"/>
              </a:lnSpc>
              <a:spcBef>
                <a:spcPts val="1000"/>
              </a:spcBef>
              <a:buClr>
                <a:schemeClr val="accent2"/>
              </a:buClr>
              <a:buFontTx/>
              <a:buNone/>
              <a:defRPr sz="3000" kern="1200" baseline="0">
                <a:solidFill>
                  <a:schemeClr val="accent3"/>
                </a:solidFill>
                <a:latin typeface="Tahoma" panose="020B0604030504040204" pitchFamily="34" charset="0"/>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457200" indent="-457200">
              <a:buFontTx/>
              <a:buChar char="-"/>
            </a:pPr>
            <a:r>
              <a:rPr lang="en-US" sz="12800" dirty="0" err="1">
                <a:solidFill>
                  <a:srgbClr val="404040"/>
                </a:solidFill>
                <a:latin typeface="+mn-lt"/>
              </a:rPr>
              <a:t>Dotazníky</a:t>
            </a:r>
            <a:endParaRPr lang="en-US" sz="12800" dirty="0">
              <a:solidFill>
                <a:srgbClr val="404040"/>
              </a:solidFill>
              <a:latin typeface="+mn-lt"/>
            </a:endParaRPr>
          </a:p>
          <a:p>
            <a:pPr marL="457200" indent="-457200">
              <a:buFontTx/>
              <a:buChar char="-"/>
            </a:pPr>
            <a:r>
              <a:rPr lang="en-US" sz="12800" dirty="0" err="1">
                <a:solidFill>
                  <a:srgbClr val="404040"/>
                </a:solidFill>
                <a:latin typeface="+mn-lt"/>
              </a:rPr>
              <a:t>Prehlásenia</a:t>
            </a:r>
            <a:endParaRPr lang="en-US" sz="12800" dirty="0">
              <a:solidFill>
                <a:srgbClr val="404040"/>
              </a:solidFill>
              <a:latin typeface="+mn-lt"/>
            </a:endParaRPr>
          </a:p>
          <a:p>
            <a:pPr marL="457200" indent="-457200">
              <a:buFontTx/>
              <a:buChar char="-"/>
            </a:pPr>
            <a:r>
              <a:rPr lang="en-US" sz="12800" dirty="0" err="1">
                <a:solidFill>
                  <a:srgbClr val="404040"/>
                </a:solidFill>
                <a:latin typeface="+mn-lt"/>
              </a:rPr>
              <a:t>Lekárske</a:t>
            </a:r>
            <a:r>
              <a:rPr lang="en-US" sz="12800" dirty="0">
                <a:solidFill>
                  <a:srgbClr val="404040"/>
                </a:solidFill>
                <a:latin typeface="+mn-lt"/>
              </a:rPr>
              <a:t> </a:t>
            </a:r>
            <a:r>
              <a:rPr lang="en-US" sz="12800" dirty="0" err="1">
                <a:solidFill>
                  <a:srgbClr val="404040"/>
                </a:solidFill>
                <a:latin typeface="+mn-lt"/>
              </a:rPr>
              <a:t>potvrdenie</a:t>
            </a:r>
            <a:r>
              <a:rPr lang="en-US" sz="12800" dirty="0">
                <a:solidFill>
                  <a:srgbClr val="404040"/>
                </a:solidFill>
                <a:latin typeface="+mn-lt"/>
              </a:rPr>
              <a:t>!</a:t>
            </a:r>
          </a:p>
          <a:p>
            <a:pPr marL="457200" indent="-457200">
              <a:buFontTx/>
              <a:buChar char="-"/>
            </a:pPr>
            <a:r>
              <a:rPr lang="en-US" sz="12800" dirty="0" err="1">
                <a:solidFill>
                  <a:srgbClr val="404040"/>
                </a:solidFill>
                <a:latin typeface="+mn-lt"/>
              </a:rPr>
              <a:t>Akreditácia</a:t>
            </a:r>
            <a:r>
              <a:rPr lang="en-US" sz="12800" dirty="0">
                <a:solidFill>
                  <a:srgbClr val="404040"/>
                </a:solidFill>
                <a:latin typeface="+mn-lt"/>
              </a:rPr>
              <a:t>: </a:t>
            </a:r>
            <a:r>
              <a:rPr lang="en-US" sz="12800" dirty="0" err="1">
                <a:solidFill>
                  <a:srgbClr val="404040"/>
                </a:solidFill>
                <a:latin typeface="+mn-lt"/>
              </a:rPr>
              <a:t>fotografia</a:t>
            </a:r>
            <a:r>
              <a:rPr lang="en-US" sz="12800" dirty="0">
                <a:solidFill>
                  <a:srgbClr val="404040"/>
                </a:solidFill>
                <a:latin typeface="+mn-lt"/>
              </a:rPr>
              <a:t>, </a:t>
            </a:r>
            <a:r>
              <a:rPr lang="en-US" sz="12800" dirty="0" err="1">
                <a:solidFill>
                  <a:srgbClr val="404040"/>
                </a:solidFill>
                <a:latin typeface="+mn-lt"/>
              </a:rPr>
              <a:t>údaje</a:t>
            </a:r>
            <a:endParaRPr lang="en-US" sz="12800" dirty="0">
              <a:solidFill>
                <a:srgbClr val="404040"/>
              </a:solidFill>
              <a:latin typeface="+mn-lt"/>
            </a:endParaRPr>
          </a:p>
          <a:p>
            <a:pPr marL="457200" indent="-457200">
              <a:buFontTx/>
              <a:buChar char="-"/>
            </a:pPr>
            <a:r>
              <a:rPr lang="en-US" sz="12800" dirty="0" err="1">
                <a:solidFill>
                  <a:srgbClr val="404040"/>
                </a:solidFill>
                <a:latin typeface="+mn-lt"/>
              </a:rPr>
              <a:t>Oblečenie</a:t>
            </a:r>
            <a:r>
              <a:rPr lang="en-US" sz="12800" dirty="0">
                <a:solidFill>
                  <a:srgbClr val="404040"/>
                </a:solidFill>
                <a:latin typeface="+mn-lt"/>
              </a:rPr>
              <a:t> </a:t>
            </a:r>
            <a:r>
              <a:rPr lang="en-US" sz="12800" dirty="0" err="1">
                <a:solidFill>
                  <a:srgbClr val="404040"/>
                </a:solidFill>
                <a:latin typeface="+mn-lt"/>
              </a:rPr>
              <a:t>výprava</a:t>
            </a:r>
            <a:endParaRPr lang="en-US" sz="12800" dirty="0">
              <a:solidFill>
                <a:srgbClr val="404040"/>
              </a:solidFill>
              <a:latin typeface="+mn-lt"/>
            </a:endParaRPr>
          </a:p>
          <a:p>
            <a:pPr marL="457200" indent="-457200">
              <a:buFontTx/>
              <a:buChar char="-"/>
            </a:pPr>
            <a:r>
              <a:rPr lang="en-US" sz="12800" dirty="0" err="1">
                <a:solidFill>
                  <a:srgbClr val="404040"/>
                </a:solidFill>
                <a:latin typeface="+mn-lt"/>
              </a:rPr>
              <a:t>Oblečenie</a:t>
            </a:r>
            <a:r>
              <a:rPr lang="en-US" sz="12800" dirty="0">
                <a:solidFill>
                  <a:srgbClr val="404040"/>
                </a:solidFill>
                <a:latin typeface="+mn-lt"/>
              </a:rPr>
              <a:t> na </a:t>
            </a:r>
            <a:r>
              <a:rPr lang="en-US" sz="12800" dirty="0" err="1">
                <a:solidFill>
                  <a:srgbClr val="404040"/>
                </a:solidFill>
                <a:latin typeface="+mn-lt"/>
              </a:rPr>
              <a:t>súťaž</a:t>
            </a:r>
            <a:endParaRPr lang="en-US" sz="12800" dirty="0">
              <a:solidFill>
                <a:srgbClr val="404040"/>
              </a:solidFill>
              <a:latin typeface="+mn-lt"/>
            </a:endParaRPr>
          </a:p>
          <a:p>
            <a:pPr marL="457200" indent="-457200">
              <a:buFontTx/>
              <a:buChar char="-"/>
            </a:pPr>
            <a:r>
              <a:rPr lang="en-US" sz="12800" dirty="0">
                <a:solidFill>
                  <a:srgbClr val="404040"/>
                </a:solidFill>
                <a:latin typeface="+mn-lt"/>
              </a:rPr>
              <a:t>PAS !! (</a:t>
            </a:r>
            <a:r>
              <a:rPr lang="en-US" sz="9600" dirty="0" err="1">
                <a:solidFill>
                  <a:srgbClr val="404040"/>
                </a:solidFill>
                <a:latin typeface="+mn-lt"/>
              </a:rPr>
              <a:t>platný</a:t>
            </a:r>
            <a:r>
              <a:rPr lang="en-US" sz="9600" dirty="0">
                <a:solidFill>
                  <a:srgbClr val="404040"/>
                </a:solidFill>
                <a:latin typeface="+mn-lt"/>
              </a:rPr>
              <a:t> </a:t>
            </a:r>
            <a:r>
              <a:rPr lang="en-US" sz="9600" dirty="0" err="1">
                <a:solidFill>
                  <a:srgbClr val="404040"/>
                </a:solidFill>
                <a:latin typeface="+mn-lt"/>
              </a:rPr>
              <a:t>najmenej</a:t>
            </a:r>
            <a:r>
              <a:rPr lang="en-US" sz="9600" dirty="0">
                <a:solidFill>
                  <a:srgbClr val="404040"/>
                </a:solidFill>
                <a:latin typeface="+mn-lt"/>
              </a:rPr>
              <a:t> do 1.8.2022)</a:t>
            </a:r>
          </a:p>
          <a:p>
            <a:pPr marL="457200" indent="-457200">
              <a:buFontTx/>
              <a:buChar char="-"/>
            </a:pPr>
            <a:r>
              <a:rPr lang="en-US" sz="12800" dirty="0" err="1">
                <a:solidFill>
                  <a:srgbClr val="404040"/>
                </a:solidFill>
                <a:latin typeface="+mn-lt"/>
              </a:rPr>
              <a:t>Víza</a:t>
            </a:r>
            <a:endParaRPr lang="en-US" sz="12800" dirty="0">
              <a:solidFill>
                <a:srgbClr val="404040"/>
              </a:solidFill>
              <a:latin typeface="+mn-lt"/>
            </a:endParaRPr>
          </a:p>
          <a:p>
            <a:pPr marL="457200" indent="-457200">
              <a:buFontTx/>
              <a:buChar char="-"/>
            </a:pPr>
            <a:r>
              <a:rPr lang="en-US" sz="12800" dirty="0" err="1">
                <a:solidFill>
                  <a:srgbClr val="404040"/>
                </a:solidFill>
                <a:latin typeface="+mn-lt"/>
              </a:rPr>
              <a:t>Poistenie</a:t>
            </a:r>
            <a:endParaRPr lang="en-US" sz="12800" dirty="0">
              <a:solidFill>
                <a:srgbClr val="404040"/>
              </a:solidFill>
              <a:latin typeface="+mn-lt"/>
            </a:endParaRPr>
          </a:p>
          <a:p>
            <a:pPr marL="457200" indent="-457200">
              <a:buFontTx/>
              <a:buChar char="-"/>
            </a:pPr>
            <a:r>
              <a:rPr lang="en-US" sz="12800" dirty="0" err="1">
                <a:solidFill>
                  <a:srgbClr val="404040"/>
                </a:solidFill>
                <a:latin typeface="+mn-lt"/>
              </a:rPr>
              <a:t>Doprava</a:t>
            </a:r>
            <a:r>
              <a:rPr lang="en-US" sz="12800" dirty="0">
                <a:solidFill>
                  <a:srgbClr val="404040"/>
                </a:solidFill>
                <a:latin typeface="+mn-lt"/>
              </a:rPr>
              <a:t>, </a:t>
            </a:r>
            <a:r>
              <a:rPr lang="en-US" sz="12800" dirty="0" err="1">
                <a:solidFill>
                  <a:srgbClr val="404040"/>
                </a:solidFill>
                <a:latin typeface="+mn-lt"/>
              </a:rPr>
              <a:t>Ubytovanie</a:t>
            </a:r>
            <a:r>
              <a:rPr lang="en-US" sz="12800" dirty="0">
                <a:solidFill>
                  <a:srgbClr val="404040"/>
                </a:solidFill>
                <a:latin typeface="+mn-lt"/>
              </a:rPr>
              <a:t>, Strava</a:t>
            </a:r>
          </a:p>
          <a:p>
            <a:pPr marL="457200" indent="-457200">
              <a:buFontTx/>
              <a:buChar char="-"/>
            </a:pPr>
            <a:r>
              <a:rPr lang="en-US" sz="12800" dirty="0">
                <a:solidFill>
                  <a:srgbClr val="404040"/>
                </a:solidFill>
                <a:latin typeface="+mn-lt"/>
              </a:rPr>
              <a:t>Who is Who – “</a:t>
            </a:r>
            <a:r>
              <a:rPr lang="en-US" sz="12800" dirty="0" err="1">
                <a:solidFill>
                  <a:srgbClr val="404040"/>
                </a:solidFill>
                <a:latin typeface="+mn-lt"/>
              </a:rPr>
              <a:t>Kto</a:t>
            </a:r>
            <a:r>
              <a:rPr lang="en-US" sz="12800" dirty="0">
                <a:solidFill>
                  <a:srgbClr val="404040"/>
                </a:solidFill>
                <a:latin typeface="+mn-lt"/>
              </a:rPr>
              <a:t> je </a:t>
            </a:r>
            <a:r>
              <a:rPr lang="en-US" sz="12800" dirty="0" err="1">
                <a:solidFill>
                  <a:srgbClr val="404040"/>
                </a:solidFill>
                <a:latin typeface="+mn-lt"/>
              </a:rPr>
              <a:t>Kto</a:t>
            </a:r>
            <a:r>
              <a:rPr lang="en-US" sz="12800" dirty="0">
                <a:solidFill>
                  <a:srgbClr val="404040"/>
                </a:solidFill>
                <a:latin typeface="+mn-lt"/>
              </a:rPr>
              <a:t>”</a:t>
            </a:r>
          </a:p>
          <a:p>
            <a:pPr marL="457200" indent="-457200">
              <a:buFontTx/>
              <a:buChar char="-"/>
            </a:pPr>
            <a:r>
              <a:rPr lang="en-US" sz="12800" dirty="0">
                <a:solidFill>
                  <a:srgbClr val="404040"/>
                </a:solidFill>
                <a:latin typeface="+mn-lt"/>
              </a:rPr>
              <a:t> </a:t>
            </a:r>
            <a:r>
              <a:rPr lang="en-US" sz="12800" dirty="0" err="1">
                <a:solidFill>
                  <a:srgbClr val="404040"/>
                </a:solidFill>
                <a:latin typeface="+mn-lt"/>
              </a:rPr>
              <a:t>Tréningový</a:t>
            </a:r>
            <a:r>
              <a:rPr lang="en-US" sz="12800" dirty="0">
                <a:solidFill>
                  <a:srgbClr val="404040"/>
                </a:solidFill>
                <a:latin typeface="+mn-lt"/>
              </a:rPr>
              <a:t> </a:t>
            </a:r>
            <a:r>
              <a:rPr lang="en-US" sz="12800" dirty="0" err="1">
                <a:solidFill>
                  <a:srgbClr val="404040"/>
                </a:solidFill>
                <a:latin typeface="+mn-lt"/>
              </a:rPr>
              <a:t>proces</a:t>
            </a:r>
            <a:endParaRPr lang="en-US" sz="12800" dirty="0">
              <a:solidFill>
                <a:srgbClr val="404040"/>
              </a:solidFill>
              <a:latin typeface="+mn-lt"/>
            </a:endParaRPr>
          </a:p>
          <a:p>
            <a:pPr marL="457200" indent="-457200">
              <a:buFontTx/>
              <a:buChar char="-"/>
            </a:pPr>
            <a:endParaRPr lang="en-US" sz="12800" dirty="0">
              <a:solidFill>
                <a:srgbClr val="404040"/>
              </a:solidFill>
              <a:latin typeface="+mn-lt"/>
            </a:endParaRPr>
          </a:p>
          <a:p>
            <a:pPr marL="457200" indent="-457200">
              <a:buFontTx/>
              <a:buChar char="-"/>
            </a:pPr>
            <a:endParaRPr lang="en-US" dirty="0">
              <a:solidFill>
                <a:srgbClr val="404040"/>
              </a:solidFill>
              <a:latin typeface="+mn-lt"/>
            </a:endParaRPr>
          </a:p>
          <a:p>
            <a:pPr marL="457200" indent="-457200">
              <a:buFontTx/>
              <a:buChar char="-"/>
            </a:pPr>
            <a:endParaRPr lang="en-US" dirty="0">
              <a:solidFill>
                <a:srgbClr val="404040"/>
              </a:solidFill>
              <a:latin typeface="+mn-lt"/>
            </a:endParaRPr>
          </a:p>
          <a:p>
            <a:pPr marL="457200" indent="-457200">
              <a:buFontTx/>
              <a:buChar char="-"/>
            </a:pPr>
            <a:endParaRPr lang="en-US" dirty="0">
              <a:solidFill>
                <a:srgbClr val="002060"/>
              </a:solidFill>
              <a:latin typeface="+mn-lt"/>
            </a:endParaRPr>
          </a:p>
          <a:p>
            <a:pPr indent="-228600">
              <a:buFont typeface="Arial" panose="020B0604020202020204" pitchFamily="34" charset="0"/>
              <a:buChar char="•"/>
            </a:pPr>
            <a:endParaRPr lang="en-US" dirty="0">
              <a:solidFill>
                <a:srgbClr val="404040"/>
              </a:solidFill>
              <a:latin typeface="+mn-lt"/>
            </a:endParaRPr>
          </a:p>
          <a:p>
            <a:pPr indent="-228600">
              <a:buFont typeface="Arial" panose="020B0604020202020204" pitchFamily="34" charset="0"/>
              <a:buChar char="•"/>
            </a:pPr>
            <a:endParaRPr lang="en-US" dirty="0">
              <a:solidFill>
                <a:srgbClr val="404040"/>
              </a:solidFill>
              <a:latin typeface="+mn-lt"/>
            </a:endParaRPr>
          </a:p>
        </p:txBody>
      </p:sp>
      <p:pic>
        <p:nvPicPr>
          <p:cNvPr id="2" name="Obrázok 1">
            <a:extLst>
              <a:ext uri="{FF2B5EF4-FFF2-40B4-BE49-F238E27FC236}">
                <a16:creationId xmlns:a16="http://schemas.microsoft.com/office/drawing/2014/main" id="{F1470CAA-EADB-4A2C-BCA8-CB571A0D28FC}"/>
              </a:ext>
            </a:extLst>
          </p:cNvPr>
          <p:cNvPicPr>
            <a:picLocks noChangeAspect="1"/>
          </p:cNvPicPr>
          <p:nvPr/>
        </p:nvPicPr>
        <p:blipFill>
          <a:blip r:embed="rId2"/>
          <a:stretch>
            <a:fillRect/>
          </a:stretch>
        </p:blipFill>
        <p:spPr>
          <a:xfrm>
            <a:off x="785191" y="4360486"/>
            <a:ext cx="4440025" cy="2497514"/>
          </a:xfrm>
          <a:prstGeom prst="rect">
            <a:avLst/>
          </a:prstGeom>
        </p:spPr>
      </p:pic>
    </p:spTree>
    <p:extLst>
      <p:ext uri="{BB962C8B-B14F-4D97-AF65-F5344CB8AC3E}">
        <p14:creationId xmlns:p14="http://schemas.microsoft.com/office/powerpoint/2010/main" val="23445082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ástupný text 4">
            <a:extLst>
              <a:ext uri="{FF2B5EF4-FFF2-40B4-BE49-F238E27FC236}">
                <a16:creationId xmlns:a16="http://schemas.microsoft.com/office/drawing/2014/main" id="{0F574671-C5F7-4783-9AF1-F8BEF573C45C}"/>
              </a:ext>
            </a:extLst>
          </p:cNvPr>
          <p:cNvSpPr txBox="1">
            <a:spLocks/>
          </p:cNvSpPr>
          <p:nvPr/>
        </p:nvSpPr>
        <p:spPr>
          <a:xfrm>
            <a:off x="822113" y="391153"/>
            <a:ext cx="5373278" cy="3685032"/>
          </a:xfrm>
          <a:prstGeom prst="ellipse">
            <a:avLst/>
          </a:prstGeom>
          <a:solidFill>
            <a:schemeClr val="accent2"/>
          </a:solidFill>
          <a:ln>
            <a:noFill/>
          </a:ln>
        </p:spPr>
        <p:txBody>
          <a:bodyPr vert="horz" lIns="182880" tIns="182880" rIns="182880" bIns="182880" rtlCol="0" anchor="ctr">
            <a:normAutofit/>
          </a:bodyPr>
          <a:lstStyle>
            <a:lvl1pPr marL="0" indent="0" algn="l" defTabSz="914400" rtl="0" eaLnBrk="1" latinLnBrk="0" hangingPunct="1">
              <a:lnSpc>
                <a:spcPct val="100000"/>
              </a:lnSpc>
              <a:spcBef>
                <a:spcPts val="1000"/>
              </a:spcBef>
              <a:buClr>
                <a:schemeClr val="accent2"/>
              </a:buClr>
              <a:buFontTx/>
              <a:buNone/>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lgn="ctr">
              <a:lnSpc>
                <a:spcPct val="90000"/>
              </a:lnSpc>
              <a:spcBef>
                <a:spcPct val="0"/>
              </a:spcBef>
              <a:spcAft>
                <a:spcPts val="600"/>
              </a:spcAft>
            </a:pPr>
            <a:r>
              <a:rPr lang="en-US" sz="3000" kern="1200" cap="all" spc="200" baseline="0" dirty="0">
                <a:solidFill>
                  <a:srgbClr val="FFFFFF"/>
                </a:solidFill>
                <a:latin typeface="+mj-lt"/>
                <a:ea typeface="+mj-ea"/>
                <a:cs typeface="+mj-cs"/>
              </a:rPr>
              <a:t> </a:t>
            </a:r>
            <a:r>
              <a:rPr lang="en-US" sz="3200" b="1" kern="1200" cap="all" spc="200" baseline="0" dirty="0" err="1">
                <a:solidFill>
                  <a:srgbClr val="002060"/>
                </a:solidFill>
                <a:latin typeface="+mj-lt"/>
                <a:ea typeface="+mj-ea"/>
                <a:cs typeface="+mj-cs"/>
              </a:rPr>
              <a:t>oficIálne</a:t>
            </a:r>
            <a:r>
              <a:rPr lang="en-US" sz="3200" b="1" kern="1200" cap="all" spc="200" baseline="0" dirty="0">
                <a:solidFill>
                  <a:srgbClr val="002060"/>
                </a:solidFill>
                <a:latin typeface="+mj-lt"/>
                <a:ea typeface="+mj-ea"/>
                <a:cs typeface="+mj-cs"/>
              </a:rPr>
              <a:t> </a:t>
            </a:r>
            <a:r>
              <a:rPr lang="en-US" sz="3200" b="1" kern="1200" cap="all" spc="200" baseline="0" dirty="0" err="1">
                <a:solidFill>
                  <a:srgbClr val="002060"/>
                </a:solidFill>
                <a:latin typeface="+mj-lt"/>
                <a:ea typeface="+mj-ea"/>
                <a:cs typeface="+mj-cs"/>
              </a:rPr>
              <a:t>o</a:t>
            </a:r>
            <a:r>
              <a:rPr lang="en-US" sz="3200" b="1" cap="all" spc="200" dirty="0" err="1">
                <a:solidFill>
                  <a:srgbClr val="002060"/>
                </a:solidFill>
                <a:latin typeface="+mj-lt"/>
                <a:ea typeface="+mj-ea"/>
                <a:cs typeface="+mj-cs"/>
              </a:rPr>
              <a:t>blečenie</a:t>
            </a:r>
            <a:endParaRPr lang="en-US" sz="1400" b="1" dirty="0">
              <a:solidFill>
                <a:srgbClr val="002060"/>
              </a:solidFill>
            </a:endParaRPr>
          </a:p>
          <a:p>
            <a:pPr algn="ctr">
              <a:lnSpc>
                <a:spcPct val="90000"/>
              </a:lnSpc>
              <a:spcBef>
                <a:spcPct val="0"/>
              </a:spcBef>
              <a:spcAft>
                <a:spcPts val="600"/>
              </a:spcAft>
            </a:pPr>
            <a:r>
              <a:rPr lang="en-US" sz="3000" kern="1200" cap="all" spc="200" baseline="0" dirty="0" err="1">
                <a:solidFill>
                  <a:srgbClr val="FFFFFF"/>
                </a:solidFill>
                <a:latin typeface="+mj-lt"/>
                <a:ea typeface="+mj-ea"/>
                <a:cs typeface="+mj-cs"/>
              </a:rPr>
              <a:t>výpravA</a:t>
            </a:r>
            <a:r>
              <a:rPr lang="en-US" sz="3000" kern="1200" cap="all" spc="200" baseline="0" dirty="0">
                <a:solidFill>
                  <a:srgbClr val="FFFFFF"/>
                </a:solidFill>
                <a:latin typeface="+mj-lt"/>
                <a:ea typeface="+mj-ea"/>
                <a:cs typeface="+mj-cs"/>
              </a:rPr>
              <a:t> KAZAŇ 2022 </a:t>
            </a:r>
          </a:p>
        </p:txBody>
      </p:sp>
      <p:sp>
        <p:nvSpPr>
          <p:cNvPr id="12" name="Zástupný text 2">
            <a:extLst>
              <a:ext uri="{FF2B5EF4-FFF2-40B4-BE49-F238E27FC236}">
                <a16:creationId xmlns:a16="http://schemas.microsoft.com/office/drawing/2014/main" id="{F9B3B29B-D36E-4AEA-AC55-677E25105F2B}"/>
              </a:ext>
            </a:extLst>
          </p:cNvPr>
          <p:cNvSpPr txBox="1">
            <a:spLocks/>
          </p:cNvSpPr>
          <p:nvPr/>
        </p:nvSpPr>
        <p:spPr>
          <a:xfrm>
            <a:off x="6967116" y="4133654"/>
            <a:ext cx="5931896" cy="4618527"/>
          </a:xfrm>
          <a:prstGeom prst="rect">
            <a:avLst/>
          </a:prstGeom>
        </p:spPr>
        <p:txBody>
          <a:bodyPr vert="horz" lIns="91440" tIns="45720" rIns="91440" bIns="45720" rtlCol="0" anchor="ctr">
            <a:normAutofit fontScale="92500" lnSpcReduction="10000"/>
          </a:bodyPr>
          <a:lstStyle>
            <a:lvl1pPr marL="0" indent="0" algn="l" defTabSz="914400" rtl="0" eaLnBrk="1" latinLnBrk="0" hangingPunct="1">
              <a:lnSpc>
                <a:spcPct val="100000"/>
              </a:lnSpc>
              <a:spcBef>
                <a:spcPts val="1000"/>
              </a:spcBef>
              <a:buClr>
                <a:schemeClr val="accent2"/>
              </a:buClr>
              <a:buFontTx/>
              <a:buNone/>
              <a:defRPr sz="3000" kern="1200" baseline="0">
                <a:solidFill>
                  <a:schemeClr val="accent3"/>
                </a:solidFill>
                <a:latin typeface="Tahoma" panose="020B0604030504040204" pitchFamily="34" charset="0"/>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457200" indent="-457200">
              <a:buFontTx/>
              <a:buChar char="-"/>
            </a:pPr>
            <a:r>
              <a:rPr lang="en-US" sz="4800" dirty="0" err="1">
                <a:solidFill>
                  <a:srgbClr val="404040"/>
                </a:solidFill>
                <a:latin typeface="+mn-lt"/>
              </a:rPr>
              <a:t>DemiŠport</a:t>
            </a:r>
            <a:r>
              <a:rPr lang="en-US" sz="4800" dirty="0">
                <a:solidFill>
                  <a:srgbClr val="404040"/>
                </a:solidFill>
                <a:latin typeface="+mn-lt"/>
              </a:rPr>
              <a:t> </a:t>
            </a:r>
          </a:p>
          <a:p>
            <a:pPr marL="457200" indent="-457200">
              <a:buFontTx/>
              <a:buChar char="-"/>
            </a:pPr>
            <a:r>
              <a:rPr lang="en-US" sz="4800" dirty="0">
                <a:solidFill>
                  <a:srgbClr val="404040"/>
                </a:solidFill>
                <a:latin typeface="+mn-lt"/>
              </a:rPr>
              <a:t>Alpine Pro</a:t>
            </a:r>
          </a:p>
          <a:p>
            <a:pPr marL="457200" indent="-457200">
              <a:buFontTx/>
              <a:buChar char="-"/>
            </a:pPr>
            <a:r>
              <a:rPr lang="en-US" sz="4800" dirty="0">
                <a:solidFill>
                  <a:srgbClr val="404040"/>
                </a:solidFill>
                <a:latin typeface="+mn-lt"/>
              </a:rPr>
              <a:t>ÚĽUV</a:t>
            </a:r>
          </a:p>
          <a:p>
            <a:pPr marL="457200" indent="-457200">
              <a:buFontTx/>
              <a:buChar char="-"/>
            </a:pPr>
            <a:r>
              <a:rPr lang="en-US" sz="4800" dirty="0">
                <a:solidFill>
                  <a:srgbClr val="404040"/>
                </a:solidFill>
                <a:latin typeface="+mn-lt"/>
              </a:rPr>
              <a:t>Gabor ?</a:t>
            </a:r>
          </a:p>
          <a:p>
            <a:pPr marL="457200" indent="-457200">
              <a:buFontTx/>
              <a:buChar char="-"/>
            </a:pPr>
            <a:r>
              <a:rPr lang="en-US" sz="4800" dirty="0">
                <a:solidFill>
                  <a:srgbClr val="404040"/>
                </a:solidFill>
                <a:latin typeface="+mn-lt"/>
              </a:rPr>
              <a:t>NYNA</a:t>
            </a:r>
          </a:p>
          <a:p>
            <a:pPr marL="457200" indent="-457200">
              <a:buFontTx/>
              <a:buChar char="-"/>
            </a:pPr>
            <a:r>
              <a:rPr lang="en-US" sz="4800" dirty="0">
                <a:solidFill>
                  <a:srgbClr val="404040"/>
                </a:solidFill>
                <a:latin typeface="+mn-lt"/>
              </a:rPr>
              <a:t>Daylong</a:t>
            </a:r>
          </a:p>
          <a:p>
            <a:endParaRPr lang="en-US" sz="4800" dirty="0">
              <a:solidFill>
                <a:srgbClr val="404040"/>
              </a:solidFill>
              <a:latin typeface="+mn-lt"/>
            </a:endParaRPr>
          </a:p>
          <a:p>
            <a:pPr marL="457200" indent="-457200">
              <a:buFontTx/>
              <a:buChar char="-"/>
            </a:pPr>
            <a:endParaRPr lang="en-US" sz="4800" dirty="0">
              <a:solidFill>
                <a:srgbClr val="404040"/>
              </a:solidFill>
              <a:latin typeface="+mn-lt"/>
            </a:endParaRPr>
          </a:p>
          <a:p>
            <a:pPr marL="457200" indent="-457200">
              <a:buFontTx/>
              <a:buChar char="-"/>
            </a:pPr>
            <a:endParaRPr lang="en-US" sz="12800" dirty="0">
              <a:solidFill>
                <a:srgbClr val="404040"/>
              </a:solidFill>
              <a:latin typeface="+mn-lt"/>
            </a:endParaRPr>
          </a:p>
          <a:p>
            <a:pPr marL="457200" indent="-457200">
              <a:buFontTx/>
              <a:buChar char="-"/>
            </a:pPr>
            <a:endParaRPr lang="en-US" dirty="0">
              <a:solidFill>
                <a:srgbClr val="404040"/>
              </a:solidFill>
              <a:latin typeface="+mn-lt"/>
            </a:endParaRPr>
          </a:p>
          <a:p>
            <a:pPr marL="457200" indent="-457200">
              <a:buFontTx/>
              <a:buChar char="-"/>
            </a:pPr>
            <a:endParaRPr lang="en-US" dirty="0">
              <a:solidFill>
                <a:srgbClr val="404040"/>
              </a:solidFill>
              <a:latin typeface="+mn-lt"/>
            </a:endParaRPr>
          </a:p>
          <a:p>
            <a:pPr marL="457200" indent="-457200">
              <a:buFontTx/>
              <a:buChar char="-"/>
            </a:pPr>
            <a:endParaRPr lang="en-US" dirty="0">
              <a:solidFill>
                <a:srgbClr val="002060"/>
              </a:solidFill>
              <a:latin typeface="+mn-lt"/>
            </a:endParaRPr>
          </a:p>
          <a:p>
            <a:pPr indent="-228600">
              <a:buFont typeface="Arial" panose="020B0604020202020204" pitchFamily="34" charset="0"/>
              <a:buChar char="•"/>
            </a:pPr>
            <a:endParaRPr lang="en-US" dirty="0">
              <a:solidFill>
                <a:srgbClr val="404040"/>
              </a:solidFill>
              <a:latin typeface="+mn-lt"/>
            </a:endParaRPr>
          </a:p>
          <a:p>
            <a:pPr indent="-228600">
              <a:buFont typeface="Arial" panose="020B0604020202020204" pitchFamily="34" charset="0"/>
              <a:buChar char="•"/>
            </a:pPr>
            <a:endParaRPr lang="en-US" dirty="0">
              <a:solidFill>
                <a:srgbClr val="404040"/>
              </a:solidFill>
              <a:latin typeface="+mn-lt"/>
            </a:endParaRPr>
          </a:p>
        </p:txBody>
      </p:sp>
      <p:pic>
        <p:nvPicPr>
          <p:cNvPr id="4100" name="Picture 4" descr="Strong winter storm closes schools, businesses as snowfall accumulates |  Brainerd Dispatch">
            <a:extLst>
              <a:ext uri="{FF2B5EF4-FFF2-40B4-BE49-F238E27FC236}">
                <a16:creationId xmlns:a16="http://schemas.microsoft.com/office/drawing/2014/main" id="{8BEF65CA-4419-4D7F-B075-0D9CAC6C82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2550" y="4175980"/>
            <a:ext cx="4233241" cy="2643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6536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ástupný text 4">
            <a:extLst>
              <a:ext uri="{FF2B5EF4-FFF2-40B4-BE49-F238E27FC236}">
                <a16:creationId xmlns:a16="http://schemas.microsoft.com/office/drawing/2014/main" id="{0F574671-C5F7-4783-9AF1-F8BEF573C45C}"/>
              </a:ext>
            </a:extLst>
          </p:cNvPr>
          <p:cNvSpPr txBox="1">
            <a:spLocks/>
          </p:cNvSpPr>
          <p:nvPr/>
        </p:nvSpPr>
        <p:spPr>
          <a:xfrm>
            <a:off x="628453" y="1493446"/>
            <a:ext cx="5687505" cy="3685032"/>
          </a:xfrm>
          <a:prstGeom prst="ellipse">
            <a:avLst/>
          </a:prstGeom>
          <a:solidFill>
            <a:schemeClr val="accent2"/>
          </a:solidFill>
          <a:ln>
            <a:noFill/>
          </a:ln>
        </p:spPr>
        <p:txBody>
          <a:bodyPr vert="horz" lIns="182880" tIns="182880" rIns="182880" bIns="182880" rtlCol="0" anchor="ctr">
            <a:normAutofit lnSpcReduction="10000"/>
          </a:bodyPr>
          <a:lstStyle>
            <a:lvl1pPr marL="0" indent="0" algn="l" defTabSz="914400" rtl="0" eaLnBrk="1" latinLnBrk="0" hangingPunct="1">
              <a:lnSpc>
                <a:spcPct val="100000"/>
              </a:lnSpc>
              <a:spcBef>
                <a:spcPts val="1000"/>
              </a:spcBef>
              <a:buClr>
                <a:schemeClr val="accent2"/>
              </a:buClr>
              <a:buFontTx/>
              <a:buNone/>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lgn="ctr">
              <a:lnSpc>
                <a:spcPct val="90000"/>
              </a:lnSpc>
              <a:spcBef>
                <a:spcPct val="0"/>
              </a:spcBef>
              <a:spcAft>
                <a:spcPts val="600"/>
              </a:spcAft>
            </a:pPr>
            <a:r>
              <a:rPr lang="en-US" sz="3000" kern="1200" cap="all" spc="200" baseline="0" dirty="0">
                <a:solidFill>
                  <a:srgbClr val="FFFFFF"/>
                </a:solidFill>
                <a:latin typeface="+mj-lt"/>
                <a:ea typeface="+mj-ea"/>
                <a:cs typeface="+mj-cs"/>
              </a:rPr>
              <a:t> </a:t>
            </a:r>
            <a:r>
              <a:rPr lang="en-US" sz="3200" b="1" kern="1200" cap="all" spc="200" baseline="0" dirty="0" err="1">
                <a:solidFill>
                  <a:srgbClr val="002060"/>
                </a:solidFill>
                <a:latin typeface="+mj-lt"/>
                <a:ea typeface="+mj-ea"/>
                <a:cs typeface="+mj-cs"/>
              </a:rPr>
              <a:t>Správanie</a:t>
            </a:r>
            <a:r>
              <a:rPr lang="en-US" sz="3200" b="1" kern="1200" cap="all" spc="200" baseline="0" dirty="0">
                <a:solidFill>
                  <a:srgbClr val="002060"/>
                </a:solidFill>
                <a:latin typeface="+mj-lt"/>
                <a:ea typeface="+mj-ea"/>
                <a:cs typeface="+mj-cs"/>
              </a:rPr>
              <a:t> </a:t>
            </a:r>
          </a:p>
          <a:p>
            <a:pPr algn="ctr">
              <a:lnSpc>
                <a:spcPct val="90000"/>
              </a:lnSpc>
              <a:spcBef>
                <a:spcPct val="0"/>
              </a:spcBef>
              <a:spcAft>
                <a:spcPts val="600"/>
              </a:spcAft>
            </a:pPr>
            <a:r>
              <a:rPr lang="en-US" sz="3200" b="1" kern="1200" cap="all" spc="200" baseline="0" dirty="0">
                <a:solidFill>
                  <a:srgbClr val="002060"/>
                </a:solidFill>
                <a:latin typeface="+mj-lt"/>
                <a:ea typeface="+mj-ea"/>
                <a:cs typeface="+mj-cs"/>
              </a:rPr>
              <a:t>a</a:t>
            </a:r>
          </a:p>
          <a:p>
            <a:pPr algn="ctr">
              <a:lnSpc>
                <a:spcPct val="90000"/>
              </a:lnSpc>
              <a:spcBef>
                <a:spcPct val="0"/>
              </a:spcBef>
              <a:spcAft>
                <a:spcPts val="600"/>
              </a:spcAft>
            </a:pPr>
            <a:r>
              <a:rPr lang="en-US" sz="3200" b="1" cap="all" spc="200" dirty="0" err="1">
                <a:solidFill>
                  <a:srgbClr val="002060"/>
                </a:solidFill>
                <a:latin typeface="+mj-lt"/>
                <a:ea typeface="+mj-ea"/>
                <a:cs typeface="+mj-cs"/>
              </a:rPr>
              <a:t>Bezpečnosť</a:t>
            </a:r>
            <a:endParaRPr lang="en-US" sz="1400" b="1" dirty="0">
              <a:solidFill>
                <a:srgbClr val="002060"/>
              </a:solidFill>
            </a:endParaRPr>
          </a:p>
          <a:p>
            <a:pPr algn="ctr">
              <a:lnSpc>
                <a:spcPct val="90000"/>
              </a:lnSpc>
              <a:spcBef>
                <a:spcPct val="0"/>
              </a:spcBef>
              <a:spcAft>
                <a:spcPts val="600"/>
              </a:spcAft>
            </a:pPr>
            <a:r>
              <a:rPr lang="en-US" sz="3000" kern="1200" cap="all" spc="200" baseline="0" dirty="0" err="1">
                <a:solidFill>
                  <a:srgbClr val="FFFFFF"/>
                </a:solidFill>
                <a:latin typeface="+mj-lt"/>
                <a:ea typeface="+mj-ea"/>
                <a:cs typeface="+mj-cs"/>
              </a:rPr>
              <a:t>výpravA</a:t>
            </a:r>
            <a:r>
              <a:rPr lang="en-US" sz="3000" kern="1200" cap="all" spc="200" baseline="0" dirty="0">
                <a:solidFill>
                  <a:srgbClr val="FFFFFF"/>
                </a:solidFill>
                <a:latin typeface="+mj-lt"/>
                <a:ea typeface="+mj-ea"/>
                <a:cs typeface="+mj-cs"/>
              </a:rPr>
              <a:t> KAZAŇ 2022 </a:t>
            </a:r>
          </a:p>
        </p:txBody>
      </p:sp>
      <p:sp>
        <p:nvSpPr>
          <p:cNvPr id="12" name="Zástupný text 2">
            <a:extLst>
              <a:ext uri="{FF2B5EF4-FFF2-40B4-BE49-F238E27FC236}">
                <a16:creationId xmlns:a16="http://schemas.microsoft.com/office/drawing/2014/main" id="{F9B3B29B-D36E-4AEA-AC55-677E25105F2B}"/>
              </a:ext>
            </a:extLst>
          </p:cNvPr>
          <p:cNvSpPr txBox="1">
            <a:spLocks/>
          </p:cNvSpPr>
          <p:nvPr/>
        </p:nvSpPr>
        <p:spPr>
          <a:xfrm>
            <a:off x="15445818" y="9080292"/>
            <a:ext cx="1331559" cy="1211527"/>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1000"/>
              </a:spcBef>
              <a:buClr>
                <a:schemeClr val="accent2"/>
              </a:buClr>
              <a:buFontTx/>
              <a:buNone/>
              <a:defRPr sz="3000" kern="1200" baseline="0">
                <a:solidFill>
                  <a:schemeClr val="accent3"/>
                </a:solidFill>
                <a:latin typeface="Tahoma" panose="020B0604030504040204" pitchFamily="34" charset="0"/>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457200" indent="-457200">
              <a:buFontTx/>
              <a:buChar char="-"/>
            </a:pPr>
            <a:endParaRPr lang="en-US" sz="4800" dirty="0">
              <a:solidFill>
                <a:srgbClr val="404040"/>
              </a:solidFill>
              <a:latin typeface="+mn-lt"/>
            </a:endParaRPr>
          </a:p>
          <a:p>
            <a:pPr marL="457200" indent="-457200">
              <a:buFontTx/>
              <a:buChar char="-"/>
            </a:pPr>
            <a:endParaRPr lang="en-US" sz="12800" dirty="0">
              <a:solidFill>
                <a:srgbClr val="404040"/>
              </a:solidFill>
              <a:latin typeface="+mn-lt"/>
            </a:endParaRPr>
          </a:p>
          <a:p>
            <a:pPr marL="457200" indent="-457200">
              <a:buFontTx/>
              <a:buChar char="-"/>
            </a:pPr>
            <a:endParaRPr lang="en-US" dirty="0">
              <a:solidFill>
                <a:srgbClr val="404040"/>
              </a:solidFill>
              <a:latin typeface="+mn-lt"/>
            </a:endParaRPr>
          </a:p>
          <a:p>
            <a:pPr marL="457200" indent="-457200">
              <a:buFontTx/>
              <a:buChar char="-"/>
            </a:pPr>
            <a:endParaRPr lang="en-US" dirty="0">
              <a:solidFill>
                <a:srgbClr val="404040"/>
              </a:solidFill>
              <a:latin typeface="+mn-lt"/>
            </a:endParaRPr>
          </a:p>
          <a:p>
            <a:pPr marL="457200" indent="-457200">
              <a:buFontTx/>
              <a:buChar char="-"/>
            </a:pPr>
            <a:endParaRPr lang="en-US" dirty="0">
              <a:solidFill>
                <a:srgbClr val="002060"/>
              </a:solidFill>
              <a:latin typeface="+mn-lt"/>
            </a:endParaRPr>
          </a:p>
          <a:p>
            <a:pPr indent="-228600">
              <a:buFont typeface="Arial" panose="020B0604020202020204" pitchFamily="34" charset="0"/>
              <a:buChar char="•"/>
            </a:pPr>
            <a:endParaRPr lang="en-US" dirty="0">
              <a:solidFill>
                <a:srgbClr val="404040"/>
              </a:solidFill>
              <a:latin typeface="+mn-lt"/>
            </a:endParaRPr>
          </a:p>
          <a:p>
            <a:pPr indent="-228600">
              <a:buFont typeface="Arial" panose="020B0604020202020204" pitchFamily="34" charset="0"/>
              <a:buChar char="•"/>
            </a:pPr>
            <a:endParaRPr lang="en-US" dirty="0">
              <a:solidFill>
                <a:srgbClr val="404040"/>
              </a:solidFill>
              <a:latin typeface="+mn-lt"/>
            </a:endParaRPr>
          </a:p>
        </p:txBody>
      </p:sp>
      <p:pic>
        <p:nvPicPr>
          <p:cNvPr id="1026" name="Picture 2" descr="No Alcohol Drink Sign. Logo Element. No Drinking Sign, No Alcohol.. Royalty  Free Cliparts, Vectors, And Stock Illustration. Image 121582449.">
            <a:extLst>
              <a:ext uri="{FF2B5EF4-FFF2-40B4-BE49-F238E27FC236}">
                <a16:creationId xmlns:a16="http://schemas.microsoft.com/office/drawing/2014/main" id="{58BB285C-DB14-482A-8770-656B220EA8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7721" y="2264398"/>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moke-Free Environments and Cigarette Butt Recycling | City of Los Altos  California">
            <a:extLst>
              <a:ext uri="{FF2B5EF4-FFF2-40B4-BE49-F238E27FC236}">
                <a16:creationId xmlns:a16="http://schemas.microsoft.com/office/drawing/2014/main" id="{36F4057F-010E-4A92-A1F8-2C02916F82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8142" y="2264399"/>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ajbizarnejšie zážitky z lietadiel a letísk - Travelistan">
            <a:extLst>
              <a:ext uri="{FF2B5EF4-FFF2-40B4-BE49-F238E27FC236}">
                <a16:creationId xmlns:a16="http://schemas.microsoft.com/office/drawing/2014/main" id="{B0C50AD4-7CEB-4CE3-9626-03F4C19BBF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2377" y="5059017"/>
            <a:ext cx="2879623" cy="1798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292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ástupný text 4">
            <a:extLst>
              <a:ext uri="{FF2B5EF4-FFF2-40B4-BE49-F238E27FC236}">
                <a16:creationId xmlns:a16="http://schemas.microsoft.com/office/drawing/2014/main" id="{0F574671-C5F7-4783-9AF1-F8BEF573C45C}"/>
              </a:ext>
            </a:extLst>
          </p:cNvPr>
          <p:cNvSpPr txBox="1">
            <a:spLocks/>
          </p:cNvSpPr>
          <p:nvPr/>
        </p:nvSpPr>
        <p:spPr>
          <a:xfrm>
            <a:off x="722722" y="1586484"/>
            <a:ext cx="5373278" cy="3685032"/>
          </a:xfrm>
          <a:prstGeom prst="ellipse">
            <a:avLst/>
          </a:prstGeom>
          <a:solidFill>
            <a:schemeClr val="accent2"/>
          </a:solidFill>
          <a:ln>
            <a:noFill/>
          </a:ln>
        </p:spPr>
        <p:txBody>
          <a:bodyPr vert="horz" lIns="182880" tIns="182880" rIns="182880" bIns="182880" rtlCol="0" anchor="ctr">
            <a:normAutofit/>
          </a:bodyPr>
          <a:lstStyle>
            <a:lvl1pPr marL="0" indent="0" algn="l" defTabSz="914400" rtl="0" eaLnBrk="1" latinLnBrk="0" hangingPunct="1">
              <a:lnSpc>
                <a:spcPct val="100000"/>
              </a:lnSpc>
              <a:spcBef>
                <a:spcPts val="1000"/>
              </a:spcBef>
              <a:buClr>
                <a:schemeClr val="accent2"/>
              </a:buClr>
              <a:buFontTx/>
              <a:buNone/>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lgn="ctr">
              <a:lnSpc>
                <a:spcPct val="90000"/>
              </a:lnSpc>
              <a:spcBef>
                <a:spcPct val="0"/>
              </a:spcBef>
              <a:spcAft>
                <a:spcPts val="600"/>
              </a:spcAft>
            </a:pPr>
            <a:r>
              <a:rPr lang="en-US" sz="3000" kern="1200" cap="all" spc="200" baseline="0" dirty="0">
                <a:solidFill>
                  <a:srgbClr val="FFFFFF"/>
                </a:solidFill>
                <a:latin typeface="+mj-lt"/>
                <a:ea typeface="+mj-ea"/>
                <a:cs typeface="+mj-cs"/>
              </a:rPr>
              <a:t> </a:t>
            </a:r>
            <a:r>
              <a:rPr lang="en-US" sz="3200" b="1" kern="1200" cap="all" spc="200" baseline="0" dirty="0">
                <a:solidFill>
                  <a:srgbClr val="002060"/>
                </a:solidFill>
                <a:latin typeface="+mj-lt"/>
                <a:ea typeface="+mj-ea"/>
                <a:cs typeface="+mj-cs"/>
              </a:rPr>
              <a:t>F I N A N C I E</a:t>
            </a:r>
            <a:endParaRPr lang="en-US" sz="1400" b="1" dirty="0">
              <a:solidFill>
                <a:srgbClr val="002060"/>
              </a:solidFill>
            </a:endParaRPr>
          </a:p>
          <a:p>
            <a:pPr algn="ctr">
              <a:lnSpc>
                <a:spcPct val="90000"/>
              </a:lnSpc>
              <a:spcBef>
                <a:spcPct val="0"/>
              </a:spcBef>
              <a:spcAft>
                <a:spcPts val="600"/>
              </a:spcAft>
            </a:pPr>
            <a:r>
              <a:rPr lang="en-US" sz="3000" kern="1200" cap="all" spc="200" baseline="0" dirty="0" err="1">
                <a:solidFill>
                  <a:srgbClr val="FFFFFF"/>
                </a:solidFill>
                <a:latin typeface="+mj-lt"/>
                <a:ea typeface="+mj-ea"/>
                <a:cs typeface="+mj-cs"/>
              </a:rPr>
              <a:t>výpravA</a:t>
            </a:r>
            <a:r>
              <a:rPr lang="en-US" sz="3000" kern="1200" cap="all" spc="200" baseline="0" dirty="0">
                <a:solidFill>
                  <a:srgbClr val="FFFFFF"/>
                </a:solidFill>
                <a:latin typeface="+mj-lt"/>
                <a:ea typeface="+mj-ea"/>
                <a:cs typeface="+mj-cs"/>
              </a:rPr>
              <a:t> KAZAŇ 2022 </a:t>
            </a:r>
          </a:p>
        </p:txBody>
      </p:sp>
      <p:sp>
        <p:nvSpPr>
          <p:cNvPr id="12" name="Zástupný text 2">
            <a:extLst>
              <a:ext uri="{FF2B5EF4-FFF2-40B4-BE49-F238E27FC236}">
                <a16:creationId xmlns:a16="http://schemas.microsoft.com/office/drawing/2014/main" id="{F9B3B29B-D36E-4AEA-AC55-677E25105F2B}"/>
              </a:ext>
            </a:extLst>
          </p:cNvPr>
          <p:cNvSpPr txBox="1">
            <a:spLocks/>
          </p:cNvSpPr>
          <p:nvPr/>
        </p:nvSpPr>
        <p:spPr>
          <a:xfrm>
            <a:off x="6857786" y="4359892"/>
            <a:ext cx="5931896" cy="4618527"/>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1000"/>
              </a:spcBef>
              <a:buClr>
                <a:schemeClr val="accent2"/>
              </a:buClr>
              <a:buFontTx/>
              <a:buNone/>
              <a:defRPr sz="3000" kern="1200" baseline="0">
                <a:solidFill>
                  <a:schemeClr val="accent3"/>
                </a:solidFill>
                <a:latin typeface="Tahoma" panose="020B0604030504040204" pitchFamily="34" charset="0"/>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457200" indent="-457200">
              <a:buFontTx/>
              <a:buChar char="-"/>
            </a:pPr>
            <a:r>
              <a:rPr lang="en-US" sz="4800" dirty="0">
                <a:solidFill>
                  <a:srgbClr val="404040"/>
                </a:solidFill>
                <a:latin typeface="+mn-lt"/>
              </a:rPr>
              <a:t>MŠVVŠ SR</a:t>
            </a:r>
          </a:p>
          <a:p>
            <a:pPr marL="457200" indent="-457200">
              <a:buFontTx/>
              <a:buChar char="-"/>
            </a:pPr>
            <a:r>
              <a:rPr lang="en-US" sz="4800" dirty="0" err="1">
                <a:solidFill>
                  <a:srgbClr val="404040"/>
                </a:solidFill>
                <a:latin typeface="+mn-lt"/>
              </a:rPr>
              <a:t>Partneri</a:t>
            </a:r>
            <a:endParaRPr lang="en-US" sz="4800" dirty="0">
              <a:solidFill>
                <a:srgbClr val="404040"/>
              </a:solidFill>
              <a:latin typeface="+mn-lt"/>
            </a:endParaRPr>
          </a:p>
          <a:p>
            <a:pPr marL="457200" indent="-457200">
              <a:buFontTx/>
              <a:buChar char="-"/>
            </a:pPr>
            <a:r>
              <a:rPr lang="en-US" sz="4800" dirty="0" err="1">
                <a:solidFill>
                  <a:srgbClr val="404040"/>
                </a:solidFill>
                <a:latin typeface="+mn-lt"/>
              </a:rPr>
              <a:t>Dodávatelia</a:t>
            </a:r>
            <a:endParaRPr lang="en-US" sz="4800" dirty="0">
              <a:solidFill>
                <a:srgbClr val="404040"/>
              </a:solidFill>
              <a:latin typeface="+mn-lt"/>
            </a:endParaRPr>
          </a:p>
          <a:p>
            <a:endParaRPr lang="en-US" sz="4800" dirty="0">
              <a:solidFill>
                <a:srgbClr val="404040"/>
              </a:solidFill>
              <a:latin typeface="+mn-lt"/>
            </a:endParaRPr>
          </a:p>
          <a:p>
            <a:pPr marL="457200" indent="-457200">
              <a:buFontTx/>
              <a:buChar char="-"/>
            </a:pPr>
            <a:endParaRPr lang="en-US" sz="4800" dirty="0">
              <a:solidFill>
                <a:srgbClr val="404040"/>
              </a:solidFill>
              <a:latin typeface="+mn-lt"/>
            </a:endParaRPr>
          </a:p>
          <a:p>
            <a:pPr marL="457200" indent="-457200">
              <a:buFontTx/>
              <a:buChar char="-"/>
            </a:pPr>
            <a:endParaRPr lang="en-US" sz="12800" dirty="0">
              <a:solidFill>
                <a:srgbClr val="404040"/>
              </a:solidFill>
              <a:latin typeface="+mn-lt"/>
            </a:endParaRPr>
          </a:p>
          <a:p>
            <a:pPr marL="457200" indent="-457200">
              <a:buFontTx/>
              <a:buChar char="-"/>
            </a:pPr>
            <a:endParaRPr lang="en-US" dirty="0">
              <a:solidFill>
                <a:srgbClr val="404040"/>
              </a:solidFill>
              <a:latin typeface="+mn-lt"/>
            </a:endParaRPr>
          </a:p>
          <a:p>
            <a:pPr marL="457200" indent="-457200">
              <a:buFontTx/>
              <a:buChar char="-"/>
            </a:pPr>
            <a:endParaRPr lang="en-US" dirty="0">
              <a:solidFill>
                <a:srgbClr val="404040"/>
              </a:solidFill>
              <a:latin typeface="+mn-lt"/>
            </a:endParaRPr>
          </a:p>
          <a:p>
            <a:pPr marL="457200" indent="-457200">
              <a:buFontTx/>
              <a:buChar char="-"/>
            </a:pPr>
            <a:endParaRPr lang="en-US" dirty="0">
              <a:solidFill>
                <a:srgbClr val="002060"/>
              </a:solidFill>
              <a:latin typeface="+mn-lt"/>
            </a:endParaRPr>
          </a:p>
          <a:p>
            <a:pPr indent="-228600">
              <a:buFont typeface="Arial" panose="020B0604020202020204" pitchFamily="34" charset="0"/>
              <a:buChar char="•"/>
            </a:pPr>
            <a:endParaRPr lang="en-US" dirty="0">
              <a:solidFill>
                <a:srgbClr val="404040"/>
              </a:solidFill>
              <a:latin typeface="+mn-lt"/>
            </a:endParaRPr>
          </a:p>
          <a:p>
            <a:pPr indent="-228600">
              <a:buFont typeface="Arial" panose="020B0604020202020204" pitchFamily="34" charset="0"/>
              <a:buChar char="•"/>
            </a:pPr>
            <a:endParaRPr lang="en-US" dirty="0">
              <a:solidFill>
                <a:srgbClr val="404040"/>
              </a:solidFill>
              <a:latin typeface="+mn-lt"/>
            </a:endParaRPr>
          </a:p>
        </p:txBody>
      </p:sp>
      <p:pic>
        <p:nvPicPr>
          <p:cNvPr id="2050" name="Picture 2" descr="Euro Money - Free Stock Images &amp; Photos - 4233074 | StockFreeImages.com">
            <a:extLst>
              <a:ext uri="{FF2B5EF4-FFF2-40B4-BE49-F238E27FC236}">
                <a16:creationId xmlns:a16="http://schemas.microsoft.com/office/drawing/2014/main" id="{8C881ABE-0D81-46A1-A6B5-4B9F844B4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3667" y="4472589"/>
            <a:ext cx="3604376" cy="2686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72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ástupný text 2">
            <a:extLst>
              <a:ext uri="{FF2B5EF4-FFF2-40B4-BE49-F238E27FC236}">
                <a16:creationId xmlns:a16="http://schemas.microsoft.com/office/drawing/2014/main" id="{F9B3B29B-D36E-4AEA-AC55-677E25105F2B}"/>
              </a:ext>
            </a:extLst>
          </p:cNvPr>
          <p:cNvSpPr txBox="1">
            <a:spLocks/>
          </p:cNvSpPr>
          <p:nvPr/>
        </p:nvSpPr>
        <p:spPr>
          <a:xfrm>
            <a:off x="6096000" y="1193672"/>
            <a:ext cx="5715917" cy="3914063"/>
          </a:xfrm>
          <a:prstGeom prst="rect">
            <a:avLst/>
          </a:prstGeom>
        </p:spPr>
        <p:txBody>
          <a:bodyPr vert="horz" lIns="91440" tIns="45720" rIns="91440" bIns="45720" rtlCol="0" anchor="ctr">
            <a:normAutofit fontScale="92500" lnSpcReduction="20000"/>
          </a:bodyPr>
          <a:lstStyle>
            <a:lvl1pPr marL="0" indent="0" algn="l" defTabSz="914400" rtl="0" eaLnBrk="1" latinLnBrk="0" hangingPunct="1">
              <a:lnSpc>
                <a:spcPct val="100000"/>
              </a:lnSpc>
              <a:spcBef>
                <a:spcPts val="1000"/>
              </a:spcBef>
              <a:buClr>
                <a:schemeClr val="accent2"/>
              </a:buClr>
              <a:buFontTx/>
              <a:buNone/>
              <a:defRPr sz="3000" kern="1200" baseline="0">
                <a:solidFill>
                  <a:schemeClr val="accent3"/>
                </a:solidFill>
                <a:latin typeface="Tahoma" panose="020B0604030504040204" pitchFamily="34" charset="0"/>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solidFill>
                  <a:srgbClr val="404040"/>
                </a:solidFill>
                <a:latin typeface="+mn-lt"/>
              </a:rPr>
              <a:t>                 </a:t>
            </a:r>
          </a:p>
          <a:p>
            <a:pPr indent="-228600" algn="ctr">
              <a:buFont typeface="Arial" panose="020B0604020202020204" pitchFamily="34" charset="0"/>
              <a:buChar char="•"/>
            </a:pPr>
            <a:endParaRPr lang="en-US" dirty="0">
              <a:solidFill>
                <a:srgbClr val="404040"/>
              </a:solidFill>
              <a:latin typeface="+mn-lt"/>
            </a:endParaRPr>
          </a:p>
          <a:p>
            <a:pPr algn="ctr"/>
            <a:r>
              <a:rPr lang="en-US" dirty="0">
                <a:solidFill>
                  <a:srgbClr val="404040"/>
                </a:solidFill>
                <a:latin typeface="+mn-lt"/>
              </a:rPr>
              <a:t> ☺</a:t>
            </a:r>
          </a:p>
          <a:p>
            <a:pPr indent="-228600" algn="ctr">
              <a:buFont typeface="Arial" panose="020B0604020202020204" pitchFamily="34" charset="0"/>
              <a:buChar char="•"/>
            </a:pPr>
            <a:r>
              <a:rPr lang="en-US" dirty="0">
                <a:solidFill>
                  <a:srgbClr val="404040"/>
                </a:solidFill>
                <a:latin typeface="+mn-lt"/>
              </a:rPr>
              <a:t>PRÍPRAVA </a:t>
            </a:r>
          </a:p>
          <a:p>
            <a:pPr indent="-228600" algn="ctr">
              <a:buFont typeface="Arial" panose="020B0604020202020204" pitchFamily="34" charset="0"/>
              <a:buChar char="•"/>
            </a:pPr>
            <a:r>
              <a:rPr lang="en-US" dirty="0">
                <a:solidFill>
                  <a:srgbClr val="404040"/>
                </a:solidFill>
                <a:latin typeface="+mn-lt"/>
              </a:rPr>
              <a:t>On-line </a:t>
            </a:r>
            <a:r>
              <a:rPr lang="en-US" dirty="0" err="1">
                <a:solidFill>
                  <a:srgbClr val="404040"/>
                </a:solidFill>
                <a:latin typeface="+mn-lt"/>
              </a:rPr>
              <a:t>Trénerský</a:t>
            </a:r>
            <a:r>
              <a:rPr lang="en-US" dirty="0">
                <a:solidFill>
                  <a:srgbClr val="404040"/>
                </a:solidFill>
                <a:latin typeface="+mn-lt"/>
              </a:rPr>
              <a:t> </a:t>
            </a:r>
            <a:r>
              <a:rPr lang="en-US" dirty="0" err="1">
                <a:solidFill>
                  <a:srgbClr val="404040"/>
                </a:solidFill>
                <a:latin typeface="+mn-lt"/>
              </a:rPr>
              <a:t>dotazník</a:t>
            </a:r>
            <a:r>
              <a:rPr lang="en-US" dirty="0">
                <a:solidFill>
                  <a:srgbClr val="404040"/>
                </a:solidFill>
                <a:latin typeface="+mn-lt"/>
              </a:rPr>
              <a:t>/ </a:t>
            </a:r>
            <a:r>
              <a:rPr lang="en-US" dirty="0" err="1">
                <a:solidFill>
                  <a:srgbClr val="404040"/>
                </a:solidFill>
                <a:latin typeface="+mn-lt"/>
              </a:rPr>
              <a:t>kurz</a:t>
            </a:r>
            <a:endParaRPr lang="en-US" dirty="0">
              <a:solidFill>
                <a:srgbClr val="404040"/>
              </a:solidFill>
              <a:latin typeface="+mn-lt"/>
            </a:endParaRPr>
          </a:p>
          <a:p>
            <a:pPr indent="-228600" algn="ctr">
              <a:buFont typeface="Arial" panose="020B0604020202020204" pitchFamily="34" charset="0"/>
              <a:buChar char="•"/>
            </a:pPr>
            <a:r>
              <a:rPr lang="en-US" dirty="0">
                <a:solidFill>
                  <a:srgbClr val="404040"/>
                </a:solidFill>
                <a:latin typeface="+mn-lt"/>
              </a:rPr>
              <a:t> ☺</a:t>
            </a:r>
          </a:p>
          <a:p>
            <a:pPr indent="-228600" algn="ctr">
              <a:buFont typeface="Arial" panose="020B0604020202020204" pitchFamily="34" charset="0"/>
              <a:buChar char="•"/>
            </a:pPr>
            <a:r>
              <a:rPr lang="en-US" dirty="0">
                <a:solidFill>
                  <a:srgbClr val="404040"/>
                </a:solidFill>
                <a:latin typeface="+mn-lt"/>
              </a:rPr>
              <a:t>SÚSTREDENIA</a:t>
            </a:r>
          </a:p>
          <a:p>
            <a:pPr indent="-228600" algn="ctr">
              <a:buFont typeface="Arial" panose="020B0604020202020204" pitchFamily="34" charset="0"/>
              <a:buChar char="•"/>
            </a:pPr>
            <a:r>
              <a:rPr lang="en-US" dirty="0" err="1">
                <a:solidFill>
                  <a:srgbClr val="404040"/>
                </a:solidFill>
                <a:latin typeface="+mn-lt"/>
              </a:rPr>
              <a:t>stretnutia</a:t>
            </a:r>
            <a:r>
              <a:rPr lang="en-US" dirty="0">
                <a:solidFill>
                  <a:srgbClr val="404040"/>
                </a:solidFill>
                <a:latin typeface="+mn-lt"/>
              </a:rPr>
              <a:t> po </a:t>
            </a:r>
            <a:r>
              <a:rPr lang="en-US" dirty="0" err="1">
                <a:solidFill>
                  <a:srgbClr val="404040"/>
                </a:solidFill>
                <a:latin typeface="+mn-lt"/>
              </a:rPr>
              <a:t>športoch</a:t>
            </a:r>
            <a:endParaRPr lang="en-US" dirty="0">
              <a:solidFill>
                <a:srgbClr val="404040"/>
              </a:solidFill>
              <a:latin typeface="+mn-lt"/>
            </a:endParaRPr>
          </a:p>
          <a:p>
            <a:pPr indent="-228600" algn="ctr">
              <a:buFont typeface="Arial" panose="020B0604020202020204" pitchFamily="34" charset="0"/>
              <a:buChar char="•"/>
            </a:pPr>
            <a:endParaRPr lang="en-US" dirty="0">
              <a:solidFill>
                <a:srgbClr val="404040"/>
              </a:solidFill>
              <a:latin typeface="+mn-lt"/>
            </a:endParaRPr>
          </a:p>
          <a:p>
            <a:pPr indent="-228600">
              <a:buFont typeface="Arial" panose="020B0604020202020204" pitchFamily="34" charset="0"/>
              <a:buChar char="•"/>
            </a:pPr>
            <a:endParaRPr lang="en-US" dirty="0">
              <a:solidFill>
                <a:srgbClr val="404040"/>
              </a:solidFill>
              <a:latin typeface="+mn-lt"/>
            </a:endParaRPr>
          </a:p>
          <a:p>
            <a:pPr indent="-228600">
              <a:buFont typeface="Arial" panose="020B0604020202020204" pitchFamily="34" charset="0"/>
              <a:buChar char="•"/>
            </a:pPr>
            <a:endParaRPr lang="en-US" dirty="0">
              <a:solidFill>
                <a:srgbClr val="404040"/>
              </a:solidFill>
              <a:latin typeface="+mn-lt"/>
            </a:endParaRPr>
          </a:p>
        </p:txBody>
      </p:sp>
      <p:sp>
        <p:nvSpPr>
          <p:cNvPr id="11" name="Zástupný text 4">
            <a:extLst>
              <a:ext uri="{FF2B5EF4-FFF2-40B4-BE49-F238E27FC236}">
                <a16:creationId xmlns:a16="http://schemas.microsoft.com/office/drawing/2014/main" id="{0F574671-C5F7-4783-9AF1-F8BEF573C45C}"/>
              </a:ext>
            </a:extLst>
          </p:cNvPr>
          <p:cNvSpPr txBox="1">
            <a:spLocks/>
          </p:cNvSpPr>
          <p:nvPr/>
        </p:nvSpPr>
        <p:spPr>
          <a:xfrm>
            <a:off x="617424" y="1193672"/>
            <a:ext cx="5715917" cy="3685032"/>
          </a:xfrm>
          <a:prstGeom prst="ellipse">
            <a:avLst/>
          </a:prstGeom>
          <a:solidFill>
            <a:schemeClr val="accent2"/>
          </a:solidFill>
          <a:ln>
            <a:noFill/>
          </a:ln>
        </p:spPr>
        <p:txBody>
          <a:bodyPr vert="horz" lIns="182880" tIns="182880" rIns="182880" bIns="182880" rtlCol="0" anchor="ctr">
            <a:normAutofit/>
          </a:bodyPr>
          <a:lstStyle>
            <a:lvl1pPr marL="0" indent="0" algn="l" defTabSz="914400" rtl="0" eaLnBrk="1" latinLnBrk="0" hangingPunct="1">
              <a:lnSpc>
                <a:spcPct val="100000"/>
              </a:lnSpc>
              <a:spcBef>
                <a:spcPts val="1000"/>
              </a:spcBef>
              <a:buClr>
                <a:schemeClr val="accent2"/>
              </a:buClr>
              <a:buFontTx/>
              <a:buNone/>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lgn="ctr">
              <a:lnSpc>
                <a:spcPct val="90000"/>
              </a:lnSpc>
              <a:spcBef>
                <a:spcPct val="0"/>
              </a:spcBef>
              <a:spcAft>
                <a:spcPts val="600"/>
              </a:spcAft>
            </a:pPr>
            <a:r>
              <a:rPr lang="en-US" sz="3000" kern="1200" cap="all" spc="200" baseline="0" dirty="0">
                <a:solidFill>
                  <a:srgbClr val="FFFFFF"/>
                </a:solidFill>
                <a:latin typeface="+mj-lt"/>
                <a:ea typeface="+mj-ea"/>
                <a:cs typeface="+mj-cs"/>
              </a:rPr>
              <a:t> </a:t>
            </a:r>
            <a:r>
              <a:rPr lang="en-US" sz="3200" b="1" dirty="0" err="1">
                <a:solidFill>
                  <a:srgbClr val="002060"/>
                </a:solidFill>
              </a:rPr>
              <a:t>Športová</a:t>
            </a:r>
            <a:r>
              <a:rPr lang="en-US" sz="3200" b="1" dirty="0">
                <a:solidFill>
                  <a:srgbClr val="002060"/>
                </a:solidFill>
              </a:rPr>
              <a:t> </a:t>
            </a:r>
            <a:r>
              <a:rPr lang="en-US" sz="3200" b="1" dirty="0" err="1">
                <a:solidFill>
                  <a:srgbClr val="002060"/>
                </a:solidFill>
              </a:rPr>
              <a:t>príprava</a:t>
            </a:r>
            <a:endParaRPr lang="en-US" sz="3200" b="1" dirty="0">
              <a:solidFill>
                <a:srgbClr val="002060"/>
              </a:solidFill>
            </a:endParaRPr>
          </a:p>
          <a:p>
            <a:pPr algn="ctr">
              <a:lnSpc>
                <a:spcPct val="90000"/>
              </a:lnSpc>
              <a:spcBef>
                <a:spcPct val="0"/>
              </a:spcBef>
              <a:spcAft>
                <a:spcPts val="600"/>
              </a:spcAft>
            </a:pPr>
            <a:r>
              <a:rPr lang="en-US" sz="3000" cap="all" spc="200" dirty="0">
                <a:solidFill>
                  <a:srgbClr val="FFFFFF"/>
                </a:solidFill>
                <a:latin typeface="+mj-lt"/>
                <a:ea typeface="+mj-ea"/>
                <a:cs typeface="+mj-cs"/>
              </a:rPr>
              <a:t>K</a:t>
            </a:r>
            <a:r>
              <a:rPr lang="en-US" sz="3000" kern="1200" cap="all" spc="200" baseline="0" dirty="0">
                <a:solidFill>
                  <a:srgbClr val="FFFFFF"/>
                </a:solidFill>
                <a:latin typeface="+mj-lt"/>
                <a:ea typeface="+mj-ea"/>
                <a:cs typeface="+mj-cs"/>
              </a:rPr>
              <a:t>AZAŇ 2022 </a:t>
            </a:r>
          </a:p>
        </p:txBody>
      </p:sp>
      <p:pic>
        <p:nvPicPr>
          <p:cNvPr id="3074" name="Picture 2" descr="Skiing | Cross-country skiing, downhill skiing and snowboarding in Norway">
            <a:extLst>
              <a:ext uri="{FF2B5EF4-FFF2-40B4-BE49-F238E27FC236}">
                <a16:creationId xmlns:a16="http://schemas.microsoft.com/office/drawing/2014/main" id="{3CDEC532-BAE4-43D1-AE27-8A442F1D9D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74467"/>
            <a:ext cx="3475383" cy="173769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ind the right cross country skiing equipment">
            <a:extLst>
              <a:ext uri="{FF2B5EF4-FFF2-40B4-BE49-F238E27FC236}">
                <a16:creationId xmlns:a16="http://schemas.microsoft.com/office/drawing/2014/main" id="{F16CB95A-7C66-465F-B183-4AEE15EE84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5383" y="5171797"/>
            <a:ext cx="3790121" cy="174036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he Year Teenage Girls Blew Up Figure Skating - WSJ">
            <a:extLst>
              <a:ext uri="{FF2B5EF4-FFF2-40B4-BE49-F238E27FC236}">
                <a16:creationId xmlns:a16="http://schemas.microsoft.com/office/drawing/2014/main" id="{7CC7FDBF-472E-4222-B086-065A93E83C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5504" y="5168346"/>
            <a:ext cx="2252870" cy="168965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allaghan Country Blog - Callaghan Country">
            <a:extLst>
              <a:ext uri="{FF2B5EF4-FFF2-40B4-BE49-F238E27FC236}">
                <a16:creationId xmlns:a16="http://schemas.microsoft.com/office/drawing/2014/main" id="{70D640D3-1663-41F9-93D3-DF1E718B9F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18374" y="5167172"/>
            <a:ext cx="2252870" cy="1690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1556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911797C-036D-DB40-9A40-70D1A92E67E8}"/>
              </a:ext>
            </a:extLst>
          </p:cNvPr>
          <p:cNvSpPr>
            <a:spLocks noGrp="1"/>
          </p:cNvSpPr>
          <p:nvPr>
            <p:ph type="body" sz="quarter" idx="13"/>
          </p:nvPr>
        </p:nvSpPr>
        <p:spPr>
          <a:xfrm>
            <a:off x="364754" y="850862"/>
            <a:ext cx="10662011" cy="974725"/>
          </a:xfrm>
        </p:spPr>
        <p:txBody>
          <a:bodyPr/>
          <a:lstStyle/>
          <a:p>
            <a:pPr algn="ctr"/>
            <a:r>
              <a:rPr lang="en-US" sz="3200" i="1" dirty="0" err="1"/>
              <a:t>Vzdelávanie</a:t>
            </a:r>
            <a:r>
              <a:rPr lang="en-US" sz="3200" i="1" dirty="0"/>
              <a:t> </a:t>
            </a:r>
            <a:r>
              <a:rPr lang="en-US" sz="3200" i="1" dirty="0" err="1"/>
              <a:t>trénerov</a:t>
            </a:r>
            <a:endParaRPr lang="sk-SK" sz="3200" i="1" dirty="0"/>
          </a:p>
        </p:txBody>
      </p:sp>
      <p:pic>
        <p:nvPicPr>
          <p:cNvPr id="3" name="Obrázok 2">
            <a:extLst>
              <a:ext uri="{FF2B5EF4-FFF2-40B4-BE49-F238E27FC236}">
                <a16:creationId xmlns:a16="http://schemas.microsoft.com/office/drawing/2014/main" id="{33E16A47-D4A1-4FC8-B160-D204DF4FDAA9}"/>
              </a:ext>
            </a:extLst>
          </p:cNvPr>
          <p:cNvPicPr>
            <a:picLocks noChangeAspect="1"/>
          </p:cNvPicPr>
          <p:nvPr/>
        </p:nvPicPr>
        <p:blipFill>
          <a:blip r:embed="rId2"/>
          <a:stretch>
            <a:fillRect/>
          </a:stretch>
        </p:blipFill>
        <p:spPr>
          <a:xfrm>
            <a:off x="1736701" y="1825587"/>
            <a:ext cx="7918115" cy="4453939"/>
          </a:xfrm>
          <a:prstGeom prst="rect">
            <a:avLst/>
          </a:prstGeom>
        </p:spPr>
      </p:pic>
    </p:spTree>
    <p:extLst>
      <p:ext uri="{BB962C8B-B14F-4D97-AF65-F5344CB8AC3E}">
        <p14:creationId xmlns:p14="http://schemas.microsoft.com/office/powerpoint/2010/main" val="746410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911797C-036D-DB40-9A40-70D1A92E67E8}"/>
              </a:ext>
            </a:extLst>
          </p:cNvPr>
          <p:cNvSpPr>
            <a:spLocks noGrp="1"/>
          </p:cNvSpPr>
          <p:nvPr>
            <p:ph type="body" sz="quarter" idx="13"/>
          </p:nvPr>
        </p:nvSpPr>
        <p:spPr>
          <a:xfrm>
            <a:off x="364754" y="850862"/>
            <a:ext cx="10662011" cy="974725"/>
          </a:xfrm>
        </p:spPr>
        <p:txBody>
          <a:bodyPr/>
          <a:lstStyle/>
          <a:p>
            <a:pPr algn="ctr"/>
            <a:r>
              <a:rPr lang="en-US" sz="3200" i="1" dirty="0" err="1"/>
              <a:t>Sústredenia</a:t>
            </a:r>
            <a:r>
              <a:rPr lang="en-US" sz="3200" i="1" dirty="0"/>
              <a:t> po </a:t>
            </a:r>
            <a:r>
              <a:rPr lang="en-US" sz="3200" i="1" dirty="0" err="1"/>
              <a:t>športoch</a:t>
            </a:r>
            <a:r>
              <a:rPr lang="en-US" sz="3200" i="1" dirty="0"/>
              <a:t> </a:t>
            </a:r>
            <a:endParaRPr lang="sk-SK" sz="3200" i="1" dirty="0"/>
          </a:p>
        </p:txBody>
      </p:sp>
      <p:sp>
        <p:nvSpPr>
          <p:cNvPr id="4" name="Zástupný text 4">
            <a:extLst>
              <a:ext uri="{FF2B5EF4-FFF2-40B4-BE49-F238E27FC236}">
                <a16:creationId xmlns:a16="http://schemas.microsoft.com/office/drawing/2014/main" id="{2C994E55-F605-4E40-A86E-501E9842889D}"/>
              </a:ext>
            </a:extLst>
          </p:cNvPr>
          <p:cNvSpPr txBox="1">
            <a:spLocks/>
          </p:cNvSpPr>
          <p:nvPr/>
        </p:nvSpPr>
        <p:spPr>
          <a:xfrm>
            <a:off x="3195241" y="1711814"/>
            <a:ext cx="5392578" cy="2379419"/>
          </a:xfrm>
          <a:prstGeom prst="ellipse">
            <a:avLst/>
          </a:prstGeom>
          <a:solidFill>
            <a:schemeClr val="accent2"/>
          </a:solidFill>
          <a:ln>
            <a:noFill/>
          </a:ln>
        </p:spPr>
        <p:txBody>
          <a:bodyPr vert="horz" lIns="182880" tIns="182880" rIns="182880" bIns="182880" rtlCol="0" anchor="ctr">
            <a:normAutofit fontScale="85000" lnSpcReduction="10000"/>
          </a:bodyPr>
          <a:lstStyle>
            <a:lvl1pPr marL="0" indent="0" algn="l" defTabSz="914400" rtl="0" eaLnBrk="1" latinLnBrk="0" hangingPunct="1">
              <a:lnSpc>
                <a:spcPct val="100000"/>
              </a:lnSpc>
              <a:spcBef>
                <a:spcPts val="1000"/>
              </a:spcBef>
              <a:buClr>
                <a:schemeClr val="accent2"/>
              </a:buClr>
              <a:buFontTx/>
              <a:buNone/>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lgn="ctr">
              <a:lnSpc>
                <a:spcPct val="90000"/>
              </a:lnSpc>
              <a:spcBef>
                <a:spcPct val="0"/>
              </a:spcBef>
              <a:spcAft>
                <a:spcPts val="600"/>
              </a:spcAft>
            </a:pPr>
            <a:r>
              <a:rPr lang="en-US" sz="3000" kern="1200" cap="all" spc="200" baseline="0" dirty="0">
                <a:solidFill>
                  <a:srgbClr val="FFFFFF"/>
                </a:solidFill>
                <a:latin typeface="+mj-lt"/>
                <a:ea typeface="+mj-ea"/>
                <a:cs typeface="+mj-cs"/>
              </a:rPr>
              <a:t> </a:t>
            </a:r>
            <a:r>
              <a:rPr lang="en-US" sz="5400" kern="1200" cap="all" spc="200" baseline="0" dirty="0">
                <a:solidFill>
                  <a:srgbClr val="FF0000"/>
                </a:solidFill>
                <a:latin typeface="+mj-lt"/>
                <a:ea typeface="+mj-ea"/>
                <a:cs typeface="+mj-cs"/>
              </a:rPr>
              <a:t>v </a:t>
            </a:r>
            <a:r>
              <a:rPr lang="en-US" sz="5400" kern="1200" cap="all" spc="200" baseline="0" dirty="0" err="1">
                <a:solidFill>
                  <a:srgbClr val="FF0000"/>
                </a:solidFill>
                <a:latin typeface="+mj-lt"/>
                <a:ea typeface="+mj-ea"/>
                <a:cs typeface="+mj-cs"/>
              </a:rPr>
              <a:t>procese</a:t>
            </a:r>
            <a:r>
              <a:rPr lang="en-US" sz="5400" kern="1200" cap="all" spc="200" baseline="0" dirty="0">
                <a:solidFill>
                  <a:srgbClr val="FF0000"/>
                </a:solidFill>
                <a:latin typeface="+mj-lt"/>
                <a:ea typeface="+mj-ea"/>
                <a:cs typeface="+mj-cs"/>
              </a:rPr>
              <a:t> …</a:t>
            </a:r>
          </a:p>
        </p:txBody>
      </p:sp>
      <p:pic>
        <p:nvPicPr>
          <p:cNvPr id="5" name="Obrázok 4">
            <a:extLst>
              <a:ext uri="{FF2B5EF4-FFF2-40B4-BE49-F238E27FC236}">
                <a16:creationId xmlns:a16="http://schemas.microsoft.com/office/drawing/2014/main" id="{8A0F8419-E203-48A0-9567-3C1B0C46348C}"/>
              </a:ext>
            </a:extLst>
          </p:cNvPr>
          <p:cNvPicPr>
            <a:picLocks noChangeAspect="1"/>
          </p:cNvPicPr>
          <p:nvPr/>
        </p:nvPicPr>
        <p:blipFill>
          <a:blip r:embed="rId2"/>
          <a:stretch>
            <a:fillRect/>
          </a:stretch>
        </p:blipFill>
        <p:spPr>
          <a:xfrm>
            <a:off x="9294829" y="4569635"/>
            <a:ext cx="2897171" cy="2288365"/>
          </a:xfrm>
          <a:prstGeom prst="rect">
            <a:avLst/>
          </a:prstGeom>
        </p:spPr>
      </p:pic>
      <p:sp>
        <p:nvSpPr>
          <p:cNvPr id="6" name="Text Placeholder 6">
            <a:extLst>
              <a:ext uri="{FF2B5EF4-FFF2-40B4-BE49-F238E27FC236}">
                <a16:creationId xmlns:a16="http://schemas.microsoft.com/office/drawing/2014/main" id="{49CA7C95-0D06-4036-B018-F7E9A69EDA68}"/>
              </a:ext>
            </a:extLst>
          </p:cNvPr>
          <p:cNvSpPr txBox="1">
            <a:spLocks/>
          </p:cNvSpPr>
          <p:nvPr/>
        </p:nvSpPr>
        <p:spPr>
          <a:xfrm>
            <a:off x="-934574" y="4952185"/>
            <a:ext cx="10662011" cy="974725"/>
          </a:xfrm>
          <a:prstGeom prst="rect">
            <a:avLst/>
          </a:prstGeom>
        </p:spPr>
        <p:txBody>
          <a:bodyPr/>
          <a:lstStyle>
            <a:lvl1pPr marL="0" indent="0" algn="r" defTabSz="914400" rtl="0" eaLnBrk="1" latinLnBrk="0" hangingPunct="1">
              <a:lnSpc>
                <a:spcPct val="100000"/>
              </a:lnSpc>
              <a:spcBef>
                <a:spcPts val="1000"/>
              </a:spcBef>
              <a:buClr>
                <a:schemeClr val="accent2"/>
              </a:buClr>
              <a:buFontTx/>
              <a:buNone/>
              <a:defRPr sz="4200" b="1" i="0" kern="1200" cap="all" baseline="0">
                <a:solidFill>
                  <a:schemeClr val="tx1">
                    <a:lumMod val="85000"/>
                    <a:lumOff val="15000"/>
                  </a:schemeClr>
                </a:solidFill>
                <a:latin typeface="Circe" panose="020B0502020203020203" pitchFamily="34" charset="77"/>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lgn="ctr"/>
            <a:r>
              <a:rPr lang="en-US" sz="2400" i="1" dirty="0" err="1"/>
              <a:t>Pravidlá</a:t>
            </a:r>
            <a:r>
              <a:rPr lang="en-US" sz="2400" i="1" dirty="0"/>
              <a:t> </a:t>
            </a:r>
            <a:r>
              <a:rPr lang="en-US" sz="2400" i="1" dirty="0" err="1"/>
              <a:t>športov</a:t>
            </a:r>
            <a:r>
              <a:rPr lang="en-US" sz="2400" i="1" dirty="0"/>
              <a:t> na </a:t>
            </a:r>
            <a:r>
              <a:rPr lang="en-US" sz="2400" i="1" dirty="0" err="1"/>
              <a:t>stránke</a:t>
            </a:r>
            <a:r>
              <a:rPr lang="en-US" sz="2400" i="1" dirty="0"/>
              <a:t> </a:t>
            </a:r>
            <a:r>
              <a:rPr lang="en-US" sz="2400" i="1" dirty="0">
                <a:hlinkClick r:id="rId3"/>
              </a:rPr>
              <a:t>www.Specialolympics.sk</a:t>
            </a:r>
            <a:r>
              <a:rPr lang="en-US" sz="2400" i="1" dirty="0"/>
              <a:t> </a:t>
            </a:r>
          </a:p>
          <a:p>
            <a:pPr algn="ctr"/>
            <a:r>
              <a:rPr lang="en-US" sz="2400" i="1" dirty="0"/>
              <a:t> </a:t>
            </a:r>
            <a:endParaRPr lang="sk-SK" sz="2400" i="1" dirty="0"/>
          </a:p>
        </p:txBody>
      </p:sp>
    </p:spTree>
    <p:extLst>
      <p:ext uri="{BB962C8B-B14F-4D97-AF65-F5344CB8AC3E}">
        <p14:creationId xmlns:p14="http://schemas.microsoft.com/office/powerpoint/2010/main" val="38930244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7894" y="1443035"/>
            <a:ext cx="3971932" cy="3971930"/>
          </a:xfrm>
          <a:prstGeom prst="ellipse">
            <a:avLst/>
          </a:prstGeom>
          <a:solidFill>
            <a:srgbClr val="FFFFFF"/>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Zástupný text 4">
            <a:extLst>
              <a:ext uri="{FF2B5EF4-FFF2-40B4-BE49-F238E27FC236}">
                <a16:creationId xmlns:a16="http://schemas.microsoft.com/office/drawing/2014/main" id="{0F574671-C5F7-4783-9AF1-F8BEF573C45C}"/>
              </a:ext>
            </a:extLst>
          </p:cNvPr>
          <p:cNvSpPr txBox="1">
            <a:spLocks/>
          </p:cNvSpPr>
          <p:nvPr/>
        </p:nvSpPr>
        <p:spPr>
          <a:xfrm>
            <a:off x="1121344" y="1586484"/>
            <a:ext cx="3685032" cy="3685032"/>
          </a:xfrm>
          <a:prstGeom prst="ellipse">
            <a:avLst/>
          </a:prstGeom>
          <a:solidFill>
            <a:schemeClr val="accent2"/>
          </a:solidFill>
          <a:ln>
            <a:noFill/>
          </a:ln>
        </p:spPr>
        <p:txBody>
          <a:bodyPr vert="horz" lIns="182880" tIns="182880" rIns="182880" bIns="182880" rtlCol="0" anchor="ctr">
            <a:normAutofit/>
          </a:bodyPr>
          <a:lstStyle>
            <a:lvl1pPr marL="0" indent="0" algn="l" defTabSz="914400" rtl="0" eaLnBrk="1" latinLnBrk="0" hangingPunct="1">
              <a:lnSpc>
                <a:spcPct val="100000"/>
              </a:lnSpc>
              <a:spcBef>
                <a:spcPts val="1000"/>
              </a:spcBef>
              <a:buClr>
                <a:schemeClr val="accent2"/>
              </a:buClr>
              <a:buFontTx/>
              <a:buNone/>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lgn="ctr">
              <a:lnSpc>
                <a:spcPct val="90000"/>
              </a:lnSpc>
              <a:spcBef>
                <a:spcPct val="0"/>
              </a:spcBef>
              <a:spcAft>
                <a:spcPts val="600"/>
              </a:spcAft>
            </a:pPr>
            <a:r>
              <a:rPr lang="en-US" sz="3000" kern="1200" cap="all" spc="200" baseline="0" dirty="0">
                <a:solidFill>
                  <a:srgbClr val="FFFFFF"/>
                </a:solidFill>
                <a:latin typeface="+mj-lt"/>
                <a:ea typeface="+mj-ea"/>
                <a:cs typeface="+mj-cs"/>
              </a:rPr>
              <a:t> </a:t>
            </a:r>
            <a:r>
              <a:rPr lang="en-US" sz="5400" kern="1200" cap="all" spc="200" baseline="0" dirty="0">
                <a:solidFill>
                  <a:srgbClr val="FF0000"/>
                </a:solidFill>
                <a:latin typeface="+mj-lt"/>
                <a:ea typeface="+mj-ea"/>
                <a:cs typeface="+mj-cs"/>
              </a:rPr>
              <a:t>GDPR</a:t>
            </a:r>
          </a:p>
        </p:txBody>
      </p:sp>
      <p:sp>
        <p:nvSpPr>
          <p:cNvPr id="19" name="Rectangle 18">
            <a:extLst>
              <a:ext uri="{FF2B5EF4-FFF2-40B4-BE49-F238E27FC236}">
                <a16:creationId xmlns:a16="http://schemas.microsoft.com/office/drawing/2014/main" id="{5E5436DB-4E8B-43A5-AE55-1C527B62E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18743" y="797433"/>
            <a:ext cx="5934456"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83335" y="960120"/>
            <a:ext cx="5605272" cy="4937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Zástupný text 2">
            <a:extLst>
              <a:ext uri="{FF2B5EF4-FFF2-40B4-BE49-F238E27FC236}">
                <a16:creationId xmlns:a16="http://schemas.microsoft.com/office/drawing/2014/main" id="{F9B3B29B-D36E-4AEA-AC55-677E25105F2B}"/>
              </a:ext>
            </a:extLst>
          </p:cNvPr>
          <p:cNvSpPr txBox="1">
            <a:spLocks/>
          </p:cNvSpPr>
          <p:nvPr/>
        </p:nvSpPr>
        <p:spPr>
          <a:xfrm>
            <a:off x="6259551" y="979708"/>
            <a:ext cx="5129056" cy="3968496"/>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1000"/>
              </a:spcBef>
              <a:buClr>
                <a:schemeClr val="accent2"/>
              </a:buClr>
              <a:buFontTx/>
              <a:buNone/>
              <a:defRPr sz="3000" kern="1200" baseline="0">
                <a:solidFill>
                  <a:schemeClr val="accent3"/>
                </a:solidFill>
                <a:latin typeface="Tahoma" panose="020B0604030504040204" pitchFamily="34" charset="0"/>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solidFill>
                  <a:srgbClr val="404040"/>
                </a:solidFill>
                <a:latin typeface="+mn-lt"/>
              </a:rPr>
              <a:t>                 ☺</a:t>
            </a:r>
          </a:p>
          <a:p>
            <a:pPr indent="-228600">
              <a:buFont typeface="Arial" panose="020B0604020202020204" pitchFamily="34" charset="0"/>
              <a:buChar char="•"/>
            </a:pPr>
            <a:r>
              <a:rPr lang="en-US" dirty="0" err="1">
                <a:solidFill>
                  <a:srgbClr val="404040"/>
                </a:solidFill>
                <a:latin typeface="+mn-lt"/>
              </a:rPr>
              <a:t>Člen</a:t>
            </a:r>
            <a:r>
              <a:rPr lang="en-US" dirty="0">
                <a:solidFill>
                  <a:srgbClr val="404040"/>
                </a:solidFill>
                <a:latin typeface="+mn-lt"/>
              </a:rPr>
              <a:t> </a:t>
            </a:r>
            <a:r>
              <a:rPr lang="en-US" dirty="0" err="1">
                <a:solidFill>
                  <a:srgbClr val="404040"/>
                </a:solidFill>
                <a:latin typeface="+mn-lt"/>
              </a:rPr>
              <a:t>Špeciálnych</a:t>
            </a:r>
            <a:r>
              <a:rPr lang="en-US" dirty="0">
                <a:solidFill>
                  <a:srgbClr val="404040"/>
                </a:solidFill>
                <a:latin typeface="+mn-lt"/>
              </a:rPr>
              <a:t> </a:t>
            </a:r>
            <a:r>
              <a:rPr lang="en-US" dirty="0" err="1">
                <a:solidFill>
                  <a:srgbClr val="404040"/>
                </a:solidFill>
                <a:latin typeface="+mn-lt"/>
              </a:rPr>
              <a:t>olympiád</a:t>
            </a:r>
            <a:r>
              <a:rPr lang="en-US" dirty="0">
                <a:solidFill>
                  <a:srgbClr val="404040"/>
                </a:solidFill>
                <a:latin typeface="+mn-lt"/>
              </a:rPr>
              <a:t> SK</a:t>
            </a:r>
          </a:p>
          <a:p>
            <a:pPr indent="-228600">
              <a:buFont typeface="Arial" panose="020B0604020202020204" pitchFamily="34" charset="0"/>
              <a:buChar char="•"/>
            </a:pPr>
            <a:r>
              <a:rPr lang="en-US" dirty="0" err="1">
                <a:solidFill>
                  <a:srgbClr val="404040"/>
                </a:solidFill>
                <a:latin typeface="+mn-lt"/>
              </a:rPr>
              <a:t>Súhlas</a:t>
            </a:r>
            <a:r>
              <a:rPr lang="en-US" dirty="0">
                <a:solidFill>
                  <a:srgbClr val="404040"/>
                </a:solidFill>
                <a:latin typeface="+mn-lt"/>
              </a:rPr>
              <a:t> </a:t>
            </a:r>
            <a:r>
              <a:rPr lang="en-US" dirty="0" err="1">
                <a:solidFill>
                  <a:srgbClr val="404040"/>
                </a:solidFill>
                <a:latin typeface="+mn-lt"/>
              </a:rPr>
              <a:t>pri</a:t>
            </a:r>
            <a:r>
              <a:rPr lang="en-US" dirty="0">
                <a:solidFill>
                  <a:srgbClr val="404040"/>
                </a:solidFill>
                <a:latin typeface="+mn-lt"/>
              </a:rPr>
              <a:t> </a:t>
            </a:r>
            <a:r>
              <a:rPr lang="en-US" dirty="0" err="1">
                <a:solidFill>
                  <a:srgbClr val="404040"/>
                </a:solidFill>
                <a:latin typeface="+mn-lt"/>
              </a:rPr>
              <a:t>prihlásení</a:t>
            </a:r>
            <a:r>
              <a:rPr lang="en-US" dirty="0">
                <a:solidFill>
                  <a:srgbClr val="404040"/>
                </a:solidFill>
                <a:latin typeface="+mn-lt"/>
              </a:rPr>
              <a:t> do ISŠ</a:t>
            </a:r>
          </a:p>
          <a:p>
            <a:pPr indent="-228600">
              <a:buFont typeface="Arial" panose="020B0604020202020204" pitchFamily="34" charset="0"/>
              <a:buChar char="•"/>
            </a:pPr>
            <a:r>
              <a:rPr lang="en-US" dirty="0" err="1">
                <a:solidFill>
                  <a:srgbClr val="404040"/>
                </a:solidFill>
                <a:latin typeface="+mn-lt"/>
              </a:rPr>
              <a:t>Kazaň</a:t>
            </a:r>
            <a:r>
              <a:rPr lang="en-US" dirty="0">
                <a:solidFill>
                  <a:srgbClr val="404040"/>
                </a:solidFill>
                <a:latin typeface="+mn-lt"/>
              </a:rPr>
              <a:t> </a:t>
            </a:r>
            <a:r>
              <a:rPr lang="en-US" dirty="0" err="1">
                <a:solidFill>
                  <a:srgbClr val="404040"/>
                </a:solidFill>
                <a:latin typeface="+mn-lt"/>
              </a:rPr>
              <a:t>súhlas</a:t>
            </a:r>
            <a:r>
              <a:rPr lang="en-US" dirty="0">
                <a:solidFill>
                  <a:srgbClr val="404040"/>
                </a:solidFill>
                <a:latin typeface="+mn-lt"/>
              </a:rPr>
              <a:t> – </a:t>
            </a:r>
            <a:r>
              <a:rPr lang="en-US" dirty="0" err="1">
                <a:solidFill>
                  <a:srgbClr val="404040"/>
                </a:solidFill>
                <a:latin typeface="+mn-lt"/>
              </a:rPr>
              <a:t>povinné</a:t>
            </a:r>
            <a:endParaRPr lang="en-US" dirty="0">
              <a:solidFill>
                <a:srgbClr val="404040"/>
              </a:solidFill>
              <a:latin typeface="+mn-lt"/>
            </a:endParaRPr>
          </a:p>
          <a:p>
            <a:pPr indent="-228600">
              <a:buFont typeface="Arial" panose="020B0604020202020204" pitchFamily="34" charset="0"/>
              <a:buChar char="•"/>
            </a:pPr>
            <a:r>
              <a:rPr lang="en-US" dirty="0" err="1">
                <a:solidFill>
                  <a:srgbClr val="404040"/>
                </a:solidFill>
                <a:latin typeface="+mn-lt"/>
              </a:rPr>
              <a:t>Etický</a:t>
            </a:r>
            <a:r>
              <a:rPr lang="en-US" dirty="0">
                <a:solidFill>
                  <a:srgbClr val="404040"/>
                </a:solidFill>
                <a:latin typeface="+mn-lt"/>
              </a:rPr>
              <a:t> </a:t>
            </a:r>
            <a:r>
              <a:rPr lang="en-US" dirty="0" err="1">
                <a:solidFill>
                  <a:srgbClr val="404040"/>
                </a:solidFill>
                <a:latin typeface="+mn-lt"/>
              </a:rPr>
              <a:t>kódex</a:t>
            </a:r>
            <a:endParaRPr lang="en-US" dirty="0">
              <a:solidFill>
                <a:srgbClr val="404040"/>
              </a:solidFill>
              <a:latin typeface="+mn-lt"/>
            </a:endParaRPr>
          </a:p>
        </p:txBody>
      </p:sp>
    </p:spTree>
    <p:extLst>
      <p:ext uri="{BB962C8B-B14F-4D97-AF65-F5344CB8AC3E}">
        <p14:creationId xmlns:p14="http://schemas.microsoft.com/office/powerpoint/2010/main" val="3269300748"/>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911797C-036D-DB40-9A40-70D1A92E67E8}"/>
              </a:ext>
            </a:extLst>
          </p:cNvPr>
          <p:cNvSpPr>
            <a:spLocks noGrp="1"/>
          </p:cNvSpPr>
          <p:nvPr>
            <p:ph type="body" sz="quarter" idx="13"/>
          </p:nvPr>
        </p:nvSpPr>
        <p:spPr>
          <a:xfrm>
            <a:off x="1624257" y="998058"/>
            <a:ext cx="10662011" cy="974725"/>
          </a:xfrm>
        </p:spPr>
        <p:txBody>
          <a:bodyPr/>
          <a:lstStyle/>
          <a:p>
            <a:pPr algn="l"/>
            <a:r>
              <a:rPr lang="en-US" sz="4800" dirty="0" err="1"/>
              <a:t>Rusko</a:t>
            </a:r>
            <a:r>
              <a:rPr lang="en-US" sz="4800" dirty="0"/>
              <a:t> - KAZAŇ </a:t>
            </a:r>
            <a:r>
              <a:rPr lang="en-US" sz="3200" dirty="0"/>
              <a:t>18. – 29.1. 2022</a:t>
            </a:r>
          </a:p>
          <a:p>
            <a:pPr algn="l"/>
            <a:r>
              <a:rPr lang="en-US" sz="2400" dirty="0"/>
              <a:t>+ 2 </a:t>
            </a:r>
            <a:r>
              <a:rPr lang="en-US" sz="2400" dirty="0" err="1"/>
              <a:t>hodiny</a:t>
            </a:r>
            <a:r>
              <a:rPr lang="en-US" sz="2400" dirty="0"/>
              <a:t> 		-12/-15 </a:t>
            </a:r>
            <a:r>
              <a:rPr lang="en-US" sz="2400" dirty="0" err="1"/>
              <a:t>stupňov</a:t>
            </a:r>
            <a:r>
              <a:rPr lang="en-US" sz="2400" dirty="0"/>
              <a:t>		-English/</a:t>
            </a:r>
            <a:r>
              <a:rPr lang="en-US" sz="2400" dirty="0" err="1"/>
              <a:t>russian</a:t>
            </a:r>
            <a:endParaRPr lang="en-US" sz="2400" dirty="0"/>
          </a:p>
          <a:p>
            <a:endParaRPr lang="sk-SK" sz="4800" dirty="0"/>
          </a:p>
        </p:txBody>
      </p:sp>
      <p:pic>
        <p:nvPicPr>
          <p:cNvPr id="1026" name="Picture 2">
            <a:extLst>
              <a:ext uri="{FF2B5EF4-FFF2-40B4-BE49-F238E27FC236}">
                <a16:creationId xmlns:a16="http://schemas.microsoft.com/office/drawing/2014/main" id="{2F09E5BE-3D5E-4CCC-93F0-34028A7A23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68" y="3139125"/>
            <a:ext cx="5873947" cy="33040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BEA6DEA-0E9C-49DE-9A3E-64F3D9D83B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139124"/>
            <a:ext cx="5873947" cy="3304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9368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text 2">
            <a:extLst>
              <a:ext uri="{FF2B5EF4-FFF2-40B4-BE49-F238E27FC236}">
                <a16:creationId xmlns:a16="http://schemas.microsoft.com/office/drawing/2014/main" id="{444BCA49-4C15-48A8-A4E1-1C964B54C0B7}"/>
              </a:ext>
            </a:extLst>
          </p:cNvPr>
          <p:cNvSpPr>
            <a:spLocks noGrp="1"/>
          </p:cNvSpPr>
          <p:nvPr>
            <p:ph type="body" sz="quarter" idx="13"/>
          </p:nvPr>
        </p:nvSpPr>
        <p:spPr>
          <a:xfrm>
            <a:off x="160255" y="2705966"/>
            <a:ext cx="6072187" cy="974725"/>
          </a:xfrm>
        </p:spPr>
        <p:txBody>
          <a:bodyPr/>
          <a:lstStyle/>
          <a:p>
            <a:pPr algn="l"/>
            <a:r>
              <a:rPr lang="en-US" dirty="0">
                <a:solidFill>
                  <a:srgbClr val="FF0000"/>
                </a:solidFill>
              </a:rPr>
              <a:t>Family program</a:t>
            </a:r>
          </a:p>
          <a:p>
            <a:pPr algn="l"/>
            <a:r>
              <a:rPr lang="en-US" dirty="0" err="1"/>
              <a:t>Viac</a:t>
            </a:r>
            <a:r>
              <a:rPr lang="en-US" dirty="0"/>
              <a:t> info </a:t>
            </a:r>
          </a:p>
          <a:p>
            <a:pPr algn="l"/>
            <a:r>
              <a:rPr lang="en-US" dirty="0"/>
              <a:t>September </a:t>
            </a:r>
          </a:p>
          <a:p>
            <a:pPr algn="l"/>
            <a:r>
              <a:rPr lang="en-US" dirty="0"/>
              <a:t>2021 </a:t>
            </a:r>
            <a:endParaRPr lang="sk-SK" dirty="0"/>
          </a:p>
        </p:txBody>
      </p:sp>
      <p:pic>
        <p:nvPicPr>
          <p:cNvPr id="13314" name="Picture 2">
            <a:extLst>
              <a:ext uri="{FF2B5EF4-FFF2-40B4-BE49-F238E27FC236}">
                <a16:creationId xmlns:a16="http://schemas.microsoft.com/office/drawing/2014/main" id="{81C33D3C-4F8A-4F03-A706-91B8C3E27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9266" y="0"/>
            <a:ext cx="48783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8932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4382A8-7CC7-4447-BFBF-5B36304C37D2}"/>
              </a:ext>
            </a:extLst>
          </p:cNvPr>
          <p:cNvSpPr>
            <a:spLocks noGrp="1"/>
          </p:cNvSpPr>
          <p:nvPr>
            <p:ph type="body" sz="quarter" idx="13"/>
          </p:nvPr>
        </p:nvSpPr>
        <p:spPr>
          <a:xfrm>
            <a:off x="877016" y="1199292"/>
            <a:ext cx="9872359" cy="814388"/>
          </a:xfrm>
        </p:spPr>
        <p:txBody>
          <a:bodyPr/>
          <a:lstStyle/>
          <a:p>
            <a:r>
              <a:rPr lang="sk-SK" dirty="0"/>
              <a:t>         </a:t>
            </a:r>
            <a:r>
              <a:rPr lang="en-US" dirty="0" err="1">
                <a:solidFill>
                  <a:schemeClr val="bg1"/>
                </a:solidFill>
                <a:highlight>
                  <a:srgbClr val="FFFF00"/>
                </a:highlight>
              </a:rPr>
              <a:t>KOMUNIkácia</a:t>
            </a:r>
            <a:endParaRPr lang="sk-SK" dirty="0">
              <a:solidFill>
                <a:schemeClr val="bg1"/>
              </a:solidFill>
              <a:highlight>
                <a:srgbClr val="FFFF00"/>
              </a:highlight>
            </a:endParaRPr>
          </a:p>
        </p:txBody>
      </p:sp>
      <p:sp>
        <p:nvSpPr>
          <p:cNvPr id="3" name="Text Placeholder 2">
            <a:extLst>
              <a:ext uri="{FF2B5EF4-FFF2-40B4-BE49-F238E27FC236}">
                <a16:creationId xmlns:a16="http://schemas.microsoft.com/office/drawing/2014/main" id="{B682E2CE-C9C4-E641-B63E-38B39528233B}"/>
              </a:ext>
            </a:extLst>
          </p:cNvPr>
          <p:cNvSpPr>
            <a:spLocks noGrp="1"/>
          </p:cNvSpPr>
          <p:nvPr>
            <p:ph type="body" sz="quarter" idx="14"/>
          </p:nvPr>
        </p:nvSpPr>
        <p:spPr>
          <a:xfrm>
            <a:off x="1942570" y="1606486"/>
            <a:ext cx="9872358" cy="1063625"/>
          </a:xfrm>
        </p:spPr>
        <p:txBody>
          <a:bodyPr/>
          <a:lstStyle/>
          <a:p>
            <a:endParaRPr lang="sk-SK" dirty="0"/>
          </a:p>
          <a:p>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rPr>
              <a:t>Pravidelne</a:t>
            </a:r>
            <a:r>
              <a:rPr lang="en-US" dirty="0">
                <a:solidFill>
                  <a:schemeClr val="tx1"/>
                </a:solidFill>
              </a:rPr>
              <a:t> </a:t>
            </a:r>
            <a:r>
              <a:rPr lang="en-US" dirty="0" err="1">
                <a:solidFill>
                  <a:schemeClr val="tx1"/>
                </a:solidFill>
              </a:rPr>
              <a:t>navštevujem</a:t>
            </a:r>
            <a:r>
              <a:rPr lang="en-US" dirty="0">
                <a:solidFill>
                  <a:schemeClr val="tx1"/>
                </a:solidFill>
              </a:rPr>
              <a:t> e-mail</a:t>
            </a:r>
            <a:r>
              <a:rPr lang="sk-SK" dirty="0">
                <a:solidFill>
                  <a:schemeClr val="tx1"/>
                </a:solidFill>
              </a:rPr>
              <a:t> </a:t>
            </a:r>
          </a:p>
          <a:p>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rPr>
              <a:t>Odpovedám</a:t>
            </a:r>
            <a:r>
              <a:rPr lang="en-US" dirty="0">
                <a:solidFill>
                  <a:schemeClr val="tx1"/>
                </a:solidFill>
              </a:rPr>
              <a:t> na email </a:t>
            </a:r>
            <a:endParaRPr lang="sk-SK" dirty="0">
              <a:solidFill>
                <a:schemeClr val="tx1"/>
              </a:solidFill>
            </a:endParaRPr>
          </a:p>
          <a:p>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rPr>
              <a:t>Telefonujem</a:t>
            </a:r>
            <a:endParaRPr lang="sk-SK" dirty="0">
              <a:solidFill>
                <a:schemeClr val="tx1"/>
              </a:solidFill>
            </a:endParaRPr>
          </a:p>
          <a:p>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rPr>
              <a:t>Komunikujem</a:t>
            </a:r>
            <a:r>
              <a:rPr lang="en-US" dirty="0">
                <a:solidFill>
                  <a:schemeClr val="tx1"/>
                </a:solidFill>
              </a:rPr>
              <a:t> so </a:t>
            </a:r>
            <a:r>
              <a:rPr lang="en-US" dirty="0" err="1">
                <a:solidFill>
                  <a:schemeClr val="tx1"/>
                </a:solidFill>
              </a:rPr>
              <a:t>vedením</a:t>
            </a:r>
            <a:r>
              <a:rPr lang="en-US" dirty="0">
                <a:solidFill>
                  <a:schemeClr val="tx1"/>
                </a:solidFill>
              </a:rPr>
              <a:t> </a:t>
            </a:r>
            <a:r>
              <a:rPr lang="en-US" dirty="0" err="1">
                <a:solidFill>
                  <a:schemeClr val="tx1"/>
                </a:solidFill>
              </a:rPr>
              <a:t>výpravy</a:t>
            </a:r>
            <a:endParaRPr lang="en-US" dirty="0">
              <a:solidFill>
                <a:schemeClr val="tx1"/>
              </a:solidFill>
            </a:endParaRPr>
          </a:p>
          <a:p>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rPr>
              <a:t>Komunikujem</a:t>
            </a:r>
            <a:r>
              <a:rPr lang="en-US" dirty="0">
                <a:solidFill>
                  <a:schemeClr val="tx1"/>
                </a:solidFill>
              </a:rPr>
              <a:t> so </a:t>
            </a:r>
            <a:r>
              <a:rPr lang="en-US" dirty="0" err="1">
                <a:solidFill>
                  <a:schemeClr val="tx1"/>
                </a:solidFill>
              </a:rPr>
              <a:t>svojím</a:t>
            </a:r>
            <a:r>
              <a:rPr lang="en-US" dirty="0">
                <a:solidFill>
                  <a:schemeClr val="tx1"/>
                </a:solidFill>
              </a:rPr>
              <a:t> </a:t>
            </a:r>
            <a:r>
              <a:rPr lang="en-US" dirty="0" err="1">
                <a:solidFill>
                  <a:schemeClr val="tx1"/>
                </a:solidFill>
              </a:rPr>
              <a:t>tímom</a:t>
            </a:r>
            <a:r>
              <a:rPr lang="en-US" dirty="0">
                <a:solidFill>
                  <a:schemeClr val="tx1"/>
                </a:solidFill>
              </a:rPr>
              <a:t>  </a:t>
            </a:r>
            <a:endParaRPr lang="sk-SK" dirty="0">
              <a:solidFill>
                <a:schemeClr val="tx1"/>
              </a:solidFill>
            </a:endParaRPr>
          </a:p>
          <a:p>
            <a:endParaRPr lang="sk-SK" sz="1200" dirty="0">
              <a:solidFill>
                <a:schemeClr val="tx1"/>
              </a:solidFill>
            </a:endParaRPr>
          </a:p>
          <a:p>
            <a:r>
              <a:rPr lang="sk-SK" sz="6600" b="1" dirty="0">
                <a:solidFill>
                  <a:schemeClr val="tx1"/>
                </a:solidFill>
              </a:rPr>
              <a:t>         </a:t>
            </a:r>
            <a:r>
              <a:rPr lang="sk-SK" sz="6600" b="1" dirty="0">
                <a:solidFill>
                  <a:schemeClr val="tx1"/>
                </a:solidFill>
                <a:highlight>
                  <a:srgbClr val="FF0000"/>
                </a:highlight>
              </a:rPr>
              <a:t>ÁNO</a:t>
            </a:r>
          </a:p>
          <a:p>
            <a:r>
              <a:rPr lang="sk-SK" dirty="0"/>
              <a:t> </a:t>
            </a:r>
          </a:p>
        </p:txBody>
      </p:sp>
    </p:spTree>
    <p:extLst>
      <p:ext uri="{BB962C8B-B14F-4D97-AF65-F5344CB8AC3E}">
        <p14:creationId xmlns:p14="http://schemas.microsoft.com/office/powerpoint/2010/main" val="4543701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0CA087B-C167-2642-AABA-B40B95FF5941}"/>
              </a:ext>
            </a:extLst>
          </p:cNvPr>
          <p:cNvSpPr>
            <a:spLocks noGrp="1"/>
          </p:cNvSpPr>
          <p:nvPr>
            <p:ph type="body" sz="quarter" idx="17"/>
          </p:nvPr>
        </p:nvSpPr>
        <p:spPr>
          <a:xfrm>
            <a:off x="1622058" y="892367"/>
            <a:ext cx="9872359" cy="814388"/>
          </a:xfrm>
        </p:spPr>
        <p:txBody>
          <a:bodyPr/>
          <a:lstStyle/>
          <a:p>
            <a:r>
              <a:rPr lang="en-US" b="1" dirty="0" err="1">
                <a:solidFill>
                  <a:srgbClr val="FF0000"/>
                </a:solidFill>
              </a:rPr>
              <a:t>Byť</a:t>
            </a:r>
            <a:r>
              <a:rPr lang="en-US" b="1" dirty="0">
                <a:solidFill>
                  <a:srgbClr val="FF0000"/>
                </a:solidFill>
              </a:rPr>
              <a:t> </a:t>
            </a:r>
            <a:r>
              <a:rPr lang="en-US" b="1" dirty="0" err="1">
                <a:solidFill>
                  <a:srgbClr val="FF0000"/>
                </a:solidFill>
              </a:rPr>
              <a:t>jeden</a:t>
            </a:r>
            <a:r>
              <a:rPr lang="en-US" b="1" dirty="0">
                <a:solidFill>
                  <a:srgbClr val="FF0000"/>
                </a:solidFill>
              </a:rPr>
              <a:t> </a:t>
            </a:r>
            <a:r>
              <a:rPr lang="en-US" b="1" dirty="0" err="1">
                <a:solidFill>
                  <a:srgbClr val="FF0000"/>
                </a:solidFill>
              </a:rPr>
              <a:t>tím</a:t>
            </a:r>
            <a:endParaRPr lang="sk-SK" b="1" dirty="0">
              <a:solidFill>
                <a:srgbClr val="FF0000"/>
              </a:solidFill>
            </a:endParaRPr>
          </a:p>
        </p:txBody>
      </p:sp>
      <p:sp>
        <p:nvSpPr>
          <p:cNvPr id="13" name="Text Placeholder 2">
            <a:extLst>
              <a:ext uri="{FF2B5EF4-FFF2-40B4-BE49-F238E27FC236}">
                <a16:creationId xmlns:a16="http://schemas.microsoft.com/office/drawing/2014/main" id="{DF1DB892-46F4-46D1-B464-6829E63C7EB2}"/>
              </a:ext>
            </a:extLst>
          </p:cNvPr>
          <p:cNvSpPr txBox="1">
            <a:spLocks/>
          </p:cNvSpPr>
          <p:nvPr/>
        </p:nvSpPr>
        <p:spPr>
          <a:xfrm>
            <a:off x="1622058" y="1594525"/>
            <a:ext cx="10514029" cy="417569"/>
          </a:xfrm>
          <a:prstGeom prst="rect">
            <a:avLst/>
          </a:prstGeom>
          <a:solidFill>
            <a:schemeClr val="accent4">
              <a:lumMod val="20000"/>
              <a:lumOff val="80000"/>
              <a:alpha val="28000"/>
            </a:schemeClr>
          </a:solidFill>
        </p:spPr>
        <p:txBody>
          <a:bodyPr/>
          <a:lstStyle>
            <a:lvl1pPr marL="0" indent="0" algn="l" defTabSz="914400" rtl="0" eaLnBrk="1" latinLnBrk="0" hangingPunct="1">
              <a:lnSpc>
                <a:spcPct val="100000"/>
              </a:lnSpc>
              <a:spcBef>
                <a:spcPts val="1000"/>
              </a:spcBef>
              <a:buClr>
                <a:schemeClr val="accent2"/>
              </a:buClr>
              <a:buFontTx/>
              <a:buNone/>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endParaRPr lang="sk-SK" dirty="0"/>
          </a:p>
          <a:p>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Poznám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Etický</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kódex</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Špeciálnych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olympiád</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Slovensko</a:t>
            </a:r>
            <a:endParaRPr lang="en-US" sz="2800" dirty="0">
              <a:solidFill>
                <a:srgbClr val="002060"/>
              </a:solidFill>
              <a:latin typeface="Times New Roman" panose="02020603050405020304" pitchFamily="18" charset="0"/>
              <a:cs typeface="Times New Roman" panose="02020603050405020304" pitchFamily="18" charset="0"/>
            </a:endParaRPr>
          </a:p>
          <a:p>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Šírim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dobré</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meno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Špeciálnych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olympiád</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Slovensko</a:t>
            </a:r>
            <a:r>
              <a:rPr lang="en-US" sz="2800" dirty="0">
                <a:solidFill>
                  <a:srgbClr val="002060"/>
                </a:solidFill>
                <a:latin typeface="Times New Roman" panose="02020603050405020304" pitchFamily="18" charset="0"/>
                <a:cs typeface="Times New Roman" panose="02020603050405020304" pitchFamily="18" charset="0"/>
              </a:rPr>
              <a:t> </a:t>
            </a:r>
          </a:p>
          <a:p>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Jeden</a:t>
            </a:r>
            <a:r>
              <a:rPr lang="en-US" sz="2800" dirty="0">
                <a:solidFill>
                  <a:srgbClr val="002060"/>
                </a:solidFill>
                <a:latin typeface="Times New Roman" panose="02020603050405020304" pitchFamily="18" charset="0"/>
                <a:cs typeface="Times New Roman" panose="02020603050405020304" pitchFamily="18" charset="0"/>
              </a:rPr>
              <a:t> za </a:t>
            </a:r>
            <a:r>
              <a:rPr lang="en-US" sz="2800" dirty="0" err="1">
                <a:solidFill>
                  <a:srgbClr val="002060"/>
                </a:solidFill>
                <a:latin typeface="Times New Roman" panose="02020603050405020304" pitchFamily="18" charset="0"/>
                <a:cs typeface="Times New Roman" panose="02020603050405020304" pitchFamily="18" charset="0"/>
              </a:rPr>
              <a:t>všetkých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všetci</a:t>
            </a:r>
            <a:r>
              <a:rPr lang="en-US" sz="2800" dirty="0">
                <a:solidFill>
                  <a:srgbClr val="002060"/>
                </a:solidFill>
                <a:latin typeface="Times New Roman" panose="02020603050405020304" pitchFamily="18" charset="0"/>
                <a:cs typeface="Times New Roman" panose="02020603050405020304" pitchFamily="18" charset="0"/>
              </a:rPr>
              <a:t> za </a:t>
            </a:r>
            <a:r>
              <a:rPr lang="en-US" sz="2800" dirty="0" err="1">
                <a:solidFill>
                  <a:srgbClr val="002060"/>
                </a:solidFill>
                <a:latin typeface="Times New Roman" panose="02020603050405020304" pitchFamily="18" charset="0"/>
                <a:cs typeface="Times New Roman" panose="02020603050405020304" pitchFamily="18" charset="0"/>
              </a:rPr>
              <a:t>jedného</a:t>
            </a:r>
            <a:endParaRPr lang="en-US" sz="2800" dirty="0">
              <a:solidFill>
                <a:srgbClr val="002060"/>
              </a:solidFill>
              <a:latin typeface="Times New Roman" panose="02020603050405020304" pitchFamily="18" charset="0"/>
              <a:cs typeface="Times New Roman" panose="02020603050405020304" pitchFamily="18" charset="0"/>
            </a:endParaRPr>
          </a:p>
          <a:p>
            <a:r>
              <a:rPr lang="en-US" sz="2800" dirty="0">
                <a:solidFill>
                  <a:srgbClr val="002060"/>
                </a:solidFill>
                <a:latin typeface="Times New Roman" panose="02020603050405020304" pitchFamily="18" charset="0"/>
                <a:cs typeface="Times New Roman" panose="02020603050405020304" pitchFamily="18" charset="0"/>
              </a:rPr>
              <a:t>☼ Som </a:t>
            </a:r>
            <a:r>
              <a:rPr lang="en-US" sz="2800" dirty="0" err="1">
                <a:solidFill>
                  <a:srgbClr val="002060"/>
                </a:solidFill>
                <a:latin typeface="Times New Roman" panose="02020603050405020304" pitchFamily="18" charset="0"/>
                <a:cs typeface="Times New Roman" panose="02020603050405020304" pitchFamily="18" charset="0"/>
              </a:rPr>
              <a:t>nápomocná</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nápomocný</a:t>
            </a:r>
            <a:endParaRPr lang="en-US" sz="2800" dirty="0">
              <a:solidFill>
                <a:srgbClr val="002060"/>
              </a:solidFill>
              <a:latin typeface="Times New Roman" panose="02020603050405020304" pitchFamily="18" charset="0"/>
              <a:cs typeface="Times New Roman" panose="02020603050405020304" pitchFamily="18" charset="0"/>
            </a:endParaRPr>
          </a:p>
          <a:p>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Vytváram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pozitívnu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atmosféru</a:t>
            </a:r>
            <a:r>
              <a:rPr lang="en-US" sz="2800" dirty="0">
                <a:solidFill>
                  <a:srgbClr val="002060"/>
                </a:solidFill>
                <a:latin typeface="Times New Roman" panose="02020603050405020304" pitchFamily="18" charset="0"/>
                <a:cs typeface="Times New Roman" panose="02020603050405020304" pitchFamily="18" charset="0"/>
              </a:rPr>
              <a:t> </a:t>
            </a:r>
            <a:endParaRPr lang="sk-SK" sz="2800" dirty="0">
              <a:solidFill>
                <a:schemeClr val="tx1"/>
              </a:solidFill>
            </a:endParaRPr>
          </a:p>
          <a:p>
            <a:endParaRPr lang="sk-SK" dirty="0">
              <a:solidFill>
                <a:schemeClr val="tx1"/>
              </a:solidFill>
            </a:endParaRPr>
          </a:p>
          <a:p>
            <a:r>
              <a:rPr lang="sk-SK" sz="6600" b="1" dirty="0">
                <a:solidFill>
                  <a:schemeClr val="tx1"/>
                </a:solidFill>
              </a:rPr>
              <a:t>         </a:t>
            </a:r>
            <a:r>
              <a:rPr lang="sk-SK" sz="6600" b="1" dirty="0">
                <a:solidFill>
                  <a:schemeClr val="tx1"/>
                </a:solidFill>
                <a:highlight>
                  <a:srgbClr val="FF0000"/>
                </a:highlight>
              </a:rPr>
              <a:t>ÁNO</a:t>
            </a:r>
          </a:p>
          <a:p>
            <a:r>
              <a:rPr lang="sk-SK" dirty="0"/>
              <a:t> </a:t>
            </a:r>
          </a:p>
        </p:txBody>
      </p:sp>
      <p:pic>
        <p:nvPicPr>
          <p:cNvPr id="5" name="Obrázok 4">
            <a:extLst>
              <a:ext uri="{FF2B5EF4-FFF2-40B4-BE49-F238E27FC236}">
                <a16:creationId xmlns:a16="http://schemas.microsoft.com/office/drawing/2014/main" id="{9B07AF17-F96E-4DB5-AD62-FEAA109A332B}"/>
              </a:ext>
            </a:extLst>
          </p:cNvPr>
          <p:cNvPicPr>
            <a:picLocks noChangeAspect="1"/>
          </p:cNvPicPr>
          <p:nvPr/>
        </p:nvPicPr>
        <p:blipFill>
          <a:blip r:embed="rId2"/>
          <a:stretch>
            <a:fillRect/>
          </a:stretch>
        </p:blipFill>
        <p:spPr>
          <a:xfrm>
            <a:off x="8643326" y="3335624"/>
            <a:ext cx="3548674" cy="3522376"/>
          </a:xfrm>
          <a:prstGeom prst="rect">
            <a:avLst/>
          </a:prstGeom>
        </p:spPr>
      </p:pic>
    </p:spTree>
    <p:extLst>
      <p:ext uri="{BB962C8B-B14F-4D97-AF65-F5344CB8AC3E}">
        <p14:creationId xmlns:p14="http://schemas.microsoft.com/office/powerpoint/2010/main" val="14009533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4382A8-7CC7-4447-BFBF-5B36304C37D2}"/>
              </a:ext>
            </a:extLst>
          </p:cNvPr>
          <p:cNvSpPr>
            <a:spLocks noGrp="1"/>
          </p:cNvSpPr>
          <p:nvPr>
            <p:ph type="body" sz="quarter" idx="13"/>
          </p:nvPr>
        </p:nvSpPr>
        <p:spPr>
          <a:xfrm>
            <a:off x="877016" y="1306771"/>
            <a:ext cx="9872359" cy="814388"/>
          </a:xfrm>
        </p:spPr>
        <p:txBody>
          <a:bodyPr/>
          <a:lstStyle/>
          <a:p>
            <a:r>
              <a:rPr lang="sk-SK" dirty="0"/>
              <a:t>         </a:t>
            </a:r>
            <a:r>
              <a:rPr lang="en-US" dirty="0">
                <a:solidFill>
                  <a:schemeClr val="bg1"/>
                </a:solidFill>
                <a:highlight>
                  <a:srgbClr val="FFFF00"/>
                </a:highlight>
              </a:rPr>
              <a:t>KONTAKTY</a:t>
            </a:r>
          </a:p>
          <a:p>
            <a:endParaRPr lang="sk-SK" dirty="0">
              <a:solidFill>
                <a:schemeClr val="bg1"/>
              </a:solidFill>
              <a:highlight>
                <a:srgbClr val="FFFF00"/>
              </a:highlight>
            </a:endParaRPr>
          </a:p>
        </p:txBody>
      </p:sp>
      <p:sp>
        <p:nvSpPr>
          <p:cNvPr id="3" name="Text Placeholder 2">
            <a:extLst>
              <a:ext uri="{FF2B5EF4-FFF2-40B4-BE49-F238E27FC236}">
                <a16:creationId xmlns:a16="http://schemas.microsoft.com/office/drawing/2014/main" id="{B682E2CE-C9C4-E641-B63E-38B39528233B}"/>
              </a:ext>
            </a:extLst>
          </p:cNvPr>
          <p:cNvSpPr>
            <a:spLocks noGrp="1"/>
          </p:cNvSpPr>
          <p:nvPr>
            <p:ph type="body" sz="quarter" idx="14"/>
          </p:nvPr>
        </p:nvSpPr>
        <p:spPr>
          <a:xfrm>
            <a:off x="-225594" y="1214234"/>
            <a:ext cx="9872358" cy="1063625"/>
          </a:xfrm>
        </p:spPr>
        <p:txBody>
          <a:bodyPr/>
          <a:lstStyle/>
          <a:p>
            <a:endParaRPr lang="sk-SK" dirty="0"/>
          </a:p>
          <a:p>
            <a:endParaRPr lang="sk-SK" dirty="0">
              <a:solidFill>
                <a:schemeClr val="tx1"/>
              </a:solidFill>
            </a:endParaRPr>
          </a:p>
          <a:p>
            <a:r>
              <a:rPr lang="sk-SK" sz="6600" b="1" dirty="0">
                <a:solidFill>
                  <a:schemeClr val="tx1"/>
                </a:solidFill>
              </a:rPr>
              <a:t>         </a:t>
            </a:r>
            <a:r>
              <a:rPr lang="en-US" sz="3600" b="1" dirty="0">
                <a:solidFill>
                  <a:schemeClr val="tx1"/>
                </a:solidFill>
                <a:highlight>
                  <a:srgbClr val="FF0000"/>
                </a:highlight>
                <a:hlinkClick r:id="rId2"/>
              </a:rPr>
              <a:t>gogolova@specialolympics.sk</a:t>
            </a:r>
            <a:endParaRPr lang="en-US" sz="3600" b="1" dirty="0">
              <a:solidFill>
                <a:schemeClr val="tx1"/>
              </a:solidFill>
              <a:highlight>
                <a:srgbClr val="FF0000"/>
              </a:highlight>
            </a:endParaRPr>
          </a:p>
          <a:p>
            <a:pPr algn="ctr"/>
            <a:r>
              <a:rPr lang="en-US" sz="3600" b="1" dirty="0">
                <a:solidFill>
                  <a:schemeClr val="tx1"/>
                </a:solidFill>
                <a:highlight>
                  <a:srgbClr val="FF0000"/>
                </a:highlight>
              </a:rPr>
              <a:t>0907 394 498 </a:t>
            </a:r>
            <a:endParaRPr lang="en-US" sz="3600" b="1" dirty="0">
              <a:solidFill>
                <a:schemeClr val="tx1"/>
              </a:solidFill>
              <a:highlight>
                <a:srgbClr val="FF0000"/>
              </a:highlight>
              <a:hlinkClick r:id="rId3"/>
            </a:endParaRPr>
          </a:p>
          <a:p>
            <a:pPr algn="ctr"/>
            <a:r>
              <a:rPr lang="en-US" sz="3600" b="1" dirty="0">
                <a:solidFill>
                  <a:schemeClr val="tx1"/>
                </a:solidFill>
                <a:highlight>
                  <a:srgbClr val="FF0000"/>
                </a:highlight>
                <a:hlinkClick r:id="rId3"/>
              </a:rPr>
              <a:t>gazova@specialolympics.sk</a:t>
            </a:r>
            <a:endParaRPr lang="en-US" sz="3600" b="1" dirty="0">
              <a:solidFill>
                <a:schemeClr val="tx1"/>
              </a:solidFill>
              <a:highlight>
                <a:srgbClr val="FF0000"/>
              </a:highlight>
            </a:endParaRPr>
          </a:p>
          <a:p>
            <a:pPr algn="ctr"/>
            <a:r>
              <a:rPr lang="en-US" sz="3600" b="1" dirty="0">
                <a:solidFill>
                  <a:schemeClr val="tx1"/>
                </a:solidFill>
                <a:highlight>
                  <a:srgbClr val="FF0000"/>
                </a:highlight>
              </a:rPr>
              <a:t>0917 176 673</a:t>
            </a:r>
          </a:p>
          <a:p>
            <a:endParaRPr lang="en-US" sz="3600" b="1" dirty="0">
              <a:solidFill>
                <a:schemeClr val="tx1"/>
              </a:solidFill>
              <a:highlight>
                <a:srgbClr val="FF0000"/>
              </a:highlight>
            </a:endParaRPr>
          </a:p>
          <a:p>
            <a:r>
              <a:rPr lang="en-US" sz="3600" b="1" dirty="0">
                <a:solidFill>
                  <a:schemeClr val="tx1"/>
                </a:solidFill>
                <a:highlight>
                  <a:srgbClr val="FF0000"/>
                </a:highlight>
              </a:rPr>
              <a:t> </a:t>
            </a:r>
            <a:endParaRPr lang="sk-SK" sz="3600" b="1" dirty="0">
              <a:solidFill>
                <a:schemeClr val="tx1"/>
              </a:solidFill>
              <a:highlight>
                <a:srgbClr val="FF0000"/>
              </a:highlight>
            </a:endParaRPr>
          </a:p>
          <a:p>
            <a:r>
              <a:rPr lang="sk-SK" dirty="0"/>
              <a:t> </a:t>
            </a:r>
          </a:p>
        </p:txBody>
      </p:sp>
    </p:spTree>
    <p:extLst>
      <p:ext uri="{BB962C8B-B14F-4D97-AF65-F5344CB8AC3E}">
        <p14:creationId xmlns:p14="http://schemas.microsoft.com/office/powerpoint/2010/main" val="25687123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911797C-036D-DB40-9A40-70D1A92E67E8}"/>
              </a:ext>
            </a:extLst>
          </p:cNvPr>
          <p:cNvSpPr>
            <a:spLocks noGrp="1"/>
          </p:cNvSpPr>
          <p:nvPr>
            <p:ph type="body" sz="quarter" idx="13"/>
          </p:nvPr>
        </p:nvSpPr>
        <p:spPr>
          <a:xfrm>
            <a:off x="2566793" y="315333"/>
            <a:ext cx="6072187" cy="974725"/>
          </a:xfrm>
        </p:spPr>
        <p:txBody>
          <a:bodyPr/>
          <a:lstStyle/>
          <a:p>
            <a:pPr algn="ctr"/>
            <a:r>
              <a:rPr lang="en-US" sz="4800" dirty="0" err="1"/>
              <a:t>Mediálna</a:t>
            </a:r>
            <a:r>
              <a:rPr lang="en-US" sz="4800" dirty="0"/>
              <a:t> </a:t>
            </a:r>
            <a:r>
              <a:rPr lang="en-US" sz="4800" dirty="0" err="1"/>
              <a:t>spolupráca</a:t>
            </a:r>
            <a:endParaRPr lang="en-US" sz="4800" dirty="0"/>
          </a:p>
          <a:p>
            <a:endParaRPr lang="sk-SK" sz="4800" dirty="0"/>
          </a:p>
        </p:txBody>
      </p:sp>
      <p:pic>
        <p:nvPicPr>
          <p:cNvPr id="1026" name="Picture 2" descr="Výsledok vyhľadávania obrázkov pre dopyt logo SKPR">
            <a:extLst>
              <a:ext uri="{FF2B5EF4-FFF2-40B4-BE49-F238E27FC236}">
                <a16:creationId xmlns:a16="http://schemas.microsoft.com/office/drawing/2014/main" id="{BDB7EB55-B871-4EAB-8D50-212CDB7971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179" y="2480851"/>
            <a:ext cx="2139934" cy="2139934"/>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6">
            <a:extLst>
              <a:ext uri="{FF2B5EF4-FFF2-40B4-BE49-F238E27FC236}">
                <a16:creationId xmlns:a16="http://schemas.microsoft.com/office/drawing/2014/main" id="{13FC3ED1-2E5F-42BD-8FEC-7EBF93F2C252}"/>
              </a:ext>
            </a:extLst>
          </p:cNvPr>
          <p:cNvSpPr txBox="1">
            <a:spLocks/>
          </p:cNvSpPr>
          <p:nvPr/>
        </p:nvSpPr>
        <p:spPr>
          <a:xfrm>
            <a:off x="764994" y="4529659"/>
            <a:ext cx="10662011" cy="974725"/>
          </a:xfrm>
          <a:prstGeom prst="rect">
            <a:avLst/>
          </a:prstGeom>
        </p:spPr>
        <p:txBody>
          <a:bodyPr/>
          <a:lstStyle>
            <a:lvl1pPr marL="0" indent="0" algn="r" defTabSz="914400" rtl="0" eaLnBrk="1" latinLnBrk="0" hangingPunct="1">
              <a:lnSpc>
                <a:spcPct val="100000"/>
              </a:lnSpc>
              <a:spcBef>
                <a:spcPts val="1000"/>
              </a:spcBef>
              <a:buClr>
                <a:schemeClr val="accent2"/>
              </a:buClr>
              <a:buFontTx/>
              <a:buNone/>
              <a:defRPr sz="4200" b="1" i="0" kern="1200" cap="all" baseline="0">
                <a:solidFill>
                  <a:schemeClr val="tx1">
                    <a:lumMod val="85000"/>
                    <a:lumOff val="15000"/>
                  </a:schemeClr>
                </a:solidFill>
                <a:latin typeface="Circe" panose="020B0502020203020203" pitchFamily="34" charset="77"/>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lgn="ctr"/>
            <a:endParaRPr lang="en-US" sz="3200" i="1" dirty="0"/>
          </a:p>
          <a:p>
            <a:pPr algn="ctr"/>
            <a:r>
              <a:rPr lang="en-US" sz="3200" i="1" dirty="0">
                <a:solidFill>
                  <a:srgbClr val="FF0000"/>
                </a:solidFill>
              </a:rPr>
              <a:t> </a:t>
            </a:r>
            <a:r>
              <a:rPr lang="en-US" sz="3200" i="1" dirty="0" err="1">
                <a:solidFill>
                  <a:srgbClr val="FF0000"/>
                </a:solidFill>
              </a:rPr>
              <a:t>Médiá</a:t>
            </a:r>
            <a:r>
              <a:rPr lang="en-US" sz="3200" i="1" dirty="0">
                <a:solidFill>
                  <a:srgbClr val="FF0000"/>
                </a:solidFill>
              </a:rPr>
              <a:t> </a:t>
            </a:r>
            <a:r>
              <a:rPr lang="en-US" sz="3200" i="1" dirty="0" err="1">
                <a:solidFill>
                  <a:srgbClr val="FF0000"/>
                </a:solidFill>
              </a:rPr>
              <a:t>výprava</a:t>
            </a:r>
            <a:r>
              <a:rPr lang="en-US" sz="3200" i="1" dirty="0">
                <a:solidFill>
                  <a:srgbClr val="FF0000"/>
                </a:solidFill>
              </a:rPr>
              <a:t>: </a:t>
            </a:r>
            <a:r>
              <a:rPr lang="en-US" sz="3200" b="0" i="1" dirty="0" err="1"/>
              <a:t>kameraman</a:t>
            </a:r>
            <a:r>
              <a:rPr lang="en-US" sz="3200" b="0" i="1" dirty="0"/>
              <a:t>, </a:t>
            </a:r>
            <a:r>
              <a:rPr lang="en-US" sz="3200" b="0" i="1" dirty="0" err="1"/>
              <a:t>fotograf</a:t>
            </a:r>
            <a:r>
              <a:rPr lang="en-US" sz="3200" b="0" i="1" dirty="0"/>
              <a:t>, RTVS- </a:t>
            </a:r>
            <a:r>
              <a:rPr lang="en-US" sz="3200" b="0" i="1" dirty="0" err="1"/>
              <a:t>rozhlas</a:t>
            </a:r>
            <a:r>
              <a:rPr lang="en-US" sz="3200" b="0" i="1" dirty="0"/>
              <a:t>, RTVS - TV, Fun rádio, </a:t>
            </a:r>
            <a:r>
              <a:rPr lang="en-US" sz="3200" b="0" i="1" dirty="0" err="1"/>
              <a:t>Markíza</a:t>
            </a:r>
            <a:r>
              <a:rPr lang="en-US" sz="3200" b="0" i="1" dirty="0"/>
              <a:t>?, SKPR, … </a:t>
            </a:r>
          </a:p>
        </p:txBody>
      </p:sp>
      <p:sp>
        <p:nvSpPr>
          <p:cNvPr id="5" name="Text Placeholder 6">
            <a:extLst>
              <a:ext uri="{FF2B5EF4-FFF2-40B4-BE49-F238E27FC236}">
                <a16:creationId xmlns:a16="http://schemas.microsoft.com/office/drawing/2014/main" id="{27678DED-312D-4D16-9E21-EEB563E3A142}"/>
              </a:ext>
            </a:extLst>
          </p:cNvPr>
          <p:cNvSpPr txBox="1">
            <a:spLocks/>
          </p:cNvSpPr>
          <p:nvPr/>
        </p:nvSpPr>
        <p:spPr>
          <a:xfrm>
            <a:off x="3549191" y="1630104"/>
            <a:ext cx="7877814" cy="974725"/>
          </a:xfrm>
          <a:prstGeom prst="rect">
            <a:avLst/>
          </a:prstGeom>
        </p:spPr>
        <p:txBody>
          <a:bodyPr/>
          <a:lstStyle>
            <a:lvl1pPr marL="0" indent="0" algn="r" defTabSz="914400" rtl="0" eaLnBrk="1" latinLnBrk="0" hangingPunct="1">
              <a:lnSpc>
                <a:spcPct val="100000"/>
              </a:lnSpc>
              <a:spcBef>
                <a:spcPts val="1000"/>
              </a:spcBef>
              <a:buClr>
                <a:schemeClr val="accent2"/>
              </a:buClr>
              <a:buFontTx/>
              <a:buNone/>
              <a:defRPr sz="4200" b="1" i="0" kern="1200" cap="all" baseline="0">
                <a:solidFill>
                  <a:schemeClr val="tx1">
                    <a:lumMod val="85000"/>
                    <a:lumOff val="15000"/>
                  </a:schemeClr>
                </a:solidFill>
                <a:latin typeface="Circe" panose="020B0502020203020203" pitchFamily="34" charset="77"/>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lgn="ctr"/>
            <a:endParaRPr lang="en-US" sz="3200" i="1" dirty="0"/>
          </a:p>
          <a:p>
            <a:pPr algn="ctr"/>
            <a:r>
              <a:rPr lang="en-US" sz="3200" i="1" dirty="0">
                <a:solidFill>
                  <a:srgbClr val="FF0000"/>
                </a:solidFill>
              </a:rPr>
              <a:t> </a:t>
            </a:r>
            <a:r>
              <a:rPr lang="en-US" sz="3200" i="1" dirty="0" err="1">
                <a:solidFill>
                  <a:srgbClr val="FF0000"/>
                </a:solidFill>
              </a:rPr>
              <a:t>TlačovÉ</a:t>
            </a:r>
            <a:r>
              <a:rPr lang="en-US" sz="3200" i="1" dirty="0">
                <a:solidFill>
                  <a:srgbClr val="FF0000"/>
                </a:solidFill>
              </a:rPr>
              <a:t> </a:t>
            </a:r>
            <a:r>
              <a:rPr lang="en-US" sz="3200" i="1" dirty="0" err="1">
                <a:solidFill>
                  <a:srgbClr val="FF0000"/>
                </a:solidFill>
              </a:rPr>
              <a:t>konferenciE</a:t>
            </a:r>
            <a:r>
              <a:rPr lang="en-US" sz="3200" i="1" dirty="0">
                <a:solidFill>
                  <a:srgbClr val="FF0000"/>
                </a:solidFill>
              </a:rPr>
              <a:t>: </a:t>
            </a:r>
          </a:p>
          <a:p>
            <a:pPr marL="514350" indent="-514350" algn="ctr">
              <a:buAutoNum type="arabicPeriod"/>
            </a:pPr>
            <a:r>
              <a:rPr lang="en-US" sz="3200" b="0" i="1" dirty="0" err="1"/>
              <a:t>predstavenie</a:t>
            </a:r>
            <a:r>
              <a:rPr lang="en-US" sz="3200" b="0" i="1" dirty="0"/>
              <a:t> </a:t>
            </a:r>
            <a:r>
              <a:rPr lang="en-US" sz="3200" b="0" i="1" dirty="0" err="1"/>
              <a:t>partnerov</a:t>
            </a:r>
            <a:r>
              <a:rPr lang="en-US" sz="3200" b="0" i="1" dirty="0"/>
              <a:t> </a:t>
            </a:r>
            <a:r>
              <a:rPr lang="en-US" sz="3200" b="0" i="1" dirty="0" err="1"/>
              <a:t>Výpravy</a:t>
            </a:r>
            <a:endParaRPr lang="en-US" sz="3200" b="0" i="1" dirty="0"/>
          </a:p>
          <a:p>
            <a:pPr marL="514350" indent="-514350" algn="ctr">
              <a:buAutoNum type="arabicPeriod"/>
            </a:pPr>
            <a:r>
              <a:rPr lang="en-US" sz="3200" b="0" i="1" dirty="0" err="1"/>
              <a:t>Predstavenie</a:t>
            </a:r>
            <a:r>
              <a:rPr lang="en-US" sz="3200" b="0" i="1" dirty="0"/>
              <a:t> </a:t>
            </a:r>
            <a:r>
              <a:rPr lang="en-US" sz="3200" b="0" i="1" dirty="0" err="1"/>
              <a:t>výpravy</a:t>
            </a:r>
            <a:r>
              <a:rPr lang="en-US" sz="3200" b="0" i="1" dirty="0"/>
              <a:t> (December 2021)</a:t>
            </a:r>
          </a:p>
          <a:p>
            <a:pPr marL="514350" indent="-514350" algn="ctr">
              <a:buAutoNum type="arabicPeriod"/>
            </a:pPr>
            <a:r>
              <a:rPr lang="en-US" sz="3200" b="0" i="1" dirty="0" err="1"/>
              <a:t>Mediálna</a:t>
            </a:r>
            <a:r>
              <a:rPr lang="en-US" sz="3200" b="0" i="1" dirty="0"/>
              <a:t> </a:t>
            </a:r>
            <a:r>
              <a:rPr lang="en-US" sz="3200" b="0" i="1" dirty="0" err="1"/>
              <a:t>kampaň</a:t>
            </a:r>
            <a:endParaRPr lang="en-US" sz="3200" b="0" i="1" dirty="0"/>
          </a:p>
        </p:txBody>
      </p:sp>
    </p:spTree>
    <p:extLst>
      <p:ext uri="{BB962C8B-B14F-4D97-AF65-F5344CB8AC3E}">
        <p14:creationId xmlns:p14="http://schemas.microsoft.com/office/powerpoint/2010/main" val="40142328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911797C-036D-DB40-9A40-70D1A92E67E8}"/>
              </a:ext>
            </a:extLst>
          </p:cNvPr>
          <p:cNvSpPr>
            <a:spLocks noGrp="1"/>
          </p:cNvSpPr>
          <p:nvPr>
            <p:ph type="body" sz="quarter" idx="13"/>
          </p:nvPr>
        </p:nvSpPr>
        <p:spPr>
          <a:xfrm>
            <a:off x="4951774" y="2021342"/>
            <a:ext cx="6072187" cy="974725"/>
          </a:xfrm>
        </p:spPr>
        <p:txBody>
          <a:bodyPr/>
          <a:lstStyle/>
          <a:p>
            <a:r>
              <a:rPr lang="en-US" sz="4800" dirty="0"/>
              <a:t>MUDr. Roman FANO</a:t>
            </a:r>
          </a:p>
          <a:p>
            <a:r>
              <a:rPr lang="en-US" sz="4800" dirty="0" err="1"/>
              <a:t>Lekár</a:t>
            </a:r>
            <a:r>
              <a:rPr lang="en-US" sz="4800" dirty="0"/>
              <a:t> </a:t>
            </a:r>
            <a:r>
              <a:rPr lang="en-US" sz="4800" dirty="0" err="1"/>
              <a:t>výpravy</a:t>
            </a:r>
            <a:endParaRPr lang="en-US" sz="4800" dirty="0"/>
          </a:p>
          <a:p>
            <a:endParaRPr lang="en-US" sz="2000" dirty="0"/>
          </a:p>
          <a:p>
            <a:r>
              <a:rPr lang="en-US" sz="2000" dirty="0" err="1">
                <a:solidFill>
                  <a:srgbClr val="FF0000"/>
                </a:solidFill>
              </a:rPr>
              <a:t>Najskúsenejší</a:t>
            </a:r>
            <a:r>
              <a:rPr lang="en-US" sz="2000" dirty="0">
                <a:solidFill>
                  <a:srgbClr val="FF0000"/>
                </a:solidFill>
              </a:rPr>
              <a:t> </a:t>
            </a:r>
            <a:r>
              <a:rPr lang="en-US" sz="2000" dirty="0" err="1">
                <a:solidFill>
                  <a:srgbClr val="FF0000"/>
                </a:solidFill>
              </a:rPr>
              <a:t>športový</a:t>
            </a:r>
            <a:r>
              <a:rPr lang="en-US" sz="2000" dirty="0">
                <a:solidFill>
                  <a:srgbClr val="FF0000"/>
                </a:solidFill>
              </a:rPr>
              <a:t> </a:t>
            </a:r>
            <a:r>
              <a:rPr lang="en-US" sz="2000" dirty="0" err="1">
                <a:solidFill>
                  <a:srgbClr val="FF0000"/>
                </a:solidFill>
              </a:rPr>
              <a:t>lekár</a:t>
            </a:r>
            <a:r>
              <a:rPr lang="en-US" sz="2000" dirty="0">
                <a:solidFill>
                  <a:srgbClr val="FF0000"/>
                </a:solidFill>
              </a:rPr>
              <a:t> na </a:t>
            </a:r>
            <a:r>
              <a:rPr lang="en-US" sz="2000" dirty="0" err="1">
                <a:solidFill>
                  <a:srgbClr val="FF0000"/>
                </a:solidFill>
              </a:rPr>
              <a:t>SLovensku</a:t>
            </a:r>
            <a:endParaRPr lang="en-US" sz="2000" dirty="0">
              <a:solidFill>
                <a:srgbClr val="FF0000"/>
              </a:solidFill>
            </a:endParaRPr>
          </a:p>
          <a:p>
            <a:endParaRPr lang="sk-SK" sz="4800" dirty="0"/>
          </a:p>
        </p:txBody>
      </p:sp>
      <p:pic>
        <p:nvPicPr>
          <p:cNvPr id="6" name="Obrázok 5" descr="Obrázok, na ktorom je osoba, vonkajšie, ľudia, skupina&#10;&#10;Automaticky generovaný popis">
            <a:extLst>
              <a:ext uri="{FF2B5EF4-FFF2-40B4-BE49-F238E27FC236}">
                <a16:creationId xmlns:a16="http://schemas.microsoft.com/office/drawing/2014/main" id="{AF3E10EB-219B-478F-9C23-25A7F22B6D2D}"/>
              </a:ext>
            </a:extLst>
          </p:cNvPr>
          <p:cNvPicPr>
            <a:picLocks noChangeAspect="1"/>
          </p:cNvPicPr>
          <p:nvPr/>
        </p:nvPicPr>
        <p:blipFill>
          <a:blip r:embed="rId2"/>
          <a:stretch>
            <a:fillRect/>
          </a:stretch>
        </p:blipFill>
        <p:spPr>
          <a:xfrm>
            <a:off x="0" y="2021342"/>
            <a:ext cx="4951774" cy="3442311"/>
          </a:xfrm>
          <a:prstGeom prst="rect">
            <a:avLst/>
          </a:prstGeom>
        </p:spPr>
      </p:pic>
    </p:spTree>
    <p:extLst>
      <p:ext uri="{BB962C8B-B14F-4D97-AF65-F5344CB8AC3E}">
        <p14:creationId xmlns:p14="http://schemas.microsoft.com/office/powerpoint/2010/main" val="31255447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911797C-036D-DB40-9A40-70D1A92E67E8}"/>
              </a:ext>
            </a:extLst>
          </p:cNvPr>
          <p:cNvSpPr>
            <a:spLocks noGrp="1"/>
          </p:cNvSpPr>
          <p:nvPr>
            <p:ph type="body" sz="quarter" idx="13"/>
          </p:nvPr>
        </p:nvSpPr>
        <p:spPr>
          <a:xfrm>
            <a:off x="680153" y="376745"/>
            <a:ext cx="10662011" cy="974725"/>
          </a:xfrm>
        </p:spPr>
        <p:txBody>
          <a:bodyPr/>
          <a:lstStyle/>
          <a:p>
            <a:pPr algn="ctr"/>
            <a:endParaRPr lang="en-US" sz="3200" i="1" dirty="0"/>
          </a:p>
          <a:p>
            <a:pPr algn="ctr"/>
            <a:r>
              <a:rPr lang="en-US" sz="3200" i="1" dirty="0" err="1"/>
              <a:t>ZDRAVOTnÝ</a:t>
            </a:r>
            <a:r>
              <a:rPr lang="en-US" sz="3200" i="1" dirty="0"/>
              <a:t> </a:t>
            </a:r>
            <a:r>
              <a:rPr lang="en-US" sz="3200" i="1" dirty="0" err="1"/>
              <a:t>FORMUlÁR</a:t>
            </a:r>
            <a:endParaRPr lang="en-US" sz="3200" i="1" dirty="0"/>
          </a:p>
          <a:p>
            <a:pPr algn="ctr"/>
            <a:r>
              <a:rPr lang="en-US" sz="3200" i="1" dirty="0" err="1"/>
              <a:t>Očkovanie</a:t>
            </a:r>
            <a:r>
              <a:rPr lang="en-US" sz="3200" i="1" dirty="0"/>
              <a:t> …</a:t>
            </a:r>
          </a:p>
          <a:p>
            <a:pPr algn="ctr"/>
            <a:endParaRPr lang="en-US" sz="3200" i="1" dirty="0">
              <a:solidFill>
                <a:srgbClr val="FF0000"/>
              </a:solidFill>
            </a:endParaRPr>
          </a:p>
          <a:p>
            <a:pPr algn="ctr"/>
            <a:r>
              <a:rPr lang="en-US" sz="3200" i="1" dirty="0" err="1">
                <a:solidFill>
                  <a:srgbClr val="FF0000"/>
                </a:solidFill>
              </a:rPr>
              <a:t>Kontakt</a:t>
            </a:r>
            <a:r>
              <a:rPr lang="en-US" sz="3200" i="1" dirty="0">
                <a:solidFill>
                  <a:srgbClr val="FF0000"/>
                </a:solidFill>
              </a:rPr>
              <a:t>: </a:t>
            </a:r>
            <a:endParaRPr lang="sk-SK" sz="3200" i="1" dirty="0">
              <a:solidFill>
                <a:srgbClr val="FF0000"/>
              </a:solidFill>
            </a:endParaRPr>
          </a:p>
        </p:txBody>
      </p:sp>
      <p:sp>
        <p:nvSpPr>
          <p:cNvPr id="2" name="Rectangle 1">
            <a:extLst>
              <a:ext uri="{FF2B5EF4-FFF2-40B4-BE49-F238E27FC236}">
                <a16:creationId xmlns:a16="http://schemas.microsoft.com/office/drawing/2014/main" id="{5105F8EF-F8E2-44C5-ACC0-307789F73CE8}"/>
              </a:ext>
            </a:extLst>
          </p:cNvPr>
          <p:cNvSpPr>
            <a:spLocks noChangeArrowheads="1"/>
          </p:cNvSpPr>
          <p:nvPr/>
        </p:nvSpPr>
        <p:spPr bwMode="auto">
          <a:xfrm>
            <a:off x="3846135" y="3221610"/>
            <a:ext cx="5123903"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k-SK" altLang="sk-SK" sz="2800" b="1" i="0" u="none" strike="noStrike" cap="none" normalizeH="0" baseline="0" dirty="0">
                <a:ln>
                  <a:noFill/>
                </a:ln>
                <a:solidFill>
                  <a:schemeClr val="tx1"/>
                </a:solidFill>
                <a:effectLst/>
                <a:latin typeface="Garamond" panose="02020404030301010803" pitchFamily="18" charset="0"/>
                <a:ea typeface="Calibri" panose="020F0502020204030204" pitchFamily="34" charset="0"/>
              </a:rPr>
              <a:t>MUDr. Roman </a:t>
            </a:r>
            <a:r>
              <a:rPr kumimoji="0" lang="sk-SK" altLang="sk-SK" sz="2800" b="1" i="0" u="none" strike="noStrike" cap="none" normalizeH="0" baseline="0" dirty="0" err="1">
                <a:ln>
                  <a:noFill/>
                </a:ln>
                <a:solidFill>
                  <a:schemeClr val="tx1"/>
                </a:solidFill>
                <a:effectLst/>
                <a:latin typeface="Garamond" panose="02020404030301010803" pitchFamily="18" charset="0"/>
                <a:ea typeface="Calibri" panose="020F0502020204030204" pitchFamily="34" charset="0"/>
              </a:rPr>
              <a:t>Fano</a:t>
            </a:r>
            <a:endParaRPr kumimoji="0" lang="sk-SK" altLang="sk-SK"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k-SK" altLang="sk-SK" sz="2800" b="0" i="0" u="none" strike="noStrike" cap="none" normalizeH="0" baseline="0" dirty="0">
                <a:ln>
                  <a:noFill/>
                </a:ln>
                <a:solidFill>
                  <a:schemeClr val="tx1"/>
                </a:solidFill>
                <a:effectLst/>
                <a:latin typeface="Garamond" panose="02020404030301010803" pitchFamily="18" charset="0"/>
                <a:ea typeface="Calibri" panose="020F0502020204030204" pitchFamily="34" charset="0"/>
              </a:rPr>
              <a:t>chirurg, ortopéd                        </a:t>
            </a:r>
            <a:endParaRPr kumimoji="0" lang="sk-SK" altLang="sk-SK"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k-SK" altLang="sk-SK" sz="2800" b="0" i="0" u="none" strike="noStrike" cap="none" normalizeH="0" baseline="0" dirty="0">
                <a:ln>
                  <a:noFill/>
                </a:ln>
                <a:solidFill>
                  <a:schemeClr val="tx1"/>
                </a:solidFill>
                <a:effectLst/>
                <a:latin typeface="Garamond" panose="02020404030301010803" pitchFamily="18" charset="0"/>
                <a:ea typeface="Calibri" panose="020F0502020204030204" pitchFamily="34" charset="0"/>
              </a:rPr>
              <a:t>Pod Párovcami 25, 921 01 Piešťany</a:t>
            </a:r>
            <a:endParaRPr kumimoji="0" lang="sk-SK" altLang="sk-SK"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k-SK" altLang="sk-SK" sz="2800" b="0" i="0" u="none" strike="noStrike" cap="none" normalizeH="0" baseline="0" dirty="0">
                <a:ln>
                  <a:noFill/>
                </a:ln>
                <a:solidFill>
                  <a:schemeClr val="tx1"/>
                </a:solidFill>
                <a:effectLst/>
                <a:latin typeface="Garamond" panose="02020404030301010803" pitchFamily="18" charset="0"/>
                <a:ea typeface="Calibri" panose="020F0502020204030204" pitchFamily="34" charset="0"/>
              </a:rPr>
              <a:t>tel. 00421 911 513 353</a:t>
            </a:r>
            <a:endParaRPr kumimoji="0" lang="sk-SK" altLang="sk-SK"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k-SK" altLang="sk-SK" sz="2800" b="0" i="0" u="none" strike="noStrike" cap="none" normalizeH="0" baseline="0" dirty="0">
                <a:ln>
                  <a:noFill/>
                </a:ln>
                <a:solidFill>
                  <a:schemeClr val="tx1"/>
                </a:solidFill>
                <a:effectLst/>
                <a:latin typeface="Garamond" panose="02020404030301010803" pitchFamily="18" charset="0"/>
                <a:ea typeface="Calibri" panose="020F0502020204030204" pitchFamily="34" charset="0"/>
              </a:rPr>
              <a:t>email: </a:t>
            </a:r>
            <a:r>
              <a:rPr kumimoji="0" lang="sk-SK" altLang="sk-SK" sz="2800" b="0" i="0" u="none" strike="noStrike" cap="none" normalizeH="0" baseline="0" dirty="0">
                <a:ln>
                  <a:noFill/>
                </a:ln>
                <a:solidFill>
                  <a:schemeClr val="tx1"/>
                </a:solidFill>
                <a:effectLst/>
                <a:latin typeface="Garamond" panose="02020404030301010803" pitchFamily="18" charset="0"/>
                <a:ea typeface="Calibri" panose="020F0502020204030204" pitchFamily="34" charset="0"/>
                <a:hlinkClick r:id="rId2"/>
              </a:rPr>
              <a:t>romanfano@gmail.com</a:t>
            </a:r>
            <a:endParaRPr kumimoji="0" lang="sk-SK" altLang="sk-SK"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k-SK" altLang="sk-SK" sz="2800" b="0" i="0" u="none" strike="noStrike" cap="none" normalizeH="0" baseline="0" dirty="0">
                <a:ln>
                  <a:noFill/>
                </a:ln>
                <a:solidFill>
                  <a:srgbClr val="0B5394"/>
                </a:solidFill>
                <a:effectLst/>
                <a:latin typeface="Garamond" panose="02020404030301010803" pitchFamily="18" charset="0"/>
                <a:ea typeface="Calibri" panose="020F0502020204030204" pitchFamily="34" charset="0"/>
                <a:hlinkClick r:id="rId3"/>
              </a:rPr>
              <a:t>http://www.fanoorthopedics.sk</a:t>
            </a:r>
            <a:endParaRPr kumimoji="0" lang="sk-SK" altLang="sk-SK" sz="2800" b="0" i="0" u="none" strike="noStrike" cap="none" normalizeH="0" baseline="0" dirty="0">
              <a:ln>
                <a:noFill/>
              </a:ln>
              <a:solidFill>
                <a:schemeClr val="tx1"/>
              </a:solidFill>
              <a:effectLst/>
              <a:latin typeface="Arial" panose="020B0604020202020204" pitchFamily="34" charset="0"/>
            </a:endParaRPr>
          </a:p>
        </p:txBody>
      </p:sp>
      <p:pic>
        <p:nvPicPr>
          <p:cNvPr id="14338" name="Picture 2">
            <a:extLst>
              <a:ext uri="{FF2B5EF4-FFF2-40B4-BE49-F238E27FC236}">
                <a16:creationId xmlns:a16="http://schemas.microsoft.com/office/drawing/2014/main" id="{103DF931-3F48-4A53-9795-8E2240E495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8087" y="3784083"/>
            <a:ext cx="1905000" cy="352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5257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text 4">
            <a:extLst>
              <a:ext uri="{FF2B5EF4-FFF2-40B4-BE49-F238E27FC236}">
                <a16:creationId xmlns:a16="http://schemas.microsoft.com/office/drawing/2014/main" id="{67CEABCC-EB8B-43EC-ADC6-A700B1C8FB77}"/>
              </a:ext>
            </a:extLst>
          </p:cNvPr>
          <p:cNvSpPr txBox="1">
            <a:spLocks/>
          </p:cNvSpPr>
          <p:nvPr/>
        </p:nvSpPr>
        <p:spPr>
          <a:xfrm>
            <a:off x="7991332" y="1997766"/>
            <a:ext cx="3627512" cy="3562512"/>
          </a:xfrm>
          <a:prstGeom prst="ellipse">
            <a:avLst/>
          </a:prstGeom>
          <a:solidFill>
            <a:schemeClr val="accent2"/>
          </a:solidFill>
          <a:ln>
            <a:noFill/>
          </a:ln>
        </p:spPr>
        <p:txBody>
          <a:bodyPr vert="horz" lIns="182880" tIns="182880" rIns="182880" bIns="182880" rtlCol="0" anchor="ctr">
            <a:normAutofit/>
          </a:bodyPr>
          <a:lstStyle>
            <a:lvl1pPr marL="0" indent="0" algn="l" defTabSz="914400" rtl="0" eaLnBrk="1" latinLnBrk="0" hangingPunct="1">
              <a:lnSpc>
                <a:spcPct val="100000"/>
              </a:lnSpc>
              <a:spcBef>
                <a:spcPts val="1000"/>
              </a:spcBef>
              <a:buClr>
                <a:schemeClr val="accent2"/>
              </a:buClr>
              <a:buFontTx/>
              <a:buNone/>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lgn="ctr">
              <a:lnSpc>
                <a:spcPct val="90000"/>
              </a:lnSpc>
              <a:spcBef>
                <a:spcPct val="0"/>
              </a:spcBef>
              <a:spcAft>
                <a:spcPts val="600"/>
              </a:spcAft>
            </a:pPr>
            <a:r>
              <a:rPr lang="en-US" sz="3000" kern="1200" cap="all" spc="200" baseline="0" dirty="0">
                <a:solidFill>
                  <a:srgbClr val="FFFFFF"/>
                </a:solidFill>
                <a:latin typeface="+mj-lt"/>
                <a:ea typeface="+mj-ea"/>
                <a:cs typeface="+mj-cs"/>
              </a:rPr>
              <a:t> </a:t>
            </a:r>
            <a:r>
              <a:rPr lang="en-US" sz="3200" kern="1200" cap="all" spc="200" baseline="0" dirty="0">
                <a:solidFill>
                  <a:srgbClr val="002060"/>
                </a:solidFill>
                <a:latin typeface="+mj-lt"/>
                <a:ea typeface="+mj-ea"/>
                <a:cs typeface="+mj-cs"/>
              </a:rPr>
              <a:t>ĎAKUJEME </a:t>
            </a:r>
            <a:r>
              <a:rPr lang="en-US" sz="3200" kern="1200" cap="all" spc="200" baseline="0" dirty="0">
                <a:solidFill>
                  <a:srgbClr val="002060"/>
                </a:solidFill>
                <a:latin typeface="+mj-lt"/>
                <a:ea typeface="+mj-ea"/>
                <a:cs typeface="+mj-cs"/>
                <a:sym typeface="Wingdings" panose="05000000000000000000" pitchFamily="2" charset="2"/>
              </a:rPr>
              <a:t></a:t>
            </a:r>
            <a:endParaRPr lang="en-US" sz="3200" kern="1200" cap="all" spc="200" baseline="0" dirty="0">
              <a:solidFill>
                <a:srgbClr val="002060"/>
              </a:solidFill>
              <a:latin typeface="+mj-lt"/>
              <a:ea typeface="+mj-ea"/>
              <a:cs typeface="+mj-cs"/>
            </a:endParaRPr>
          </a:p>
        </p:txBody>
      </p:sp>
      <p:pic>
        <p:nvPicPr>
          <p:cNvPr id="2" name="Obrázok 1">
            <a:extLst>
              <a:ext uri="{FF2B5EF4-FFF2-40B4-BE49-F238E27FC236}">
                <a16:creationId xmlns:a16="http://schemas.microsoft.com/office/drawing/2014/main" id="{8504A666-B210-44B9-9B1B-4340D919CE44}"/>
              </a:ext>
            </a:extLst>
          </p:cNvPr>
          <p:cNvPicPr>
            <a:picLocks noChangeAspect="1"/>
          </p:cNvPicPr>
          <p:nvPr/>
        </p:nvPicPr>
        <p:blipFill>
          <a:blip r:embed="rId2"/>
          <a:stretch>
            <a:fillRect/>
          </a:stretch>
        </p:blipFill>
        <p:spPr>
          <a:xfrm>
            <a:off x="0" y="1212574"/>
            <a:ext cx="7880626" cy="4432852"/>
          </a:xfrm>
          <a:prstGeom prst="rect">
            <a:avLst/>
          </a:prstGeom>
        </p:spPr>
      </p:pic>
    </p:spTree>
    <p:extLst>
      <p:ext uri="{BB962C8B-B14F-4D97-AF65-F5344CB8AC3E}">
        <p14:creationId xmlns:p14="http://schemas.microsoft.com/office/powerpoint/2010/main" val="7945276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text 4">
            <a:extLst>
              <a:ext uri="{FF2B5EF4-FFF2-40B4-BE49-F238E27FC236}">
                <a16:creationId xmlns:a16="http://schemas.microsoft.com/office/drawing/2014/main" id="{AFFCC24A-1FBB-4505-94A0-44D1622DEDBE}"/>
              </a:ext>
            </a:extLst>
          </p:cNvPr>
          <p:cNvSpPr>
            <a:spLocks noGrp="1"/>
          </p:cNvSpPr>
          <p:nvPr>
            <p:ph type="body" sz="quarter" idx="13"/>
          </p:nvPr>
        </p:nvSpPr>
        <p:spPr>
          <a:xfrm>
            <a:off x="695325" y="1372857"/>
            <a:ext cx="9872359" cy="814388"/>
          </a:xfrm>
        </p:spPr>
        <p:txBody>
          <a:bodyPr/>
          <a:lstStyle/>
          <a:p>
            <a:r>
              <a:rPr lang="en-US" dirty="0" err="1">
                <a:solidFill>
                  <a:srgbClr val="FF0000"/>
                </a:solidFill>
              </a:rPr>
              <a:t>Zjazdové</a:t>
            </a:r>
            <a:r>
              <a:rPr lang="en-US" dirty="0">
                <a:solidFill>
                  <a:srgbClr val="FF0000"/>
                </a:solidFill>
              </a:rPr>
              <a:t> </a:t>
            </a:r>
            <a:r>
              <a:rPr lang="en-US" dirty="0" err="1">
                <a:solidFill>
                  <a:srgbClr val="FF0000"/>
                </a:solidFill>
              </a:rPr>
              <a:t>lyžovanie</a:t>
            </a:r>
            <a:r>
              <a:rPr lang="en-US" dirty="0">
                <a:solidFill>
                  <a:srgbClr val="FF0000"/>
                </a:solidFill>
              </a:rPr>
              <a:t> </a:t>
            </a:r>
            <a:r>
              <a:rPr lang="en-US" dirty="0"/>
              <a:t>– </a:t>
            </a:r>
            <a:r>
              <a:rPr lang="en-US" sz="2800" dirty="0" err="1"/>
              <a:t>vedúci</a:t>
            </a:r>
            <a:r>
              <a:rPr lang="en-US" sz="2800" dirty="0"/>
              <a:t> Mikuláš štubňa</a:t>
            </a:r>
          </a:p>
          <a:p>
            <a:endParaRPr lang="en-US" sz="2800" dirty="0"/>
          </a:p>
          <a:p>
            <a:endParaRPr lang="en-US" sz="2800" dirty="0"/>
          </a:p>
        </p:txBody>
      </p:sp>
      <p:sp>
        <p:nvSpPr>
          <p:cNvPr id="12" name="Zástupný text 2">
            <a:extLst>
              <a:ext uri="{FF2B5EF4-FFF2-40B4-BE49-F238E27FC236}">
                <a16:creationId xmlns:a16="http://schemas.microsoft.com/office/drawing/2014/main" id="{7B2FC233-373B-4CCF-9EF3-F9832036B4FD}"/>
              </a:ext>
            </a:extLst>
          </p:cNvPr>
          <p:cNvSpPr txBox="1">
            <a:spLocks/>
          </p:cNvSpPr>
          <p:nvPr/>
        </p:nvSpPr>
        <p:spPr>
          <a:xfrm>
            <a:off x="421948" y="2486319"/>
            <a:ext cx="9872358" cy="1063625"/>
          </a:xfrm>
          <a:prstGeom prst="rect">
            <a:avLst/>
          </a:prstGeom>
        </p:spPr>
        <p:txBody>
          <a:bodyPr/>
          <a:lstStyle>
            <a:lvl1pPr marL="0" indent="0" algn="l" defTabSz="914400" rtl="0" eaLnBrk="1" latinLnBrk="0" hangingPunct="1">
              <a:lnSpc>
                <a:spcPct val="100000"/>
              </a:lnSpc>
              <a:spcBef>
                <a:spcPts val="1000"/>
              </a:spcBef>
              <a:buClr>
                <a:schemeClr val="accent2"/>
              </a:buClr>
              <a:buFontTx/>
              <a:buNone/>
              <a:defRPr sz="3000" kern="1200" baseline="0">
                <a:solidFill>
                  <a:schemeClr val="accent3"/>
                </a:solidFill>
                <a:latin typeface="Tahoma" panose="020B0604030504040204" pitchFamily="34" charset="0"/>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endParaRPr lang="en-US" dirty="0">
              <a:solidFill>
                <a:schemeClr val="tx1"/>
              </a:solidFill>
              <a:latin typeface="Times New Roman" panose="02020603050405020304" pitchFamily="18" charset="0"/>
              <a:cs typeface="Times New Roman" panose="02020603050405020304" pitchFamily="18" charset="0"/>
            </a:endParaRPr>
          </a:p>
          <a:p>
            <a:endParaRPr lang="en-US" dirty="0">
              <a:solidFill>
                <a:schemeClr val="tx1"/>
              </a:solidFill>
            </a:endParaRPr>
          </a:p>
          <a:p>
            <a:endParaRPr lang="en-US" dirty="0"/>
          </a:p>
          <a:p>
            <a:endParaRPr lang="en-US" dirty="0"/>
          </a:p>
          <a:p>
            <a:endParaRPr lang="sk-SK" dirty="0"/>
          </a:p>
        </p:txBody>
      </p:sp>
      <p:sp>
        <p:nvSpPr>
          <p:cNvPr id="6" name="Text Placeholder 2">
            <a:extLst>
              <a:ext uri="{FF2B5EF4-FFF2-40B4-BE49-F238E27FC236}">
                <a16:creationId xmlns:a16="http://schemas.microsoft.com/office/drawing/2014/main" id="{086DA568-20BA-4EA3-8D1C-115186C9D58D}"/>
              </a:ext>
            </a:extLst>
          </p:cNvPr>
          <p:cNvSpPr>
            <a:spLocks noGrp="1"/>
          </p:cNvSpPr>
          <p:nvPr>
            <p:ph type="body" sz="quarter" idx="14"/>
          </p:nvPr>
        </p:nvSpPr>
        <p:spPr>
          <a:xfrm>
            <a:off x="695326" y="1954506"/>
            <a:ext cx="11074726" cy="1063625"/>
          </a:xfrm>
        </p:spPr>
        <p:txBody>
          <a:bodyPr/>
          <a:lstStyle/>
          <a:p>
            <a:endParaRPr lang="en-US" dirty="0">
              <a:solidFill>
                <a:schemeClr val="tx1"/>
              </a:solidFill>
              <a:latin typeface="Times New Roman" panose="02020603050405020304" pitchFamily="18" charset="0"/>
              <a:cs typeface="Times New Roman" panose="02020603050405020304" pitchFamily="18" charset="0"/>
            </a:endParaRPr>
          </a:p>
          <a:p>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Kategória</a:t>
            </a:r>
            <a:r>
              <a:rPr lang="en-US" dirty="0">
                <a:solidFill>
                  <a:schemeClr val="tx1"/>
                </a:solidFill>
                <a:latin typeface="Times New Roman" panose="02020603050405020304" pitchFamily="18" charset="0"/>
                <a:cs typeface="Times New Roman" panose="02020603050405020304" pitchFamily="18" charset="0"/>
              </a:rPr>
              <a:t> 2 – </a:t>
            </a:r>
            <a:r>
              <a:rPr lang="en-US" dirty="0" err="1">
                <a:solidFill>
                  <a:schemeClr val="tx1"/>
                </a:solidFill>
                <a:latin typeface="Times New Roman" panose="02020603050405020304" pitchFamily="18" charset="0"/>
                <a:cs typeface="Times New Roman" panose="02020603050405020304" pitchFamily="18" charset="0"/>
              </a:rPr>
              <a:t>mierne</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pokročilí</a:t>
            </a:r>
            <a:r>
              <a:rPr lang="en-US" dirty="0">
                <a:solidFill>
                  <a:schemeClr val="tx1"/>
                </a:solidFill>
                <a:latin typeface="Times New Roman" panose="02020603050405020304" pitchFamily="18" charset="0"/>
                <a:cs typeface="Times New Roman" panose="02020603050405020304" pitchFamily="18" charset="0"/>
              </a:rPr>
              <a:t>: Super G, </a:t>
            </a:r>
            <a:r>
              <a:rPr lang="en-US" dirty="0" err="1">
                <a:solidFill>
                  <a:schemeClr val="tx1"/>
                </a:solidFill>
                <a:latin typeface="Times New Roman" panose="02020603050405020304" pitchFamily="18" charset="0"/>
                <a:cs typeface="Times New Roman" panose="02020603050405020304" pitchFamily="18" charset="0"/>
              </a:rPr>
              <a:t>Obrovský</a:t>
            </a:r>
            <a:r>
              <a:rPr lang="en-US" dirty="0">
                <a:solidFill>
                  <a:schemeClr val="tx1"/>
                </a:solidFill>
                <a:latin typeface="Times New Roman" panose="02020603050405020304" pitchFamily="18" charset="0"/>
                <a:cs typeface="Times New Roman" panose="02020603050405020304" pitchFamily="18" charset="0"/>
              </a:rPr>
              <a:t> slalom, Slalom ☼ </a:t>
            </a:r>
            <a:r>
              <a:rPr lang="en-US" dirty="0" err="1">
                <a:solidFill>
                  <a:schemeClr val="tx1"/>
                </a:solidFill>
                <a:latin typeface="Times New Roman" panose="02020603050405020304" pitchFamily="18" charset="0"/>
                <a:cs typeface="Times New Roman" panose="02020603050405020304" pitchFamily="18" charset="0"/>
              </a:rPr>
              <a:t>Kategória</a:t>
            </a:r>
            <a:r>
              <a:rPr lang="en-US" dirty="0">
                <a:solidFill>
                  <a:schemeClr val="tx1"/>
                </a:solidFill>
                <a:latin typeface="Times New Roman" panose="02020603050405020304" pitchFamily="18" charset="0"/>
                <a:cs typeface="Times New Roman" panose="02020603050405020304" pitchFamily="18" charset="0"/>
              </a:rPr>
              <a:t> 3 – </a:t>
            </a:r>
            <a:r>
              <a:rPr lang="en-US" dirty="0" err="1">
                <a:solidFill>
                  <a:schemeClr val="tx1"/>
                </a:solidFill>
                <a:latin typeface="Times New Roman" panose="02020603050405020304" pitchFamily="18" charset="0"/>
                <a:cs typeface="Times New Roman" panose="02020603050405020304" pitchFamily="18" charset="0"/>
              </a:rPr>
              <a:t>pokročilí</a:t>
            </a:r>
            <a:r>
              <a:rPr lang="en-US" dirty="0">
                <a:solidFill>
                  <a:schemeClr val="tx1"/>
                </a:solidFill>
                <a:latin typeface="Times New Roman" panose="02020603050405020304" pitchFamily="18" charset="0"/>
                <a:cs typeface="Times New Roman" panose="02020603050405020304" pitchFamily="18" charset="0"/>
              </a:rPr>
              <a:t>: Super G, </a:t>
            </a:r>
            <a:r>
              <a:rPr lang="en-US" dirty="0" err="1">
                <a:solidFill>
                  <a:schemeClr val="tx1"/>
                </a:solidFill>
                <a:latin typeface="Times New Roman" panose="02020603050405020304" pitchFamily="18" charset="0"/>
                <a:cs typeface="Times New Roman" panose="02020603050405020304" pitchFamily="18" charset="0"/>
              </a:rPr>
              <a:t>Obrovský</a:t>
            </a:r>
            <a:r>
              <a:rPr lang="en-US" dirty="0">
                <a:solidFill>
                  <a:schemeClr val="tx1"/>
                </a:solidFill>
                <a:latin typeface="Times New Roman" panose="02020603050405020304" pitchFamily="18" charset="0"/>
                <a:cs typeface="Times New Roman" panose="02020603050405020304" pitchFamily="18" charset="0"/>
              </a:rPr>
              <a:t> slalom, Slalom </a:t>
            </a:r>
          </a:p>
          <a:p>
            <a:endParaRPr lang="en-US" dirty="0">
              <a:solidFill>
                <a:schemeClr val="tx1"/>
              </a:solidFill>
              <a:latin typeface="Times New Roman" panose="02020603050405020304" pitchFamily="18" charset="0"/>
              <a:cs typeface="Times New Roman" panose="02020603050405020304" pitchFamily="18" charset="0"/>
            </a:endParaRPr>
          </a:p>
          <a:p>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športovci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môžu</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súťažiť</a:t>
            </a:r>
            <a:r>
              <a:rPr lang="en-US" dirty="0">
                <a:solidFill>
                  <a:schemeClr val="tx1"/>
                </a:solidFill>
                <a:latin typeface="Times New Roman" panose="02020603050405020304" pitchFamily="18" charset="0"/>
                <a:cs typeface="Times New Roman" panose="02020603050405020304" pitchFamily="18" charset="0"/>
              </a:rPr>
              <a:t> v </a:t>
            </a:r>
            <a:r>
              <a:rPr lang="en-US" dirty="0" err="1">
                <a:solidFill>
                  <a:schemeClr val="tx1"/>
                </a:solidFill>
                <a:latin typeface="Times New Roman" panose="02020603050405020304" pitchFamily="18" charset="0"/>
                <a:cs typeface="Times New Roman" panose="02020603050405020304" pitchFamily="18" charset="0"/>
              </a:rPr>
              <a:t>jednej</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kategórii</a:t>
            </a:r>
            <a:r>
              <a:rPr lang="en-US" dirty="0">
                <a:solidFill>
                  <a:schemeClr val="tx1"/>
                </a:solidFill>
                <a:latin typeface="Times New Roman" panose="02020603050405020304" pitchFamily="18" charset="0"/>
                <a:cs typeface="Times New Roman" panose="02020603050405020304" pitchFamily="18" charset="0"/>
              </a:rPr>
              <a:t> v max. v 3 </a:t>
            </a:r>
            <a:r>
              <a:rPr lang="en-US" dirty="0" err="1">
                <a:solidFill>
                  <a:schemeClr val="tx1"/>
                </a:solidFill>
                <a:latin typeface="Times New Roman" panose="02020603050405020304" pitchFamily="18" charset="0"/>
                <a:cs typeface="Times New Roman" panose="02020603050405020304" pitchFamily="18" charset="0"/>
              </a:rPr>
              <a:t>disciplínach</a:t>
            </a:r>
            <a:endParaRPr lang="en-US" dirty="0">
              <a:solidFill>
                <a:schemeClr val="tx1"/>
              </a:solidFill>
              <a:latin typeface="Times New Roman" panose="02020603050405020304" pitchFamily="18" charset="0"/>
              <a:cs typeface="Times New Roman" panose="02020603050405020304" pitchFamily="18" charset="0"/>
            </a:endParaRPr>
          </a:p>
          <a:p>
            <a:endParaRPr lang="en-US" dirty="0">
              <a:solidFill>
                <a:schemeClr val="tx1"/>
              </a:solidFill>
              <a:latin typeface="Times New Roman" panose="02020603050405020304" pitchFamily="18" charset="0"/>
              <a:cs typeface="Times New Roman" panose="02020603050405020304" pitchFamily="18" charset="0"/>
            </a:endParaRPr>
          </a:p>
          <a:p>
            <a:r>
              <a:rPr lang="en-US" dirty="0">
                <a:solidFill>
                  <a:schemeClr val="tx1"/>
                </a:solidFill>
                <a:latin typeface="Times New Roman" panose="02020603050405020304" pitchFamily="18" charset="0"/>
                <a:cs typeface="Times New Roman" panose="02020603050405020304" pitchFamily="18" charset="0"/>
              </a:rPr>
              <a:t>(</a:t>
            </a:r>
            <a:r>
              <a:rPr lang="en-US" dirty="0" err="1">
                <a:solidFill>
                  <a:schemeClr val="tx1"/>
                </a:solidFill>
                <a:latin typeface="Times New Roman" panose="02020603050405020304" pitchFamily="18" charset="0"/>
                <a:cs typeface="Times New Roman" panose="02020603050405020304" pitchFamily="18" charset="0"/>
              </a:rPr>
              <a:t>Oblečenie</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sústredenie</a:t>
            </a:r>
            <a:r>
              <a:rPr lang="en-US" dirty="0">
                <a:solidFill>
                  <a:schemeClr val="tx1"/>
                </a:solidFill>
                <a:latin typeface="Times New Roman" panose="02020603050405020304" pitchFamily="18" charset="0"/>
                <a:cs typeface="Times New Roman" panose="02020603050405020304" pitchFamily="18" charset="0"/>
              </a:rPr>
              <a:t>, ..)</a:t>
            </a:r>
          </a:p>
          <a:p>
            <a:endParaRPr lang="en-US" dirty="0">
              <a:solidFill>
                <a:schemeClr val="tx1"/>
              </a:solidFill>
              <a:latin typeface="Times New Roman" panose="02020603050405020304" pitchFamily="18" charset="0"/>
              <a:cs typeface="Times New Roman" panose="02020603050405020304" pitchFamily="18" charset="0"/>
            </a:endParaRPr>
          </a:p>
          <a:p>
            <a:endParaRPr lang="sk-SK" sz="1200" dirty="0">
              <a:solidFill>
                <a:schemeClr val="tx1"/>
              </a:solidFill>
            </a:endParaRPr>
          </a:p>
          <a:p>
            <a:r>
              <a:rPr lang="sk-SK" sz="6600" b="1" dirty="0">
                <a:solidFill>
                  <a:schemeClr val="tx1"/>
                </a:solidFill>
              </a:rPr>
              <a:t>         </a:t>
            </a:r>
            <a:r>
              <a:rPr lang="sk-SK" dirty="0"/>
              <a:t> </a:t>
            </a:r>
          </a:p>
        </p:txBody>
      </p:sp>
    </p:spTree>
    <p:extLst>
      <p:ext uri="{BB962C8B-B14F-4D97-AF65-F5344CB8AC3E}">
        <p14:creationId xmlns:p14="http://schemas.microsoft.com/office/powerpoint/2010/main" val="37625038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text 4">
            <a:extLst>
              <a:ext uri="{FF2B5EF4-FFF2-40B4-BE49-F238E27FC236}">
                <a16:creationId xmlns:a16="http://schemas.microsoft.com/office/drawing/2014/main" id="{AFFCC24A-1FBB-4505-94A0-44D1622DEDBE}"/>
              </a:ext>
            </a:extLst>
          </p:cNvPr>
          <p:cNvSpPr>
            <a:spLocks noGrp="1"/>
          </p:cNvSpPr>
          <p:nvPr>
            <p:ph type="body" sz="quarter" idx="13"/>
          </p:nvPr>
        </p:nvSpPr>
        <p:spPr>
          <a:xfrm>
            <a:off x="4835296" y="215429"/>
            <a:ext cx="9872359" cy="814388"/>
          </a:xfrm>
        </p:spPr>
        <p:txBody>
          <a:bodyPr/>
          <a:lstStyle/>
          <a:p>
            <a:r>
              <a:rPr lang="en-US" dirty="0" err="1">
                <a:solidFill>
                  <a:srgbClr val="FF0000"/>
                </a:solidFill>
              </a:rPr>
              <a:t>Bežecké</a:t>
            </a:r>
            <a:r>
              <a:rPr lang="en-US" dirty="0">
                <a:solidFill>
                  <a:srgbClr val="FF0000"/>
                </a:solidFill>
              </a:rPr>
              <a:t> </a:t>
            </a:r>
            <a:r>
              <a:rPr lang="en-US" dirty="0" err="1">
                <a:solidFill>
                  <a:srgbClr val="FF0000"/>
                </a:solidFill>
              </a:rPr>
              <a:t>lyžovanie</a:t>
            </a:r>
            <a:r>
              <a:rPr lang="en-US" dirty="0">
                <a:solidFill>
                  <a:srgbClr val="FF0000"/>
                </a:solidFill>
              </a:rPr>
              <a:t>   </a:t>
            </a:r>
            <a:endParaRPr lang="en-US" sz="2800" dirty="0">
              <a:solidFill>
                <a:srgbClr val="FF0000"/>
              </a:solidFill>
            </a:endParaRPr>
          </a:p>
          <a:p>
            <a:endParaRPr lang="en-US" sz="2800" dirty="0"/>
          </a:p>
          <a:p>
            <a:endParaRPr lang="en-US" sz="2800" dirty="0"/>
          </a:p>
        </p:txBody>
      </p:sp>
      <p:sp>
        <p:nvSpPr>
          <p:cNvPr id="12" name="Zástupný text 2">
            <a:extLst>
              <a:ext uri="{FF2B5EF4-FFF2-40B4-BE49-F238E27FC236}">
                <a16:creationId xmlns:a16="http://schemas.microsoft.com/office/drawing/2014/main" id="{7B2FC233-373B-4CCF-9EF3-F9832036B4FD}"/>
              </a:ext>
            </a:extLst>
          </p:cNvPr>
          <p:cNvSpPr txBox="1">
            <a:spLocks/>
          </p:cNvSpPr>
          <p:nvPr/>
        </p:nvSpPr>
        <p:spPr>
          <a:xfrm>
            <a:off x="421948" y="2486319"/>
            <a:ext cx="9872358" cy="1063625"/>
          </a:xfrm>
          <a:prstGeom prst="rect">
            <a:avLst/>
          </a:prstGeom>
        </p:spPr>
        <p:txBody>
          <a:bodyPr/>
          <a:lstStyle>
            <a:lvl1pPr marL="0" indent="0" algn="l" defTabSz="914400" rtl="0" eaLnBrk="1" latinLnBrk="0" hangingPunct="1">
              <a:lnSpc>
                <a:spcPct val="100000"/>
              </a:lnSpc>
              <a:spcBef>
                <a:spcPts val="1000"/>
              </a:spcBef>
              <a:buClr>
                <a:schemeClr val="accent2"/>
              </a:buClr>
              <a:buFontTx/>
              <a:buNone/>
              <a:defRPr sz="3000" kern="1200" baseline="0">
                <a:solidFill>
                  <a:schemeClr val="accent3"/>
                </a:solidFill>
                <a:latin typeface="Tahoma" panose="020B0604030504040204" pitchFamily="34" charset="0"/>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endParaRPr lang="en-US" dirty="0">
              <a:solidFill>
                <a:schemeClr val="tx1"/>
              </a:solidFill>
              <a:latin typeface="Times New Roman" panose="02020603050405020304" pitchFamily="18" charset="0"/>
              <a:cs typeface="Times New Roman" panose="02020603050405020304" pitchFamily="18" charset="0"/>
            </a:endParaRPr>
          </a:p>
          <a:p>
            <a:endParaRPr lang="en-US" dirty="0">
              <a:solidFill>
                <a:schemeClr val="tx1"/>
              </a:solidFill>
            </a:endParaRPr>
          </a:p>
          <a:p>
            <a:endParaRPr lang="en-US" dirty="0"/>
          </a:p>
          <a:p>
            <a:endParaRPr lang="en-US" dirty="0"/>
          </a:p>
          <a:p>
            <a:endParaRPr lang="sk-SK" dirty="0"/>
          </a:p>
        </p:txBody>
      </p:sp>
      <p:sp>
        <p:nvSpPr>
          <p:cNvPr id="6" name="Text Placeholder 2">
            <a:extLst>
              <a:ext uri="{FF2B5EF4-FFF2-40B4-BE49-F238E27FC236}">
                <a16:creationId xmlns:a16="http://schemas.microsoft.com/office/drawing/2014/main" id="{086DA568-20BA-4EA3-8D1C-115186C9D58D}"/>
              </a:ext>
            </a:extLst>
          </p:cNvPr>
          <p:cNvSpPr>
            <a:spLocks noGrp="1"/>
          </p:cNvSpPr>
          <p:nvPr>
            <p:ph type="body" sz="quarter" idx="14"/>
          </p:nvPr>
        </p:nvSpPr>
        <p:spPr>
          <a:xfrm>
            <a:off x="695326" y="498005"/>
            <a:ext cx="11074726" cy="1063625"/>
          </a:xfrm>
        </p:spPr>
        <p:txBody>
          <a:bodyPr/>
          <a:lstStyle/>
          <a:p>
            <a:endParaRPr lang="en-US" dirty="0">
              <a:solidFill>
                <a:schemeClr val="tx1"/>
              </a:solidFill>
              <a:latin typeface="Times New Roman" panose="02020603050405020304" pitchFamily="18" charset="0"/>
              <a:cs typeface="Times New Roman" panose="02020603050405020304" pitchFamily="18" charset="0"/>
            </a:endParaRPr>
          </a:p>
          <a:p>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Kategória</a:t>
            </a:r>
            <a:r>
              <a:rPr lang="en-US" dirty="0">
                <a:solidFill>
                  <a:schemeClr val="tx1"/>
                </a:solidFill>
                <a:latin typeface="Times New Roman" panose="02020603050405020304" pitchFamily="18" charset="0"/>
                <a:cs typeface="Times New Roman" panose="02020603050405020304" pitchFamily="18" charset="0"/>
              </a:rPr>
              <a:t> 1 – </a:t>
            </a:r>
            <a:r>
              <a:rPr lang="en-US" dirty="0" err="1">
                <a:solidFill>
                  <a:schemeClr val="tx1"/>
                </a:solidFill>
                <a:latin typeface="Times New Roman" panose="02020603050405020304" pitchFamily="18" charset="0"/>
                <a:cs typeface="Times New Roman" panose="02020603050405020304" pitchFamily="18" charset="0"/>
              </a:rPr>
              <a:t>začiatočníci</a:t>
            </a:r>
            <a:r>
              <a:rPr lang="en-US" dirty="0">
                <a:solidFill>
                  <a:schemeClr val="tx1"/>
                </a:solidFill>
                <a:latin typeface="Times New Roman" panose="02020603050405020304" pitchFamily="18" charset="0"/>
                <a:cs typeface="Times New Roman" panose="02020603050405020304" pitchFamily="18" charset="0"/>
              </a:rPr>
              <a:t>: 50m a 100m </a:t>
            </a:r>
            <a:r>
              <a:rPr lang="en-US" dirty="0" err="1">
                <a:solidFill>
                  <a:schemeClr val="tx1"/>
                </a:solidFill>
                <a:latin typeface="Times New Roman" panose="02020603050405020304" pitchFamily="18" charset="0"/>
                <a:cs typeface="Times New Roman" panose="02020603050405020304" pitchFamily="18" charset="0"/>
              </a:rPr>
              <a:t>klasická</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technika</a:t>
            </a:r>
            <a:endParaRPr lang="en-US" dirty="0">
              <a:solidFill>
                <a:schemeClr val="tx1"/>
              </a:solidFill>
              <a:latin typeface="Times New Roman" panose="02020603050405020304" pitchFamily="18" charset="0"/>
              <a:cs typeface="Times New Roman" panose="02020603050405020304" pitchFamily="18" charset="0"/>
            </a:endParaRPr>
          </a:p>
          <a:p>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Kategória</a:t>
            </a:r>
            <a:r>
              <a:rPr lang="en-US" dirty="0">
                <a:solidFill>
                  <a:schemeClr val="tx1"/>
                </a:solidFill>
                <a:latin typeface="Times New Roman" panose="02020603050405020304" pitchFamily="18" charset="0"/>
                <a:cs typeface="Times New Roman" panose="02020603050405020304" pitchFamily="18" charset="0"/>
              </a:rPr>
              <a:t> 2 – </a:t>
            </a:r>
            <a:r>
              <a:rPr lang="en-US" dirty="0" err="1">
                <a:solidFill>
                  <a:schemeClr val="tx1"/>
                </a:solidFill>
                <a:latin typeface="Times New Roman" panose="02020603050405020304" pitchFamily="18" charset="0"/>
                <a:cs typeface="Times New Roman" panose="02020603050405020304" pitchFamily="18" charset="0"/>
              </a:rPr>
              <a:t>mierne</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pokročilí</a:t>
            </a:r>
            <a:r>
              <a:rPr lang="en-US" dirty="0">
                <a:solidFill>
                  <a:schemeClr val="tx1"/>
                </a:solidFill>
                <a:latin typeface="Times New Roman" panose="02020603050405020304" pitchFamily="18" charset="0"/>
                <a:cs typeface="Times New Roman" panose="02020603050405020304" pitchFamily="18" charset="0"/>
              </a:rPr>
              <a:t>: 500m, 1km, 2.5km </a:t>
            </a:r>
            <a:r>
              <a:rPr lang="en-US" dirty="0" err="1">
                <a:solidFill>
                  <a:schemeClr val="tx1"/>
                </a:solidFill>
                <a:latin typeface="Times New Roman" panose="02020603050405020304" pitchFamily="18" charset="0"/>
                <a:cs typeface="Times New Roman" panose="02020603050405020304" pitchFamily="18" charset="0"/>
              </a:rPr>
              <a:t>voľná</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technika</a:t>
            </a:r>
            <a:endParaRPr lang="en-US" dirty="0">
              <a:solidFill>
                <a:schemeClr val="tx1"/>
              </a:solidFill>
              <a:latin typeface="Times New Roman" panose="02020603050405020304" pitchFamily="18" charset="0"/>
              <a:cs typeface="Times New Roman" panose="02020603050405020304" pitchFamily="18" charset="0"/>
            </a:endParaRPr>
          </a:p>
          <a:p>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Kategória</a:t>
            </a:r>
            <a:r>
              <a:rPr lang="en-US" dirty="0">
                <a:solidFill>
                  <a:schemeClr val="tx1"/>
                </a:solidFill>
                <a:latin typeface="Times New Roman" panose="02020603050405020304" pitchFamily="18" charset="0"/>
                <a:cs typeface="Times New Roman" panose="02020603050405020304" pitchFamily="18" charset="0"/>
              </a:rPr>
              <a:t> 3 – </a:t>
            </a:r>
            <a:r>
              <a:rPr lang="en-US" dirty="0" err="1">
                <a:solidFill>
                  <a:schemeClr val="tx1"/>
                </a:solidFill>
                <a:latin typeface="Times New Roman" panose="02020603050405020304" pitchFamily="18" charset="0"/>
                <a:cs typeface="Times New Roman" panose="02020603050405020304" pitchFamily="18" charset="0"/>
              </a:rPr>
              <a:t>pokročilí</a:t>
            </a:r>
            <a:r>
              <a:rPr lang="en-US" dirty="0">
                <a:solidFill>
                  <a:schemeClr val="tx1"/>
                </a:solidFill>
                <a:latin typeface="Times New Roman" panose="02020603050405020304" pitchFamily="18" charset="0"/>
                <a:cs typeface="Times New Roman" panose="02020603050405020304" pitchFamily="18" charset="0"/>
              </a:rPr>
              <a:t>: 2,5km, 5km, 7,5km, 10km </a:t>
            </a:r>
            <a:r>
              <a:rPr lang="en-US" dirty="0" err="1">
                <a:solidFill>
                  <a:schemeClr val="tx1"/>
                </a:solidFill>
                <a:latin typeface="Times New Roman" panose="02020603050405020304" pitchFamily="18" charset="0"/>
                <a:cs typeface="Times New Roman" panose="02020603050405020304" pitchFamily="18" charset="0"/>
              </a:rPr>
              <a:t>voľná</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technika</a:t>
            </a:r>
            <a:r>
              <a:rPr lang="en-US" dirty="0">
                <a:solidFill>
                  <a:schemeClr val="tx1"/>
                </a:solidFill>
                <a:latin typeface="Times New Roman" panose="02020603050405020304" pitchFamily="18" charset="0"/>
                <a:cs typeface="Times New Roman" panose="02020603050405020304" pitchFamily="18" charset="0"/>
              </a:rPr>
              <a:t>,   2,5km </a:t>
            </a:r>
            <a:r>
              <a:rPr lang="en-US" dirty="0" err="1">
                <a:solidFill>
                  <a:schemeClr val="tx1"/>
                </a:solidFill>
                <a:latin typeface="Times New Roman" panose="02020603050405020304" pitchFamily="18" charset="0"/>
                <a:cs typeface="Times New Roman" panose="02020603050405020304" pitchFamily="18" charset="0"/>
              </a:rPr>
              <a:t>klasická</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technika</a:t>
            </a:r>
            <a:r>
              <a:rPr lang="en-US" dirty="0">
                <a:solidFill>
                  <a:schemeClr val="tx1"/>
                </a:solidFill>
                <a:latin typeface="Times New Roman" panose="02020603050405020304" pitchFamily="18" charset="0"/>
                <a:cs typeface="Times New Roman" panose="02020603050405020304" pitchFamily="18" charset="0"/>
              </a:rPr>
              <a:t> </a:t>
            </a:r>
          </a:p>
          <a:p>
            <a:r>
              <a:rPr lang="en-US"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športovci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môžu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súťažiť</a:t>
            </a:r>
            <a:r>
              <a:rPr lang="en-US" sz="2000" dirty="0">
                <a:solidFill>
                  <a:schemeClr val="tx1"/>
                </a:solidFill>
                <a:latin typeface="Times New Roman" panose="02020603050405020304" pitchFamily="18" charset="0"/>
                <a:cs typeface="Times New Roman" panose="02020603050405020304" pitchFamily="18" charset="0"/>
              </a:rPr>
              <a:t> v </a:t>
            </a:r>
            <a:r>
              <a:rPr lang="en-US" sz="2000" dirty="0" err="1">
                <a:solidFill>
                  <a:schemeClr val="tx1"/>
                </a:solidFill>
                <a:latin typeface="Times New Roman" panose="02020603050405020304" pitchFamily="18" charset="0"/>
                <a:cs typeface="Times New Roman" panose="02020603050405020304" pitchFamily="18" charset="0"/>
              </a:rPr>
              <a:t>jednej</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kategórii</a:t>
            </a:r>
            <a:r>
              <a:rPr lang="en-US" sz="2000" dirty="0">
                <a:solidFill>
                  <a:schemeClr val="tx1"/>
                </a:solidFill>
                <a:latin typeface="Times New Roman" panose="02020603050405020304" pitchFamily="18" charset="0"/>
                <a:cs typeface="Times New Roman" panose="02020603050405020304" pitchFamily="18" charset="0"/>
              </a:rPr>
              <a:t> v max. v 3 </a:t>
            </a:r>
            <a:r>
              <a:rPr lang="en-US" sz="2000" dirty="0" err="1">
                <a:solidFill>
                  <a:schemeClr val="tx1"/>
                </a:solidFill>
                <a:latin typeface="Times New Roman" panose="02020603050405020304" pitchFamily="18" charset="0"/>
                <a:cs typeface="Times New Roman" panose="02020603050405020304" pitchFamily="18" charset="0"/>
              </a:rPr>
              <a:t>disciplínach</a:t>
            </a:r>
            <a:endParaRPr lang="en-US" sz="2000" dirty="0">
              <a:solidFill>
                <a:schemeClr val="tx1"/>
              </a:solidFill>
              <a:latin typeface="Times New Roman" panose="02020603050405020304" pitchFamily="18" charset="0"/>
              <a:cs typeface="Times New Roman" panose="02020603050405020304" pitchFamily="18" charset="0"/>
            </a:endParaRPr>
          </a:p>
          <a:p>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štafeta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môže</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byť</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zložená</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len</a:t>
            </a:r>
            <a:r>
              <a:rPr lang="en-US" sz="2000" dirty="0">
                <a:solidFill>
                  <a:schemeClr val="tx1"/>
                </a:solidFill>
                <a:latin typeface="Times New Roman" panose="02020603050405020304" pitchFamily="18" charset="0"/>
                <a:cs typeface="Times New Roman" panose="02020603050405020304" pitchFamily="18" charset="0"/>
              </a:rPr>
              <a:t> zo </a:t>
            </a:r>
            <a:r>
              <a:rPr lang="en-US" sz="2000" dirty="0" err="1">
                <a:solidFill>
                  <a:schemeClr val="tx1"/>
                </a:solidFill>
                <a:latin typeface="Times New Roman" panose="02020603050405020304" pitchFamily="18" charset="0"/>
                <a:cs typeface="Times New Roman" panose="02020603050405020304" pitchFamily="18" charset="0"/>
              </a:rPr>
              <a:t>športovcov</a:t>
            </a:r>
            <a:r>
              <a:rPr lang="en-US" sz="2000" dirty="0">
                <a:solidFill>
                  <a:schemeClr val="tx1"/>
                </a:solidFill>
                <a:latin typeface="Times New Roman" panose="02020603050405020304" pitchFamily="18" charset="0"/>
                <a:cs typeface="Times New Roman" panose="02020603050405020304" pitchFamily="18" charset="0"/>
              </a:rPr>
              <a:t> 2 a 3 </a:t>
            </a:r>
            <a:r>
              <a:rPr lang="en-US" sz="2000" dirty="0" err="1">
                <a:solidFill>
                  <a:schemeClr val="tx1"/>
                </a:solidFill>
                <a:latin typeface="Times New Roman" panose="02020603050405020304" pitchFamily="18" charset="0"/>
                <a:cs typeface="Times New Roman" panose="02020603050405020304" pitchFamily="18" charset="0"/>
              </a:rPr>
              <a:t>kategórie</a:t>
            </a:r>
            <a:r>
              <a:rPr lang="en-US" sz="2000" dirty="0">
                <a:solidFill>
                  <a:schemeClr val="tx1"/>
                </a:solidFill>
                <a:latin typeface="Times New Roman" panose="02020603050405020304" pitchFamily="18" charset="0"/>
                <a:cs typeface="Times New Roman" panose="02020603050405020304" pitchFamily="18" charset="0"/>
              </a:rPr>
              <a:t> </a:t>
            </a:r>
          </a:p>
          <a:p>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športovci</a:t>
            </a:r>
            <a:r>
              <a:rPr lang="en-US" sz="2000" dirty="0">
                <a:solidFill>
                  <a:schemeClr val="tx1"/>
                </a:solidFill>
                <a:latin typeface="Times New Roman" panose="02020603050405020304" pitchFamily="18" charset="0"/>
                <a:cs typeface="Times New Roman" panose="02020603050405020304" pitchFamily="18" charset="0"/>
              </a:rPr>
              <a:t> v </a:t>
            </a:r>
            <a:r>
              <a:rPr lang="en-US" sz="2000" dirty="0" err="1">
                <a:solidFill>
                  <a:schemeClr val="tx1"/>
                </a:solidFill>
                <a:latin typeface="Times New Roman" panose="02020603050405020304" pitchFamily="18" charset="0"/>
                <a:cs typeface="Times New Roman" panose="02020603050405020304" pitchFamily="18" charset="0"/>
              </a:rPr>
              <a:t>kategórii</a:t>
            </a:r>
            <a:r>
              <a:rPr lang="en-US" sz="2000" dirty="0">
                <a:solidFill>
                  <a:schemeClr val="tx1"/>
                </a:solidFill>
                <a:latin typeface="Times New Roman" panose="02020603050405020304" pitchFamily="18" charset="0"/>
                <a:cs typeface="Times New Roman" panose="02020603050405020304" pitchFamily="18" charset="0"/>
              </a:rPr>
              <a:t> 1 </a:t>
            </a:r>
            <a:r>
              <a:rPr lang="en-US" sz="2000" dirty="0" err="1">
                <a:solidFill>
                  <a:schemeClr val="tx1"/>
                </a:solidFill>
                <a:latin typeface="Times New Roman" panose="02020603050405020304" pitchFamily="18" charset="0"/>
                <a:cs typeface="Times New Roman" panose="02020603050405020304" pitchFamily="18" charset="0"/>
              </a:rPr>
              <a:t>môžu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súťažiť</a:t>
            </a:r>
            <a:r>
              <a:rPr lang="en-US" sz="2000" dirty="0">
                <a:solidFill>
                  <a:schemeClr val="tx1"/>
                </a:solidFill>
                <a:latin typeface="Times New Roman" panose="02020603050405020304" pitchFamily="18" charset="0"/>
                <a:cs typeface="Times New Roman" panose="02020603050405020304" pitchFamily="18" charset="0"/>
              </a:rPr>
              <a:t> v </a:t>
            </a:r>
            <a:r>
              <a:rPr lang="en-US" sz="2000" dirty="0" err="1">
                <a:solidFill>
                  <a:schemeClr val="tx1"/>
                </a:solidFill>
                <a:latin typeface="Times New Roman" panose="02020603050405020304" pitchFamily="18" charset="0"/>
                <a:cs typeface="Times New Roman" panose="02020603050405020304" pitchFamily="18" charset="0"/>
              </a:rPr>
              <a:t>oboch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disciplínach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športovci</a:t>
            </a:r>
            <a:r>
              <a:rPr lang="en-US" sz="2000" dirty="0">
                <a:solidFill>
                  <a:schemeClr val="tx1"/>
                </a:solidFill>
                <a:latin typeface="Times New Roman" panose="02020603050405020304" pitchFamily="18" charset="0"/>
                <a:cs typeface="Times New Roman" panose="02020603050405020304" pitchFamily="18" charset="0"/>
              </a:rPr>
              <a:t> v kat. 2 a 3 </a:t>
            </a:r>
            <a:r>
              <a:rPr lang="en-US" sz="2000" dirty="0" err="1">
                <a:solidFill>
                  <a:schemeClr val="tx1"/>
                </a:solidFill>
                <a:latin typeface="Times New Roman" panose="02020603050405020304" pitchFamily="18" charset="0"/>
                <a:cs typeface="Times New Roman" panose="02020603050405020304" pitchFamily="18" charset="0"/>
              </a:rPr>
              <a:t>môžu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súťažiť</a:t>
            </a:r>
            <a:r>
              <a:rPr lang="en-US" sz="2000" dirty="0">
                <a:solidFill>
                  <a:schemeClr val="tx1"/>
                </a:solidFill>
                <a:latin typeface="Times New Roman" panose="02020603050405020304" pitchFamily="18" charset="0"/>
                <a:cs typeface="Times New Roman" panose="02020603050405020304" pitchFamily="18" charset="0"/>
              </a:rPr>
              <a:t> max v </a:t>
            </a:r>
            <a:r>
              <a:rPr lang="en-US" sz="2000" dirty="0" err="1">
                <a:solidFill>
                  <a:schemeClr val="tx1"/>
                </a:solidFill>
                <a:latin typeface="Times New Roman" panose="02020603050405020304" pitchFamily="18" charset="0"/>
                <a:cs typeface="Times New Roman" panose="02020603050405020304" pitchFamily="18" charset="0"/>
              </a:rPr>
              <a:t>dvoch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disciplínach</a:t>
            </a:r>
            <a:r>
              <a:rPr lang="en-US" sz="2000" dirty="0">
                <a:solidFill>
                  <a:schemeClr val="tx1"/>
                </a:solidFill>
                <a:latin typeface="Times New Roman" panose="02020603050405020304" pitchFamily="18" charset="0"/>
                <a:cs typeface="Times New Roman" panose="02020603050405020304" pitchFamily="18" charset="0"/>
              </a:rPr>
              <a:t> + </a:t>
            </a:r>
            <a:r>
              <a:rPr lang="en-US" sz="2000" dirty="0" err="1">
                <a:solidFill>
                  <a:schemeClr val="tx1"/>
                </a:solidFill>
                <a:latin typeface="Times New Roman" panose="02020603050405020304" pitchFamily="18" charset="0"/>
                <a:cs typeface="Times New Roman" panose="02020603050405020304" pitchFamily="18" charset="0"/>
              </a:rPr>
              <a:t>štafeta</a:t>
            </a:r>
            <a:endParaRPr lang="en-US" sz="2000" dirty="0">
              <a:solidFill>
                <a:schemeClr val="tx1"/>
              </a:solidFill>
              <a:latin typeface="Times New Roman" panose="02020603050405020304" pitchFamily="18" charset="0"/>
              <a:cs typeface="Times New Roman" panose="02020603050405020304" pitchFamily="18" charset="0"/>
            </a:endParaRPr>
          </a:p>
          <a:p>
            <a:r>
              <a:rPr lang="en-US" sz="2000" dirty="0">
                <a:solidFill>
                  <a:schemeClr val="tx1"/>
                </a:solidFill>
                <a:latin typeface="Times New Roman" panose="02020603050405020304" pitchFamily="18" charset="0"/>
                <a:cs typeface="Times New Roman" panose="02020603050405020304" pitchFamily="18" charset="0"/>
              </a:rPr>
              <a:t>⸰ 3. </a:t>
            </a:r>
            <a:r>
              <a:rPr lang="en-US" sz="2000" dirty="0" err="1">
                <a:solidFill>
                  <a:schemeClr val="tx1"/>
                </a:solidFill>
                <a:latin typeface="Times New Roman" panose="02020603050405020304" pitchFamily="18" charset="0"/>
                <a:cs typeface="Times New Roman" panose="02020603050405020304" pitchFamily="18" charset="0"/>
              </a:rPr>
              <a:t>kategória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športovci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ktorí</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budú</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súťažiť</a:t>
            </a:r>
            <a:r>
              <a:rPr lang="en-US" sz="2000" dirty="0">
                <a:solidFill>
                  <a:schemeClr val="tx1"/>
                </a:solidFill>
                <a:latin typeface="Times New Roman" panose="02020603050405020304" pitchFamily="18" charset="0"/>
                <a:cs typeface="Times New Roman" panose="02020603050405020304" pitchFamily="18" charset="0"/>
              </a:rPr>
              <a:t> v  7,5km a 10km </a:t>
            </a:r>
            <a:r>
              <a:rPr lang="en-US" sz="2000" dirty="0" err="1">
                <a:solidFill>
                  <a:schemeClr val="tx1"/>
                </a:solidFill>
                <a:latin typeface="Times New Roman" panose="02020603050405020304" pitchFamily="18" charset="0"/>
                <a:cs typeface="Times New Roman" panose="02020603050405020304" pitchFamily="18" charset="0"/>
              </a:rPr>
              <a:t>voľnou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technikou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musia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súťažiť</a:t>
            </a:r>
            <a:r>
              <a:rPr lang="en-US" sz="2000" dirty="0">
                <a:solidFill>
                  <a:schemeClr val="tx1"/>
                </a:solidFill>
                <a:latin typeface="Times New Roman" panose="02020603050405020304" pitchFamily="18" charset="0"/>
                <a:cs typeface="Times New Roman" panose="02020603050405020304" pitchFamily="18" charset="0"/>
              </a:rPr>
              <a:t> v </a:t>
            </a:r>
            <a:r>
              <a:rPr lang="en-US" sz="2000" dirty="0" err="1">
                <a:solidFill>
                  <a:schemeClr val="tx1"/>
                </a:solidFill>
                <a:latin typeface="Times New Roman" panose="02020603050405020304" pitchFamily="18" charset="0"/>
                <a:cs typeface="Times New Roman" panose="02020603050405020304" pitchFamily="18" charset="0"/>
              </a:rPr>
              <a:t>disciplíne</a:t>
            </a:r>
            <a:r>
              <a:rPr lang="en-US" sz="2000" dirty="0">
                <a:solidFill>
                  <a:schemeClr val="tx1"/>
                </a:solidFill>
                <a:latin typeface="Times New Roman" panose="02020603050405020304" pitchFamily="18" charset="0"/>
                <a:cs typeface="Times New Roman" panose="02020603050405020304" pitchFamily="18" charset="0"/>
              </a:rPr>
              <a:t> 5km </a:t>
            </a:r>
            <a:r>
              <a:rPr lang="en-US" sz="2000" dirty="0" err="1">
                <a:solidFill>
                  <a:schemeClr val="tx1"/>
                </a:solidFill>
                <a:latin typeface="Times New Roman" panose="02020603050405020304" pitchFamily="18" charset="0"/>
                <a:cs typeface="Times New Roman" panose="02020603050405020304" pitchFamily="18" charset="0"/>
              </a:rPr>
              <a:t>voľnou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technikou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Divízie</a:t>
            </a:r>
            <a:r>
              <a:rPr lang="en-US" sz="2000" dirty="0">
                <a:solidFill>
                  <a:schemeClr val="tx1"/>
                </a:solidFill>
                <a:latin typeface="Times New Roman" panose="02020603050405020304" pitchFamily="18" charset="0"/>
                <a:cs typeface="Times New Roman" panose="02020603050405020304" pitchFamily="18" charset="0"/>
              </a:rPr>
              <a:t> pre7,5km a 10km </a:t>
            </a:r>
            <a:r>
              <a:rPr lang="en-US" sz="2000" dirty="0" err="1">
                <a:solidFill>
                  <a:schemeClr val="tx1"/>
                </a:solidFill>
                <a:latin typeface="Times New Roman" panose="02020603050405020304" pitchFamily="18" charset="0"/>
                <a:cs typeface="Times New Roman" panose="02020603050405020304" pitchFamily="18" charset="0"/>
              </a:rPr>
              <a:t>voľnou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technikou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budú</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tvorené</a:t>
            </a:r>
            <a:r>
              <a:rPr lang="en-US" sz="2000" dirty="0">
                <a:solidFill>
                  <a:schemeClr val="tx1"/>
                </a:solidFill>
                <a:latin typeface="Times New Roman" panose="02020603050405020304" pitchFamily="18" charset="0"/>
                <a:cs typeface="Times New Roman" panose="02020603050405020304" pitchFamily="18" charset="0"/>
              </a:rPr>
              <a:t> z </a:t>
            </a:r>
            <a:r>
              <a:rPr lang="en-US" sz="2000" dirty="0" err="1">
                <a:solidFill>
                  <a:schemeClr val="tx1"/>
                </a:solidFill>
                <a:latin typeface="Times New Roman" panose="02020603050405020304" pitchFamily="18" charset="0"/>
                <a:cs typeface="Times New Roman" panose="02020603050405020304" pitchFamily="18" charset="0"/>
              </a:rPr>
              <a:t>výsledkov</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súťaže</a:t>
            </a:r>
            <a:r>
              <a:rPr lang="en-US" sz="2000" dirty="0">
                <a:solidFill>
                  <a:schemeClr val="tx1"/>
                </a:solidFill>
                <a:latin typeface="Times New Roman" panose="02020603050405020304" pitchFamily="18" charset="0"/>
                <a:cs typeface="Times New Roman" panose="02020603050405020304" pitchFamily="18" charset="0"/>
              </a:rPr>
              <a:t> na 5km. </a:t>
            </a:r>
            <a:r>
              <a:rPr lang="en-US" sz="2000" dirty="0" err="1">
                <a:solidFill>
                  <a:schemeClr val="tx1"/>
                </a:solidFill>
                <a:latin typeface="Times New Roman" panose="02020603050405020304" pitchFamily="18" charset="0"/>
                <a:cs typeface="Times New Roman" panose="02020603050405020304" pitchFamily="18" charset="0"/>
              </a:rPr>
              <a:t>Športovci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môžu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registrovať</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len</a:t>
            </a:r>
            <a:r>
              <a:rPr lang="en-US" sz="2000" dirty="0">
                <a:solidFill>
                  <a:schemeClr val="tx1"/>
                </a:solidFill>
                <a:latin typeface="Times New Roman" panose="02020603050405020304" pitchFamily="18" charset="0"/>
                <a:cs typeface="Times New Roman" panose="02020603050405020304" pitchFamily="18" charset="0"/>
              </a:rPr>
              <a:t> na </a:t>
            </a:r>
            <a:r>
              <a:rPr lang="en-US" sz="2000" dirty="0" err="1">
                <a:solidFill>
                  <a:schemeClr val="tx1"/>
                </a:solidFill>
                <a:latin typeface="Times New Roman" panose="02020603050405020304" pitchFamily="18" charset="0"/>
                <a:cs typeface="Times New Roman" panose="02020603050405020304" pitchFamily="18" charset="0"/>
              </a:rPr>
              <a:t>jednu</a:t>
            </a:r>
            <a:r>
              <a:rPr lang="en-US" sz="2000" dirty="0">
                <a:solidFill>
                  <a:schemeClr val="tx1"/>
                </a:solidFill>
                <a:latin typeface="Times New Roman" panose="02020603050405020304" pitchFamily="18" charset="0"/>
                <a:cs typeface="Times New Roman" panose="02020603050405020304" pitchFamily="18" charset="0"/>
              </a:rPr>
              <a:t> z </a:t>
            </a:r>
            <a:r>
              <a:rPr lang="en-US" sz="2000" dirty="0" err="1">
                <a:solidFill>
                  <a:schemeClr val="tx1"/>
                </a:solidFill>
                <a:latin typeface="Times New Roman" panose="02020603050405020304" pitchFamily="18" charset="0"/>
                <a:cs typeface="Times New Roman" panose="02020603050405020304" pitchFamily="18" charset="0"/>
              </a:rPr>
              <a:t>disciplín</a:t>
            </a:r>
            <a:r>
              <a:rPr lang="en-US" sz="2000" dirty="0">
                <a:solidFill>
                  <a:schemeClr val="tx1"/>
                </a:solidFill>
                <a:latin typeface="Times New Roman" panose="02020603050405020304" pitchFamily="18" charset="0"/>
                <a:cs typeface="Times New Roman" panose="02020603050405020304" pitchFamily="18" charset="0"/>
              </a:rPr>
              <a:t> 7.5km, </a:t>
            </a:r>
            <a:r>
              <a:rPr lang="en-US" sz="2000" dirty="0" err="1">
                <a:solidFill>
                  <a:schemeClr val="tx1"/>
                </a:solidFill>
                <a:latin typeface="Times New Roman" panose="02020603050405020304" pitchFamily="18" charset="0"/>
                <a:cs typeface="Times New Roman" panose="02020603050405020304" pitchFamily="18" charset="0"/>
              </a:rPr>
              <a:t>alebo</a:t>
            </a:r>
            <a:r>
              <a:rPr lang="en-US" sz="2000" dirty="0">
                <a:solidFill>
                  <a:schemeClr val="tx1"/>
                </a:solidFill>
                <a:latin typeface="Times New Roman" panose="02020603050405020304" pitchFamily="18" charset="0"/>
                <a:cs typeface="Times New Roman" panose="02020603050405020304" pitchFamily="18" charset="0"/>
              </a:rPr>
              <a:t> 10km, </a:t>
            </a:r>
            <a:r>
              <a:rPr lang="en-US" sz="2000" dirty="0" err="1">
                <a:solidFill>
                  <a:schemeClr val="tx1"/>
                </a:solidFill>
                <a:latin typeface="Times New Roman" panose="02020603050405020304" pitchFamily="18" charset="0"/>
                <a:cs typeface="Times New Roman" panose="02020603050405020304" pitchFamily="18" charset="0"/>
              </a:rPr>
              <a:t>nie</a:t>
            </a:r>
            <a:r>
              <a:rPr lang="en-US" sz="2000" dirty="0">
                <a:solidFill>
                  <a:schemeClr val="tx1"/>
                </a:solidFill>
                <a:latin typeface="Times New Roman" panose="02020603050405020304" pitchFamily="18" charset="0"/>
                <a:cs typeface="Times New Roman" panose="02020603050405020304" pitchFamily="18" charset="0"/>
              </a:rPr>
              <a:t> na </a:t>
            </a:r>
            <a:r>
              <a:rPr lang="en-US" sz="2000" dirty="0" err="1">
                <a:solidFill>
                  <a:schemeClr val="tx1"/>
                </a:solidFill>
                <a:latin typeface="Times New Roman" panose="02020603050405020304" pitchFamily="18" charset="0"/>
                <a:cs typeface="Times New Roman" panose="02020603050405020304" pitchFamily="18" charset="0"/>
              </a:rPr>
              <a:t>oboje</a:t>
            </a:r>
            <a:r>
              <a:rPr lang="en-US" sz="2000" dirty="0">
                <a:solidFill>
                  <a:schemeClr val="tx1"/>
                </a:solidFill>
                <a:latin typeface="Times New Roman" panose="02020603050405020304" pitchFamily="18" charset="0"/>
                <a:cs typeface="Times New Roman" panose="02020603050405020304" pitchFamily="18" charset="0"/>
              </a:rPr>
              <a:t>.</a:t>
            </a:r>
          </a:p>
          <a:p>
            <a:endParaRPr lang="sk-SK" sz="1200" dirty="0">
              <a:solidFill>
                <a:schemeClr val="tx1"/>
              </a:solidFill>
            </a:endParaRPr>
          </a:p>
          <a:p>
            <a:r>
              <a:rPr lang="sk-SK" sz="6600" b="1" dirty="0">
                <a:solidFill>
                  <a:schemeClr val="tx1"/>
                </a:solidFill>
              </a:rPr>
              <a:t>         </a:t>
            </a:r>
            <a:r>
              <a:rPr lang="sk-SK" dirty="0"/>
              <a:t> </a:t>
            </a:r>
          </a:p>
        </p:txBody>
      </p:sp>
    </p:spTree>
    <p:extLst>
      <p:ext uri="{BB962C8B-B14F-4D97-AF65-F5344CB8AC3E}">
        <p14:creationId xmlns:p14="http://schemas.microsoft.com/office/powerpoint/2010/main" val="1955002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911797C-036D-DB40-9A40-70D1A92E67E8}"/>
              </a:ext>
            </a:extLst>
          </p:cNvPr>
          <p:cNvSpPr>
            <a:spLocks noGrp="1"/>
          </p:cNvSpPr>
          <p:nvPr>
            <p:ph type="body" sz="quarter" idx="13"/>
          </p:nvPr>
        </p:nvSpPr>
        <p:spPr>
          <a:xfrm>
            <a:off x="2752626" y="716685"/>
            <a:ext cx="10108675" cy="857590"/>
          </a:xfrm>
        </p:spPr>
        <p:txBody>
          <a:bodyPr/>
          <a:lstStyle/>
          <a:p>
            <a:pPr algn="l"/>
            <a:r>
              <a:rPr lang="en-US" sz="4800" dirty="0"/>
              <a:t>  KAZAŇ- </a:t>
            </a:r>
            <a:r>
              <a:rPr lang="en-US" sz="3200" dirty="0"/>
              <a:t>mesto ŠPORTU</a:t>
            </a:r>
          </a:p>
          <a:p>
            <a:endParaRPr lang="sk-SK" sz="4800" dirty="0"/>
          </a:p>
        </p:txBody>
      </p:sp>
      <p:pic>
        <p:nvPicPr>
          <p:cNvPr id="3074" name="Picture 2">
            <a:extLst>
              <a:ext uri="{FF2B5EF4-FFF2-40B4-BE49-F238E27FC236}">
                <a16:creationId xmlns:a16="http://schemas.microsoft.com/office/drawing/2014/main" id="{143E70B3-0699-4E07-B6F5-2598CA2AAE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7971" y="1886201"/>
            <a:ext cx="8125905" cy="4570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4412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text 4">
            <a:extLst>
              <a:ext uri="{FF2B5EF4-FFF2-40B4-BE49-F238E27FC236}">
                <a16:creationId xmlns:a16="http://schemas.microsoft.com/office/drawing/2014/main" id="{AFFCC24A-1FBB-4505-94A0-44D1622DEDBE}"/>
              </a:ext>
            </a:extLst>
          </p:cNvPr>
          <p:cNvSpPr>
            <a:spLocks noGrp="1"/>
          </p:cNvSpPr>
          <p:nvPr>
            <p:ph type="body" sz="quarter" idx="13"/>
          </p:nvPr>
        </p:nvSpPr>
        <p:spPr>
          <a:xfrm>
            <a:off x="695325" y="1285308"/>
            <a:ext cx="9872359" cy="814388"/>
          </a:xfrm>
        </p:spPr>
        <p:txBody>
          <a:bodyPr/>
          <a:lstStyle/>
          <a:p>
            <a:r>
              <a:rPr lang="en-US" dirty="0">
                <a:solidFill>
                  <a:srgbClr val="FF0000"/>
                </a:solidFill>
              </a:rPr>
              <a:t>SNEŽNICE</a:t>
            </a:r>
            <a:r>
              <a:rPr lang="en-US" dirty="0"/>
              <a:t>– </a:t>
            </a:r>
            <a:r>
              <a:rPr lang="en-US" sz="2800" dirty="0" err="1"/>
              <a:t>vedúcA</a:t>
            </a:r>
            <a:r>
              <a:rPr lang="en-US" sz="2800" dirty="0"/>
              <a:t>: Eva Bieliková </a:t>
            </a:r>
          </a:p>
          <a:p>
            <a:endParaRPr lang="en-US" sz="2800" dirty="0"/>
          </a:p>
          <a:p>
            <a:endParaRPr lang="en-US" sz="2800" dirty="0"/>
          </a:p>
        </p:txBody>
      </p:sp>
      <p:sp>
        <p:nvSpPr>
          <p:cNvPr id="12" name="Zástupný text 2">
            <a:extLst>
              <a:ext uri="{FF2B5EF4-FFF2-40B4-BE49-F238E27FC236}">
                <a16:creationId xmlns:a16="http://schemas.microsoft.com/office/drawing/2014/main" id="{7B2FC233-373B-4CCF-9EF3-F9832036B4FD}"/>
              </a:ext>
            </a:extLst>
          </p:cNvPr>
          <p:cNvSpPr txBox="1">
            <a:spLocks/>
          </p:cNvSpPr>
          <p:nvPr/>
        </p:nvSpPr>
        <p:spPr>
          <a:xfrm>
            <a:off x="421948" y="2486319"/>
            <a:ext cx="9872358" cy="1063625"/>
          </a:xfrm>
          <a:prstGeom prst="rect">
            <a:avLst/>
          </a:prstGeom>
        </p:spPr>
        <p:txBody>
          <a:bodyPr/>
          <a:lstStyle>
            <a:lvl1pPr marL="0" indent="0" algn="l" defTabSz="914400" rtl="0" eaLnBrk="1" latinLnBrk="0" hangingPunct="1">
              <a:lnSpc>
                <a:spcPct val="100000"/>
              </a:lnSpc>
              <a:spcBef>
                <a:spcPts val="1000"/>
              </a:spcBef>
              <a:buClr>
                <a:schemeClr val="accent2"/>
              </a:buClr>
              <a:buFontTx/>
              <a:buNone/>
              <a:defRPr sz="3000" kern="1200" baseline="0">
                <a:solidFill>
                  <a:schemeClr val="accent3"/>
                </a:solidFill>
                <a:latin typeface="Tahoma" panose="020B0604030504040204" pitchFamily="34" charset="0"/>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endParaRPr lang="en-US" dirty="0">
              <a:solidFill>
                <a:schemeClr val="tx1"/>
              </a:solidFill>
              <a:latin typeface="Times New Roman" panose="02020603050405020304" pitchFamily="18" charset="0"/>
              <a:cs typeface="Times New Roman" panose="02020603050405020304" pitchFamily="18" charset="0"/>
            </a:endParaRPr>
          </a:p>
          <a:p>
            <a:endParaRPr lang="en-US" dirty="0">
              <a:solidFill>
                <a:schemeClr val="tx1"/>
              </a:solidFill>
            </a:endParaRPr>
          </a:p>
          <a:p>
            <a:endParaRPr lang="en-US" dirty="0"/>
          </a:p>
          <a:p>
            <a:endParaRPr lang="en-US" dirty="0"/>
          </a:p>
          <a:p>
            <a:endParaRPr lang="sk-SK" dirty="0"/>
          </a:p>
        </p:txBody>
      </p:sp>
      <p:sp>
        <p:nvSpPr>
          <p:cNvPr id="6" name="Text Placeholder 2">
            <a:extLst>
              <a:ext uri="{FF2B5EF4-FFF2-40B4-BE49-F238E27FC236}">
                <a16:creationId xmlns:a16="http://schemas.microsoft.com/office/drawing/2014/main" id="{086DA568-20BA-4EA3-8D1C-115186C9D58D}"/>
              </a:ext>
            </a:extLst>
          </p:cNvPr>
          <p:cNvSpPr>
            <a:spLocks noGrp="1"/>
          </p:cNvSpPr>
          <p:nvPr>
            <p:ph type="body" sz="quarter" idx="14"/>
          </p:nvPr>
        </p:nvSpPr>
        <p:spPr>
          <a:xfrm>
            <a:off x="695326" y="1770169"/>
            <a:ext cx="11074726" cy="1063625"/>
          </a:xfrm>
        </p:spPr>
        <p:txBody>
          <a:bodyPr/>
          <a:lstStyle/>
          <a:p>
            <a:endParaRPr lang="en-US" dirty="0">
              <a:solidFill>
                <a:schemeClr val="tx1"/>
              </a:solidFill>
              <a:latin typeface="Times New Roman" panose="02020603050405020304" pitchFamily="18" charset="0"/>
              <a:cs typeface="Times New Roman" panose="02020603050405020304" pitchFamily="18" charset="0"/>
            </a:endParaRPr>
          </a:p>
          <a:p>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Kategória</a:t>
            </a:r>
            <a:r>
              <a:rPr lang="en-US" dirty="0">
                <a:solidFill>
                  <a:schemeClr val="tx1"/>
                </a:solidFill>
                <a:latin typeface="Times New Roman" panose="02020603050405020304" pitchFamily="18" charset="0"/>
                <a:cs typeface="Times New Roman" panose="02020603050405020304" pitchFamily="18" charset="0"/>
              </a:rPr>
              <a:t> 1 – </a:t>
            </a:r>
            <a:r>
              <a:rPr lang="en-US" dirty="0" err="1">
                <a:solidFill>
                  <a:schemeClr val="tx1"/>
                </a:solidFill>
                <a:latin typeface="Times New Roman" panose="02020603050405020304" pitchFamily="18" charset="0"/>
                <a:cs typeface="Times New Roman" panose="02020603050405020304" pitchFamily="18" charset="0"/>
              </a:rPr>
              <a:t>začiatočníci</a:t>
            </a:r>
            <a:r>
              <a:rPr lang="en-US" dirty="0">
                <a:solidFill>
                  <a:schemeClr val="tx1"/>
                </a:solidFill>
                <a:latin typeface="Times New Roman" panose="02020603050405020304" pitchFamily="18" charset="0"/>
                <a:cs typeface="Times New Roman" panose="02020603050405020304" pitchFamily="18" charset="0"/>
              </a:rPr>
              <a:t>: 25 m a 50 m </a:t>
            </a:r>
          </a:p>
          <a:p>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Kategória</a:t>
            </a:r>
            <a:r>
              <a:rPr lang="en-US" dirty="0">
                <a:solidFill>
                  <a:schemeClr val="tx1"/>
                </a:solidFill>
                <a:latin typeface="Times New Roman" panose="02020603050405020304" pitchFamily="18" charset="0"/>
                <a:cs typeface="Times New Roman" panose="02020603050405020304" pitchFamily="18" charset="0"/>
              </a:rPr>
              <a:t> 2 – </a:t>
            </a:r>
            <a:r>
              <a:rPr lang="en-US" dirty="0" err="1">
                <a:solidFill>
                  <a:schemeClr val="tx1"/>
                </a:solidFill>
                <a:latin typeface="Times New Roman" panose="02020603050405020304" pitchFamily="18" charset="0"/>
                <a:cs typeface="Times New Roman" panose="02020603050405020304" pitchFamily="18" charset="0"/>
              </a:rPr>
              <a:t>mierne</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pokročilí</a:t>
            </a:r>
            <a:r>
              <a:rPr lang="en-US" dirty="0">
                <a:solidFill>
                  <a:schemeClr val="tx1"/>
                </a:solidFill>
                <a:latin typeface="Times New Roman" panose="02020603050405020304" pitchFamily="18" charset="0"/>
                <a:cs typeface="Times New Roman" panose="02020603050405020304" pitchFamily="18" charset="0"/>
              </a:rPr>
              <a:t>: 100m, 200m, 400m</a:t>
            </a:r>
          </a:p>
          <a:p>
            <a:endParaRPr lang="en-US" dirty="0">
              <a:solidFill>
                <a:schemeClr val="tx1"/>
              </a:solidFill>
              <a:latin typeface="Times New Roman" panose="02020603050405020304" pitchFamily="18" charset="0"/>
              <a:cs typeface="Times New Roman" panose="02020603050405020304" pitchFamily="18" charset="0"/>
            </a:endParaRPr>
          </a:p>
          <a:p>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športovci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môžu</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súťažiť</a:t>
            </a:r>
            <a:r>
              <a:rPr lang="en-US" dirty="0">
                <a:solidFill>
                  <a:schemeClr val="tx1"/>
                </a:solidFill>
                <a:latin typeface="Times New Roman" panose="02020603050405020304" pitchFamily="18" charset="0"/>
                <a:cs typeface="Times New Roman" panose="02020603050405020304" pitchFamily="18" charset="0"/>
              </a:rPr>
              <a:t> v </a:t>
            </a:r>
            <a:r>
              <a:rPr lang="en-US" dirty="0" err="1">
                <a:solidFill>
                  <a:schemeClr val="tx1"/>
                </a:solidFill>
                <a:latin typeface="Times New Roman" panose="02020603050405020304" pitchFamily="18" charset="0"/>
                <a:cs typeface="Times New Roman" panose="02020603050405020304" pitchFamily="18" charset="0"/>
              </a:rPr>
              <a:t>jednej</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kategórii</a:t>
            </a:r>
            <a:r>
              <a:rPr lang="en-US" dirty="0">
                <a:solidFill>
                  <a:schemeClr val="tx1"/>
                </a:solidFill>
                <a:latin typeface="Times New Roman" panose="02020603050405020304" pitchFamily="18" charset="0"/>
                <a:cs typeface="Times New Roman" panose="02020603050405020304" pitchFamily="18" charset="0"/>
              </a:rPr>
              <a:t> v max. v 2 </a:t>
            </a:r>
            <a:r>
              <a:rPr lang="en-US" dirty="0" err="1">
                <a:solidFill>
                  <a:schemeClr val="tx1"/>
                </a:solidFill>
                <a:latin typeface="Times New Roman" panose="02020603050405020304" pitchFamily="18" charset="0"/>
                <a:cs typeface="Times New Roman" panose="02020603050405020304" pitchFamily="18" charset="0"/>
              </a:rPr>
              <a:t>disciplínach</a:t>
            </a:r>
            <a:endParaRPr lang="en-US" dirty="0">
              <a:solidFill>
                <a:schemeClr val="tx1"/>
              </a:solidFill>
              <a:latin typeface="Times New Roman" panose="02020603050405020304" pitchFamily="18" charset="0"/>
              <a:cs typeface="Times New Roman" panose="02020603050405020304" pitchFamily="18" charset="0"/>
            </a:endParaRPr>
          </a:p>
          <a:p>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športovci</a:t>
            </a:r>
            <a:r>
              <a:rPr lang="en-US" dirty="0">
                <a:solidFill>
                  <a:schemeClr val="tx1"/>
                </a:solidFill>
                <a:latin typeface="Times New Roman" panose="02020603050405020304" pitchFamily="18" charset="0"/>
                <a:cs typeface="Times New Roman" panose="02020603050405020304" pitchFamily="18" charset="0"/>
              </a:rPr>
              <a:t> v kat. 1 </a:t>
            </a:r>
            <a:r>
              <a:rPr lang="en-US" dirty="0" err="1">
                <a:solidFill>
                  <a:schemeClr val="tx1"/>
                </a:solidFill>
                <a:latin typeface="Times New Roman" panose="02020603050405020304" pitchFamily="18" charset="0"/>
                <a:cs typeface="Times New Roman" panose="02020603050405020304" pitchFamily="18" charset="0"/>
              </a:rPr>
              <a:t>môžu</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súťažiť</a:t>
            </a:r>
            <a:r>
              <a:rPr lang="en-US" dirty="0">
                <a:solidFill>
                  <a:schemeClr val="tx1"/>
                </a:solidFill>
                <a:latin typeface="Times New Roman" panose="02020603050405020304" pitchFamily="18" charset="0"/>
                <a:cs typeface="Times New Roman" panose="02020603050405020304" pitchFamily="18" charset="0"/>
              </a:rPr>
              <a:t> v </a:t>
            </a:r>
            <a:r>
              <a:rPr lang="en-US" dirty="0" err="1">
                <a:solidFill>
                  <a:schemeClr val="tx1"/>
                </a:solidFill>
                <a:latin typeface="Times New Roman" panose="02020603050405020304" pitchFamily="18" charset="0"/>
                <a:cs typeface="Times New Roman" panose="02020603050405020304" pitchFamily="18" charset="0"/>
              </a:rPr>
              <a:t>oboch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disciplínach</a:t>
            </a:r>
            <a:endParaRPr lang="en-US" dirty="0">
              <a:solidFill>
                <a:schemeClr val="tx1"/>
              </a:solidFill>
              <a:latin typeface="Times New Roman" panose="02020603050405020304" pitchFamily="18" charset="0"/>
              <a:cs typeface="Times New Roman" panose="02020603050405020304" pitchFamily="18" charset="0"/>
            </a:endParaRPr>
          </a:p>
          <a:p>
            <a:endParaRPr lang="en-US" dirty="0">
              <a:solidFill>
                <a:schemeClr val="tx1"/>
              </a:solidFill>
              <a:latin typeface="Times New Roman" panose="02020603050405020304" pitchFamily="18" charset="0"/>
              <a:cs typeface="Times New Roman" panose="02020603050405020304" pitchFamily="18" charset="0"/>
            </a:endParaRPr>
          </a:p>
          <a:p>
            <a:r>
              <a:rPr lang="en-US" dirty="0">
                <a:solidFill>
                  <a:schemeClr val="tx1"/>
                </a:solidFill>
                <a:latin typeface="Times New Roman" panose="02020603050405020304" pitchFamily="18" charset="0"/>
                <a:cs typeface="Times New Roman" panose="02020603050405020304" pitchFamily="18" charset="0"/>
              </a:rPr>
              <a:t>(</a:t>
            </a:r>
            <a:r>
              <a:rPr lang="en-US" dirty="0" err="1">
                <a:solidFill>
                  <a:schemeClr val="tx1"/>
                </a:solidFill>
                <a:latin typeface="Times New Roman" panose="02020603050405020304" pitchFamily="18" charset="0"/>
                <a:cs typeface="Times New Roman" panose="02020603050405020304" pitchFamily="18" charset="0"/>
              </a:rPr>
              <a:t>Oblečenie</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sústredenie</a:t>
            </a:r>
            <a:r>
              <a:rPr lang="en-US" dirty="0">
                <a:solidFill>
                  <a:schemeClr val="tx1"/>
                </a:solidFill>
                <a:latin typeface="Times New Roman" panose="02020603050405020304" pitchFamily="18" charset="0"/>
                <a:cs typeface="Times New Roman" panose="02020603050405020304" pitchFamily="18" charset="0"/>
              </a:rPr>
              <a:t>, ..)</a:t>
            </a:r>
          </a:p>
          <a:p>
            <a:endParaRPr lang="en-US" dirty="0">
              <a:solidFill>
                <a:schemeClr val="tx1"/>
              </a:solidFill>
              <a:latin typeface="Times New Roman" panose="02020603050405020304" pitchFamily="18" charset="0"/>
              <a:cs typeface="Times New Roman" panose="02020603050405020304" pitchFamily="18" charset="0"/>
            </a:endParaRPr>
          </a:p>
          <a:p>
            <a:endParaRPr lang="sk-SK" sz="1200" dirty="0">
              <a:solidFill>
                <a:schemeClr val="tx1"/>
              </a:solidFill>
            </a:endParaRPr>
          </a:p>
          <a:p>
            <a:r>
              <a:rPr lang="sk-SK" sz="6600" b="1" dirty="0">
                <a:solidFill>
                  <a:schemeClr val="tx1"/>
                </a:solidFill>
              </a:rPr>
              <a:t>         </a:t>
            </a:r>
            <a:r>
              <a:rPr lang="sk-SK" dirty="0"/>
              <a:t> </a:t>
            </a:r>
          </a:p>
        </p:txBody>
      </p:sp>
    </p:spTree>
    <p:extLst>
      <p:ext uri="{BB962C8B-B14F-4D97-AF65-F5344CB8AC3E}">
        <p14:creationId xmlns:p14="http://schemas.microsoft.com/office/powerpoint/2010/main" val="3762258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text 4">
            <a:extLst>
              <a:ext uri="{FF2B5EF4-FFF2-40B4-BE49-F238E27FC236}">
                <a16:creationId xmlns:a16="http://schemas.microsoft.com/office/drawing/2014/main" id="{AFFCC24A-1FBB-4505-94A0-44D1622DEDBE}"/>
              </a:ext>
            </a:extLst>
          </p:cNvPr>
          <p:cNvSpPr>
            <a:spLocks noGrp="1"/>
          </p:cNvSpPr>
          <p:nvPr>
            <p:ph type="body" sz="quarter" idx="13"/>
          </p:nvPr>
        </p:nvSpPr>
        <p:spPr>
          <a:xfrm>
            <a:off x="4892360" y="221849"/>
            <a:ext cx="9872359" cy="814388"/>
          </a:xfrm>
        </p:spPr>
        <p:txBody>
          <a:bodyPr/>
          <a:lstStyle/>
          <a:p>
            <a:r>
              <a:rPr lang="en-US" dirty="0">
                <a:solidFill>
                  <a:srgbClr val="FF0000"/>
                </a:solidFill>
              </a:rPr>
              <a:t>KRASOKORČUĽOVANIE</a:t>
            </a:r>
            <a:endParaRPr lang="en-US" sz="2800" dirty="0"/>
          </a:p>
          <a:p>
            <a:endParaRPr lang="en-US" sz="2800" dirty="0"/>
          </a:p>
          <a:p>
            <a:endParaRPr lang="en-US" sz="2800" dirty="0"/>
          </a:p>
        </p:txBody>
      </p:sp>
      <p:sp>
        <p:nvSpPr>
          <p:cNvPr id="12" name="Zástupný text 2">
            <a:extLst>
              <a:ext uri="{FF2B5EF4-FFF2-40B4-BE49-F238E27FC236}">
                <a16:creationId xmlns:a16="http://schemas.microsoft.com/office/drawing/2014/main" id="{7B2FC233-373B-4CCF-9EF3-F9832036B4FD}"/>
              </a:ext>
            </a:extLst>
          </p:cNvPr>
          <p:cNvSpPr txBox="1">
            <a:spLocks/>
          </p:cNvSpPr>
          <p:nvPr/>
        </p:nvSpPr>
        <p:spPr>
          <a:xfrm>
            <a:off x="421948" y="2486319"/>
            <a:ext cx="9872358" cy="1063625"/>
          </a:xfrm>
          <a:prstGeom prst="rect">
            <a:avLst/>
          </a:prstGeom>
        </p:spPr>
        <p:txBody>
          <a:bodyPr/>
          <a:lstStyle>
            <a:lvl1pPr marL="0" indent="0" algn="l" defTabSz="914400" rtl="0" eaLnBrk="1" latinLnBrk="0" hangingPunct="1">
              <a:lnSpc>
                <a:spcPct val="100000"/>
              </a:lnSpc>
              <a:spcBef>
                <a:spcPts val="1000"/>
              </a:spcBef>
              <a:buClr>
                <a:schemeClr val="accent2"/>
              </a:buClr>
              <a:buFontTx/>
              <a:buNone/>
              <a:defRPr sz="3000" kern="1200" baseline="0">
                <a:solidFill>
                  <a:schemeClr val="accent3"/>
                </a:solidFill>
                <a:latin typeface="Tahoma" panose="020B0604030504040204" pitchFamily="34" charset="0"/>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endParaRPr lang="en-US" dirty="0">
              <a:solidFill>
                <a:schemeClr val="tx1"/>
              </a:solidFill>
              <a:latin typeface="Times New Roman" panose="02020603050405020304" pitchFamily="18" charset="0"/>
              <a:cs typeface="Times New Roman" panose="02020603050405020304" pitchFamily="18" charset="0"/>
            </a:endParaRPr>
          </a:p>
          <a:p>
            <a:endParaRPr lang="en-US" dirty="0">
              <a:solidFill>
                <a:schemeClr val="tx1"/>
              </a:solidFill>
            </a:endParaRPr>
          </a:p>
          <a:p>
            <a:endParaRPr lang="en-US" dirty="0"/>
          </a:p>
          <a:p>
            <a:endParaRPr lang="en-US" dirty="0"/>
          </a:p>
          <a:p>
            <a:endParaRPr lang="sk-SK" dirty="0"/>
          </a:p>
        </p:txBody>
      </p:sp>
      <p:sp>
        <p:nvSpPr>
          <p:cNvPr id="6" name="Text Placeholder 2">
            <a:extLst>
              <a:ext uri="{FF2B5EF4-FFF2-40B4-BE49-F238E27FC236}">
                <a16:creationId xmlns:a16="http://schemas.microsoft.com/office/drawing/2014/main" id="{086DA568-20BA-4EA3-8D1C-115186C9D58D}"/>
              </a:ext>
            </a:extLst>
          </p:cNvPr>
          <p:cNvSpPr>
            <a:spLocks noGrp="1"/>
          </p:cNvSpPr>
          <p:nvPr>
            <p:ph type="body" sz="quarter" idx="14"/>
          </p:nvPr>
        </p:nvSpPr>
        <p:spPr>
          <a:xfrm>
            <a:off x="558637" y="504425"/>
            <a:ext cx="11074726" cy="1063625"/>
          </a:xfrm>
        </p:spPr>
        <p:txBody>
          <a:bodyPr/>
          <a:lstStyle/>
          <a:p>
            <a:endParaRPr lang="en-US" dirty="0">
              <a:solidFill>
                <a:schemeClr val="tx1"/>
              </a:solidFill>
              <a:latin typeface="Times New Roman" panose="02020603050405020304" pitchFamily="18" charset="0"/>
              <a:cs typeface="Times New Roman" panose="02020603050405020304" pitchFamily="18" charset="0"/>
            </a:endParaRPr>
          </a:p>
          <a:p>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Jednotlivci</a:t>
            </a:r>
            <a:r>
              <a:rPr lang="en-US" sz="1800" dirty="0">
                <a:solidFill>
                  <a:schemeClr val="tx1"/>
                </a:solidFill>
                <a:latin typeface="Times New Roman" panose="02020603050405020304" pitchFamily="18" charset="0"/>
                <a:cs typeface="Times New Roman" panose="02020603050405020304" pitchFamily="18" charset="0"/>
              </a:rPr>
              <a:t> - </a:t>
            </a:r>
            <a:r>
              <a:rPr lang="en-US" sz="1800" dirty="0" err="1">
                <a:solidFill>
                  <a:schemeClr val="tx1"/>
                </a:solidFill>
                <a:latin typeface="Times New Roman" panose="02020603050405020304" pitchFamily="18" charset="0"/>
                <a:cs typeface="Times New Roman" panose="02020603050405020304" pitchFamily="18" charset="0"/>
              </a:rPr>
              <a:t>úroveň</a:t>
            </a:r>
            <a:r>
              <a:rPr lang="en-US" sz="1800" dirty="0">
                <a:solidFill>
                  <a:schemeClr val="tx1"/>
                </a:solidFill>
                <a:latin typeface="Times New Roman" panose="02020603050405020304" pitchFamily="18" charset="0"/>
                <a:cs typeface="Times New Roman" panose="02020603050405020304" pitchFamily="18" charset="0"/>
              </a:rPr>
              <a:t> 1,2,3,4,5,6 </a:t>
            </a:r>
          </a:p>
          <a:p>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Páry</a:t>
            </a:r>
            <a:r>
              <a:rPr lang="en-US" sz="1800" dirty="0">
                <a:solidFill>
                  <a:schemeClr val="tx1"/>
                </a:solidFill>
                <a:latin typeface="Times New Roman" panose="02020603050405020304" pitchFamily="18" charset="0"/>
                <a:cs typeface="Times New Roman" panose="02020603050405020304" pitchFamily="18" charset="0"/>
              </a:rPr>
              <a:t> - </a:t>
            </a:r>
            <a:r>
              <a:rPr lang="en-US" sz="1800" dirty="0" err="1">
                <a:solidFill>
                  <a:schemeClr val="tx1"/>
                </a:solidFill>
                <a:latin typeface="Times New Roman" panose="02020603050405020304" pitchFamily="18" charset="0"/>
                <a:cs typeface="Times New Roman" panose="02020603050405020304" pitchFamily="18" charset="0"/>
              </a:rPr>
              <a:t>úroveň</a:t>
            </a:r>
            <a:r>
              <a:rPr lang="en-US" sz="1800" dirty="0">
                <a:solidFill>
                  <a:schemeClr val="tx1"/>
                </a:solidFill>
                <a:latin typeface="Times New Roman" panose="02020603050405020304" pitchFamily="18" charset="0"/>
                <a:cs typeface="Times New Roman" panose="02020603050405020304" pitchFamily="18" charset="0"/>
              </a:rPr>
              <a:t>: 1,2,3</a:t>
            </a:r>
          </a:p>
          <a:p>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Unifikované</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športové</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páry</a:t>
            </a:r>
            <a:r>
              <a:rPr lang="en-US" sz="1800" dirty="0">
                <a:solidFill>
                  <a:schemeClr val="tx1"/>
                </a:solidFill>
                <a:latin typeface="Times New Roman" panose="02020603050405020304" pitchFamily="18" charset="0"/>
                <a:cs typeface="Times New Roman" panose="02020603050405020304" pitchFamily="18" charset="0"/>
              </a:rPr>
              <a:t> – </a:t>
            </a:r>
            <a:r>
              <a:rPr lang="en-US" sz="1800" dirty="0" err="1">
                <a:solidFill>
                  <a:schemeClr val="tx1"/>
                </a:solidFill>
                <a:latin typeface="Times New Roman" panose="02020603050405020304" pitchFamily="18" charset="0"/>
                <a:cs typeface="Times New Roman" panose="02020603050405020304" pitchFamily="18" charset="0"/>
              </a:rPr>
              <a:t>úroveň</a:t>
            </a:r>
            <a:r>
              <a:rPr lang="en-US" sz="1800" dirty="0">
                <a:solidFill>
                  <a:schemeClr val="tx1"/>
                </a:solidFill>
                <a:latin typeface="Times New Roman" panose="02020603050405020304" pitchFamily="18" charset="0"/>
                <a:cs typeface="Times New Roman" panose="02020603050405020304" pitchFamily="18" charset="0"/>
              </a:rPr>
              <a:t>: 1,2,3</a:t>
            </a:r>
          </a:p>
          <a:p>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Tance</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jednotlivci</a:t>
            </a:r>
            <a:r>
              <a:rPr lang="en-US" sz="1800" dirty="0">
                <a:solidFill>
                  <a:schemeClr val="tx1"/>
                </a:solidFill>
                <a:latin typeface="Times New Roman" panose="02020603050405020304" pitchFamily="18" charset="0"/>
                <a:cs typeface="Times New Roman" panose="02020603050405020304" pitchFamily="18" charset="0"/>
              </a:rPr>
              <a:t> – </a:t>
            </a:r>
            <a:r>
              <a:rPr lang="en-US" sz="1800" dirty="0" err="1">
                <a:solidFill>
                  <a:schemeClr val="tx1"/>
                </a:solidFill>
                <a:latin typeface="Times New Roman" panose="02020603050405020304" pitchFamily="18" charset="0"/>
                <a:cs typeface="Times New Roman" panose="02020603050405020304" pitchFamily="18" charset="0"/>
              </a:rPr>
              <a:t>úroveň</a:t>
            </a:r>
            <a:r>
              <a:rPr lang="en-US" sz="1800" dirty="0">
                <a:solidFill>
                  <a:schemeClr val="tx1"/>
                </a:solidFill>
                <a:latin typeface="Times New Roman" panose="02020603050405020304" pitchFamily="18" charset="0"/>
                <a:cs typeface="Times New Roman" panose="02020603050405020304" pitchFamily="18" charset="0"/>
              </a:rPr>
              <a:t> 1,2,3,4,5,6</a:t>
            </a:r>
          </a:p>
          <a:p>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Tance</a:t>
            </a:r>
            <a:r>
              <a:rPr lang="en-US" sz="1800" dirty="0">
                <a:solidFill>
                  <a:schemeClr val="tx1"/>
                </a:solidFill>
                <a:latin typeface="Times New Roman" panose="02020603050405020304" pitchFamily="18" charset="0"/>
                <a:cs typeface="Times New Roman" panose="02020603050405020304" pitchFamily="18" charset="0"/>
              </a:rPr>
              <a:t> na </a:t>
            </a:r>
            <a:r>
              <a:rPr lang="en-US" sz="1800" dirty="0" err="1">
                <a:solidFill>
                  <a:schemeClr val="tx1"/>
                </a:solidFill>
                <a:latin typeface="Times New Roman" panose="02020603050405020304" pitchFamily="18" charset="0"/>
                <a:cs typeface="Times New Roman" panose="02020603050405020304" pitchFamily="18" charset="0"/>
              </a:rPr>
              <a:t>ľade</a:t>
            </a:r>
            <a:r>
              <a:rPr lang="en-US" sz="1800" dirty="0">
                <a:solidFill>
                  <a:schemeClr val="tx1"/>
                </a:solidFill>
                <a:latin typeface="Times New Roman" panose="02020603050405020304" pitchFamily="18" charset="0"/>
                <a:cs typeface="Times New Roman" panose="02020603050405020304" pitchFamily="18" charset="0"/>
              </a:rPr>
              <a:t> – </a:t>
            </a:r>
            <a:r>
              <a:rPr lang="en-US" sz="1800" dirty="0" err="1">
                <a:solidFill>
                  <a:schemeClr val="tx1"/>
                </a:solidFill>
                <a:latin typeface="Times New Roman" panose="02020603050405020304" pitchFamily="18" charset="0"/>
                <a:cs typeface="Times New Roman" panose="02020603050405020304" pitchFamily="18" charset="0"/>
              </a:rPr>
              <a:t>úroveň</a:t>
            </a:r>
            <a:r>
              <a:rPr lang="en-US" sz="1800" dirty="0">
                <a:solidFill>
                  <a:schemeClr val="tx1"/>
                </a:solidFill>
                <a:latin typeface="Times New Roman" panose="02020603050405020304" pitchFamily="18" charset="0"/>
                <a:cs typeface="Times New Roman" panose="02020603050405020304" pitchFamily="18" charset="0"/>
              </a:rPr>
              <a:t> 1,2,3,4,5,6</a:t>
            </a:r>
          </a:p>
          <a:p>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Unifikované</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tanečné</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páry</a:t>
            </a:r>
            <a:r>
              <a:rPr lang="en-US" sz="1800" dirty="0">
                <a:solidFill>
                  <a:schemeClr val="tx1"/>
                </a:solidFill>
                <a:latin typeface="Times New Roman" panose="02020603050405020304" pitchFamily="18" charset="0"/>
                <a:cs typeface="Times New Roman" panose="02020603050405020304" pitchFamily="18" charset="0"/>
              </a:rPr>
              <a:t> – </a:t>
            </a:r>
            <a:r>
              <a:rPr lang="en-US" sz="1800" dirty="0" err="1">
                <a:solidFill>
                  <a:schemeClr val="tx1"/>
                </a:solidFill>
                <a:latin typeface="Times New Roman" panose="02020603050405020304" pitchFamily="18" charset="0"/>
                <a:cs typeface="Times New Roman" panose="02020603050405020304" pitchFamily="18" charset="0"/>
              </a:rPr>
              <a:t>úroveň</a:t>
            </a:r>
            <a:r>
              <a:rPr lang="en-US" sz="1800" dirty="0">
                <a:solidFill>
                  <a:schemeClr val="tx1"/>
                </a:solidFill>
                <a:latin typeface="Times New Roman" panose="02020603050405020304" pitchFamily="18" charset="0"/>
                <a:cs typeface="Times New Roman" panose="02020603050405020304" pitchFamily="18" charset="0"/>
              </a:rPr>
              <a:t> - 1,2,3,4,5,6</a:t>
            </a:r>
          </a:p>
          <a:p>
            <a:endParaRPr lang="en-US" dirty="0">
              <a:solidFill>
                <a:schemeClr val="tx1"/>
              </a:solidFill>
              <a:latin typeface="Times New Roman" panose="02020603050405020304" pitchFamily="18" charset="0"/>
              <a:cs typeface="Times New Roman" panose="02020603050405020304" pitchFamily="18" charset="0"/>
            </a:endParaRPr>
          </a:p>
          <a:p>
            <a:r>
              <a:rPr lang="en-US"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športovec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môže</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súťažiť</a:t>
            </a:r>
            <a:r>
              <a:rPr lang="en-US" sz="2800" dirty="0">
                <a:solidFill>
                  <a:schemeClr val="tx1"/>
                </a:solidFill>
                <a:latin typeface="Times New Roman" panose="02020603050405020304" pitchFamily="18" charset="0"/>
                <a:cs typeface="Times New Roman" panose="02020603050405020304" pitchFamily="18" charset="0"/>
              </a:rPr>
              <a:t> max v 3 </a:t>
            </a:r>
            <a:r>
              <a:rPr lang="en-US" sz="2800" dirty="0" err="1">
                <a:solidFill>
                  <a:schemeClr val="tx1"/>
                </a:solidFill>
                <a:latin typeface="Times New Roman" panose="02020603050405020304" pitchFamily="18" charset="0"/>
                <a:cs typeface="Times New Roman" panose="02020603050405020304" pitchFamily="18" charset="0"/>
              </a:rPr>
              <a:t>disciplínach</a:t>
            </a:r>
            <a:r>
              <a:rPr lang="en-US" sz="2800" dirty="0">
                <a:solidFill>
                  <a:schemeClr val="tx1"/>
                </a:solidFill>
                <a:latin typeface="Times New Roman" panose="02020603050405020304" pitchFamily="18" charset="0"/>
                <a:cs typeface="Times New Roman" panose="02020603050405020304" pitchFamily="18" charset="0"/>
              </a:rPr>
              <a:t>  </a:t>
            </a:r>
          </a:p>
          <a:p>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športovec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nemôže</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súťažiť</a:t>
            </a:r>
            <a:r>
              <a:rPr lang="en-US" sz="2800" dirty="0">
                <a:solidFill>
                  <a:schemeClr val="tx1"/>
                </a:solidFill>
                <a:latin typeface="Times New Roman" panose="02020603050405020304" pitchFamily="18" charset="0"/>
                <a:cs typeface="Times New Roman" panose="02020603050405020304" pitchFamily="18" charset="0"/>
              </a:rPr>
              <a:t> v 2  </a:t>
            </a:r>
            <a:r>
              <a:rPr lang="en-US" sz="2800" dirty="0" err="1">
                <a:solidFill>
                  <a:schemeClr val="tx1"/>
                </a:solidFill>
                <a:latin typeface="Times New Roman" panose="02020603050405020304" pitchFamily="18" charset="0"/>
                <a:cs typeface="Times New Roman" panose="02020603050405020304" pitchFamily="18" charset="0"/>
              </a:rPr>
              <a:t>odlišných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úrovniach</a:t>
            </a:r>
            <a:r>
              <a:rPr lang="en-US" sz="2800" dirty="0">
                <a:solidFill>
                  <a:schemeClr val="tx1"/>
                </a:solidFill>
                <a:latin typeface="Times New Roman" panose="02020603050405020304" pitchFamily="18" charset="0"/>
                <a:cs typeface="Times New Roman" panose="02020603050405020304" pitchFamily="18" charset="0"/>
              </a:rPr>
              <a:t> s </a:t>
            </a:r>
            <a:r>
              <a:rPr lang="en-US" sz="2800" dirty="0" err="1">
                <a:solidFill>
                  <a:schemeClr val="tx1"/>
                </a:solidFill>
                <a:latin typeface="Times New Roman" panose="02020603050405020304" pitchFamily="18" charset="0"/>
                <a:cs typeface="Times New Roman" panose="02020603050405020304" pitchFamily="18" charset="0"/>
              </a:rPr>
              <a:t>rovankou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disciplínou</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a:solidFill>
                  <a:schemeClr val="tx1"/>
                </a:solidFill>
                <a:latin typeface="Times New Roman" panose="02020603050405020304" pitchFamily="18" charset="0"/>
                <a:cs typeface="Times New Roman" panose="02020603050405020304" pitchFamily="18" charset="0"/>
              </a:rPr>
              <a:t>⸰ v </a:t>
            </a:r>
            <a:r>
              <a:rPr lang="en-US" sz="2800" dirty="0" err="1">
                <a:solidFill>
                  <a:schemeClr val="tx1"/>
                </a:solidFill>
                <a:latin typeface="Times New Roman" panose="02020603050405020304" pitchFamily="18" charset="0"/>
                <a:cs typeface="Times New Roman" panose="02020603050405020304" pitchFamily="18" charset="0"/>
              </a:rPr>
              <a:t>unifikovanej</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disciplíne</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musí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byť</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jeden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športovec</a:t>
            </a:r>
            <a:r>
              <a:rPr lang="en-US" sz="2800" dirty="0">
                <a:solidFill>
                  <a:schemeClr val="tx1"/>
                </a:solidFill>
                <a:latin typeface="Times New Roman" panose="02020603050405020304" pitchFamily="18" charset="0"/>
                <a:cs typeface="Times New Roman" panose="02020603050405020304" pitchFamily="18" charset="0"/>
              </a:rPr>
              <a:t> s IZ a </a:t>
            </a:r>
            <a:r>
              <a:rPr lang="en-US" sz="2800" dirty="0" err="1">
                <a:solidFill>
                  <a:schemeClr val="tx1"/>
                </a:solidFill>
                <a:latin typeface="Times New Roman" panose="02020603050405020304" pitchFamily="18" charset="0"/>
                <a:cs typeface="Times New Roman" panose="02020603050405020304" pitchFamily="18" charset="0"/>
              </a:rPr>
              <a:t>jeden</a:t>
            </a:r>
            <a:r>
              <a:rPr lang="en-US" sz="2800" dirty="0">
                <a:solidFill>
                  <a:schemeClr val="tx1"/>
                </a:solidFill>
                <a:latin typeface="Times New Roman" panose="02020603050405020304" pitchFamily="18" charset="0"/>
                <a:cs typeface="Times New Roman" panose="02020603050405020304" pitchFamily="18" charset="0"/>
              </a:rPr>
              <a:t> bez IZ </a:t>
            </a:r>
          </a:p>
          <a:p>
            <a:r>
              <a:rPr lang="en-US" dirty="0">
                <a:solidFill>
                  <a:schemeClr val="tx1"/>
                </a:solidFill>
                <a:latin typeface="Times New Roman" panose="02020603050405020304" pitchFamily="18" charset="0"/>
                <a:cs typeface="Times New Roman" panose="02020603050405020304" pitchFamily="18" charset="0"/>
              </a:rPr>
              <a:t>(</a:t>
            </a:r>
            <a:r>
              <a:rPr lang="en-US" dirty="0" err="1">
                <a:solidFill>
                  <a:schemeClr val="tx1"/>
                </a:solidFill>
                <a:latin typeface="Times New Roman" panose="02020603050405020304" pitchFamily="18" charset="0"/>
                <a:cs typeface="Times New Roman" panose="02020603050405020304" pitchFamily="18" charset="0"/>
              </a:rPr>
              <a:t>Oblečenie</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sústredenie</a:t>
            </a:r>
            <a:r>
              <a:rPr lang="en-US" dirty="0">
                <a:solidFill>
                  <a:schemeClr val="tx1"/>
                </a:solidFill>
                <a:latin typeface="Times New Roman" panose="02020603050405020304" pitchFamily="18" charset="0"/>
                <a:cs typeface="Times New Roman" panose="02020603050405020304" pitchFamily="18" charset="0"/>
              </a:rPr>
              <a:t>, ..)</a:t>
            </a:r>
          </a:p>
          <a:p>
            <a:endParaRPr lang="en-US" dirty="0">
              <a:solidFill>
                <a:schemeClr val="tx1"/>
              </a:solidFill>
              <a:latin typeface="Times New Roman" panose="02020603050405020304" pitchFamily="18" charset="0"/>
              <a:cs typeface="Times New Roman" panose="02020603050405020304" pitchFamily="18" charset="0"/>
            </a:endParaRPr>
          </a:p>
          <a:p>
            <a:endParaRPr lang="sk-SK" sz="1200" dirty="0">
              <a:solidFill>
                <a:schemeClr val="tx1"/>
              </a:solidFill>
            </a:endParaRPr>
          </a:p>
          <a:p>
            <a:r>
              <a:rPr lang="sk-SK" sz="6600" b="1" dirty="0">
                <a:solidFill>
                  <a:schemeClr val="tx1"/>
                </a:solidFill>
              </a:rPr>
              <a:t>         </a:t>
            </a:r>
            <a:r>
              <a:rPr lang="sk-SK" dirty="0"/>
              <a:t> </a:t>
            </a:r>
          </a:p>
        </p:txBody>
      </p:sp>
    </p:spTree>
    <p:extLst>
      <p:ext uri="{BB962C8B-B14F-4D97-AF65-F5344CB8AC3E}">
        <p14:creationId xmlns:p14="http://schemas.microsoft.com/office/powerpoint/2010/main" val="27094054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text 4">
            <a:extLst>
              <a:ext uri="{FF2B5EF4-FFF2-40B4-BE49-F238E27FC236}">
                <a16:creationId xmlns:a16="http://schemas.microsoft.com/office/drawing/2014/main" id="{AFFCC24A-1FBB-4505-94A0-44D1622DEDBE}"/>
              </a:ext>
            </a:extLst>
          </p:cNvPr>
          <p:cNvSpPr>
            <a:spLocks noGrp="1"/>
          </p:cNvSpPr>
          <p:nvPr>
            <p:ph type="body" sz="quarter" idx="13"/>
          </p:nvPr>
        </p:nvSpPr>
        <p:spPr>
          <a:xfrm>
            <a:off x="695325" y="1372857"/>
            <a:ext cx="9872359" cy="814388"/>
          </a:xfrm>
        </p:spPr>
        <p:txBody>
          <a:bodyPr/>
          <a:lstStyle/>
          <a:p>
            <a:r>
              <a:rPr lang="en-US" dirty="0" err="1">
                <a:solidFill>
                  <a:srgbClr val="FF0000"/>
                </a:solidFill>
              </a:rPr>
              <a:t>rýchlokorčuľovanie</a:t>
            </a:r>
            <a:r>
              <a:rPr lang="en-US" dirty="0"/>
              <a:t>– </a:t>
            </a:r>
            <a:r>
              <a:rPr lang="en-US" sz="2800" dirty="0"/>
              <a:t>short track</a:t>
            </a:r>
          </a:p>
          <a:p>
            <a:endParaRPr lang="en-US" sz="2800" dirty="0"/>
          </a:p>
          <a:p>
            <a:endParaRPr lang="en-US" sz="2800" dirty="0"/>
          </a:p>
        </p:txBody>
      </p:sp>
      <p:sp>
        <p:nvSpPr>
          <p:cNvPr id="12" name="Zástupný text 2">
            <a:extLst>
              <a:ext uri="{FF2B5EF4-FFF2-40B4-BE49-F238E27FC236}">
                <a16:creationId xmlns:a16="http://schemas.microsoft.com/office/drawing/2014/main" id="{7B2FC233-373B-4CCF-9EF3-F9832036B4FD}"/>
              </a:ext>
            </a:extLst>
          </p:cNvPr>
          <p:cNvSpPr txBox="1">
            <a:spLocks/>
          </p:cNvSpPr>
          <p:nvPr/>
        </p:nvSpPr>
        <p:spPr>
          <a:xfrm>
            <a:off x="421948" y="2486319"/>
            <a:ext cx="9872358" cy="1063625"/>
          </a:xfrm>
          <a:prstGeom prst="rect">
            <a:avLst/>
          </a:prstGeom>
        </p:spPr>
        <p:txBody>
          <a:bodyPr/>
          <a:lstStyle>
            <a:lvl1pPr marL="0" indent="0" algn="l" defTabSz="914400" rtl="0" eaLnBrk="1" latinLnBrk="0" hangingPunct="1">
              <a:lnSpc>
                <a:spcPct val="100000"/>
              </a:lnSpc>
              <a:spcBef>
                <a:spcPts val="1000"/>
              </a:spcBef>
              <a:buClr>
                <a:schemeClr val="accent2"/>
              </a:buClr>
              <a:buFontTx/>
              <a:buNone/>
              <a:defRPr sz="3000" kern="1200" baseline="0">
                <a:solidFill>
                  <a:schemeClr val="accent3"/>
                </a:solidFill>
                <a:latin typeface="Tahoma" panose="020B0604030504040204" pitchFamily="34" charset="0"/>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endParaRPr lang="en-US" dirty="0">
              <a:solidFill>
                <a:schemeClr val="tx1"/>
              </a:solidFill>
              <a:latin typeface="Times New Roman" panose="02020603050405020304" pitchFamily="18" charset="0"/>
              <a:cs typeface="Times New Roman" panose="02020603050405020304" pitchFamily="18" charset="0"/>
            </a:endParaRPr>
          </a:p>
          <a:p>
            <a:endParaRPr lang="en-US" dirty="0">
              <a:solidFill>
                <a:schemeClr val="tx1"/>
              </a:solidFill>
            </a:endParaRPr>
          </a:p>
          <a:p>
            <a:endParaRPr lang="en-US" dirty="0"/>
          </a:p>
          <a:p>
            <a:endParaRPr lang="en-US" dirty="0"/>
          </a:p>
          <a:p>
            <a:endParaRPr lang="sk-SK" dirty="0"/>
          </a:p>
        </p:txBody>
      </p:sp>
      <p:sp>
        <p:nvSpPr>
          <p:cNvPr id="6" name="Text Placeholder 2">
            <a:extLst>
              <a:ext uri="{FF2B5EF4-FFF2-40B4-BE49-F238E27FC236}">
                <a16:creationId xmlns:a16="http://schemas.microsoft.com/office/drawing/2014/main" id="{086DA568-20BA-4EA3-8D1C-115186C9D58D}"/>
              </a:ext>
            </a:extLst>
          </p:cNvPr>
          <p:cNvSpPr>
            <a:spLocks noGrp="1"/>
          </p:cNvSpPr>
          <p:nvPr>
            <p:ph type="body" sz="quarter" idx="14"/>
          </p:nvPr>
        </p:nvSpPr>
        <p:spPr>
          <a:xfrm>
            <a:off x="695326" y="1954506"/>
            <a:ext cx="11074726" cy="1063625"/>
          </a:xfrm>
        </p:spPr>
        <p:txBody>
          <a:bodyPr/>
          <a:lstStyle/>
          <a:p>
            <a:endParaRPr lang="en-US" dirty="0">
              <a:solidFill>
                <a:schemeClr val="tx1"/>
              </a:solidFill>
              <a:latin typeface="Times New Roman" panose="02020603050405020304" pitchFamily="18" charset="0"/>
              <a:cs typeface="Times New Roman" panose="02020603050405020304" pitchFamily="18" charset="0"/>
            </a:endParaRPr>
          </a:p>
          <a:p>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Kategória</a:t>
            </a:r>
            <a:r>
              <a:rPr lang="en-US" dirty="0">
                <a:solidFill>
                  <a:schemeClr val="tx1"/>
                </a:solidFill>
                <a:latin typeface="Times New Roman" panose="02020603050405020304" pitchFamily="18" charset="0"/>
                <a:cs typeface="Times New Roman" panose="02020603050405020304" pitchFamily="18" charset="0"/>
              </a:rPr>
              <a:t> 1 – </a:t>
            </a:r>
            <a:r>
              <a:rPr lang="en-US" dirty="0" err="1">
                <a:solidFill>
                  <a:schemeClr val="tx1"/>
                </a:solidFill>
                <a:latin typeface="Times New Roman" panose="02020603050405020304" pitchFamily="18" charset="0"/>
                <a:cs typeface="Times New Roman" panose="02020603050405020304" pitchFamily="18" charset="0"/>
              </a:rPr>
              <a:t>začiatočníci</a:t>
            </a:r>
            <a:r>
              <a:rPr lang="en-US" dirty="0">
                <a:solidFill>
                  <a:schemeClr val="tx1"/>
                </a:solidFill>
                <a:latin typeface="Times New Roman" panose="02020603050405020304" pitchFamily="18" charset="0"/>
                <a:cs typeface="Times New Roman" panose="02020603050405020304" pitchFamily="18" charset="0"/>
              </a:rPr>
              <a:t>: 111m, 222m, 333m, 500m</a:t>
            </a:r>
          </a:p>
          <a:p>
            <a:endParaRPr lang="en-US" dirty="0">
              <a:solidFill>
                <a:schemeClr val="tx1"/>
              </a:solidFill>
              <a:latin typeface="Times New Roman" panose="02020603050405020304" pitchFamily="18" charset="0"/>
              <a:cs typeface="Times New Roman" panose="02020603050405020304" pitchFamily="18" charset="0"/>
            </a:endParaRPr>
          </a:p>
          <a:p>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športovec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môže</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súťažiť</a:t>
            </a:r>
            <a:r>
              <a:rPr lang="en-US" dirty="0">
                <a:solidFill>
                  <a:schemeClr val="tx1"/>
                </a:solidFill>
                <a:latin typeface="Times New Roman" panose="02020603050405020304" pitchFamily="18" charset="0"/>
                <a:cs typeface="Times New Roman" panose="02020603050405020304" pitchFamily="18" charset="0"/>
              </a:rPr>
              <a:t> v </a:t>
            </a:r>
            <a:r>
              <a:rPr lang="en-US" dirty="0" err="1">
                <a:solidFill>
                  <a:schemeClr val="tx1"/>
                </a:solidFill>
                <a:latin typeface="Times New Roman" panose="02020603050405020304" pitchFamily="18" charset="0"/>
                <a:cs typeface="Times New Roman" panose="02020603050405020304" pitchFamily="18" charset="0"/>
              </a:rPr>
              <a:t>jednej</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kategórii</a:t>
            </a:r>
            <a:r>
              <a:rPr lang="en-US" dirty="0">
                <a:solidFill>
                  <a:schemeClr val="tx1"/>
                </a:solidFill>
                <a:latin typeface="Times New Roman" panose="02020603050405020304" pitchFamily="18" charset="0"/>
                <a:cs typeface="Times New Roman" panose="02020603050405020304" pitchFamily="18" charset="0"/>
              </a:rPr>
              <a:t> v max. v 2 </a:t>
            </a:r>
            <a:r>
              <a:rPr lang="en-US" dirty="0" err="1">
                <a:solidFill>
                  <a:schemeClr val="tx1"/>
                </a:solidFill>
                <a:latin typeface="Times New Roman" panose="02020603050405020304" pitchFamily="18" charset="0"/>
                <a:cs typeface="Times New Roman" panose="02020603050405020304" pitchFamily="18" charset="0"/>
              </a:rPr>
              <a:t>disciplínach</a:t>
            </a:r>
            <a:endParaRPr lang="en-US" dirty="0">
              <a:solidFill>
                <a:schemeClr val="tx1"/>
              </a:solidFill>
              <a:latin typeface="Times New Roman" panose="02020603050405020304" pitchFamily="18" charset="0"/>
              <a:cs typeface="Times New Roman" panose="02020603050405020304" pitchFamily="18" charset="0"/>
            </a:endParaRPr>
          </a:p>
          <a:p>
            <a:endParaRPr lang="en-US" dirty="0">
              <a:solidFill>
                <a:schemeClr val="tx1"/>
              </a:solidFill>
              <a:latin typeface="Times New Roman" panose="02020603050405020304" pitchFamily="18" charset="0"/>
              <a:cs typeface="Times New Roman" panose="02020603050405020304" pitchFamily="18" charset="0"/>
            </a:endParaRPr>
          </a:p>
          <a:p>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Oblečenie</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sústredenie</a:t>
            </a:r>
            <a:r>
              <a:rPr lang="en-US" dirty="0">
                <a:solidFill>
                  <a:schemeClr val="tx1"/>
                </a:solidFill>
                <a:latin typeface="Times New Roman" panose="02020603050405020304" pitchFamily="18" charset="0"/>
                <a:cs typeface="Times New Roman" panose="02020603050405020304" pitchFamily="18" charset="0"/>
              </a:rPr>
              <a:t>, ..)</a:t>
            </a:r>
          </a:p>
          <a:p>
            <a:endParaRPr lang="en-US" dirty="0">
              <a:solidFill>
                <a:schemeClr val="tx1"/>
              </a:solidFill>
              <a:latin typeface="Times New Roman" panose="02020603050405020304" pitchFamily="18" charset="0"/>
              <a:cs typeface="Times New Roman" panose="02020603050405020304" pitchFamily="18" charset="0"/>
            </a:endParaRPr>
          </a:p>
          <a:p>
            <a:endParaRPr lang="sk-SK" sz="1200" dirty="0">
              <a:solidFill>
                <a:schemeClr val="tx1"/>
              </a:solidFill>
            </a:endParaRPr>
          </a:p>
          <a:p>
            <a:r>
              <a:rPr lang="sk-SK" sz="6600" b="1" dirty="0">
                <a:solidFill>
                  <a:schemeClr val="tx1"/>
                </a:solidFill>
              </a:rPr>
              <a:t>         </a:t>
            </a:r>
            <a:r>
              <a:rPr lang="sk-SK" dirty="0"/>
              <a:t> </a:t>
            </a:r>
          </a:p>
        </p:txBody>
      </p:sp>
    </p:spTree>
    <p:extLst>
      <p:ext uri="{BB962C8B-B14F-4D97-AF65-F5344CB8AC3E}">
        <p14:creationId xmlns:p14="http://schemas.microsoft.com/office/powerpoint/2010/main" val="26412600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Obrázok 8" descr="Obrázok, na ktorom je text&#10;&#10;Automaticky generovaný popis">
            <a:extLst>
              <a:ext uri="{FF2B5EF4-FFF2-40B4-BE49-F238E27FC236}">
                <a16:creationId xmlns:a16="http://schemas.microsoft.com/office/drawing/2014/main" id="{8C180182-4136-47FE-906B-09D4BF520D8B}"/>
              </a:ext>
            </a:extLst>
          </p:cNvPr>
          <p:cNvPicPr>
            <a:picLocks noChangeAspect="1"/>
          </p:cNvPicPr>
          <p:nvPr/>
        </p:nvPicPr>
        <p:blipFill>
          <a:blip r:embed="rId2"/>
          <a:stretch>
            <a:fillRect/>
          </a:stretch>
        </p:blipFill>
        <p:spPr>
          <a:xfrm>
            <a:off x="984439" y="1034085"/>
            <a:ext cx="4789827" cy="4789827"/>
          </a:xfrm>
          <a:prstGeom prst="rect">
            <a:avLst/>
          </a:prstGeom>
        </p:spPr>
      </p:pic>
      <p:cxnSp>
        <p:nvCxnSpPr>
          <p:cNvPr id="33" name="Straight Connector 32">
            <a:extLst>
              <a:ext uri="{FF2B5EF4-FFF2-40B4-BE49-F238E27FC236}">
                <a16:creationId xmlns:a16="http://schemas.microsoft.com/office/drawing/2014/main" id="{516F97B9-23C6-4EF1-AED7-D5E3C26A64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096000" y="1142999"/>
            <a:ext cx="0" cy="45720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Obrázok 12" descr="Obrázok, na ktorom je jedlo&#10;&#10;Automaticky generovaný popis">
            <a:extLst>
              <a:ext uri="{FF2B5EF4-FFF2-40B4-BE49-F238E27FC236}">
                <a16:creationId xmlns:a16="http://schemas.microsoft.com/office/drawing/2014/main" id="{D621B23A-7A5F-4D42-A156-10CCF6D81D4D}"/>
              </a:ext>
            </a:extLst>
          </p:cNvPr>
          <p:cNvPicPr>
            <a:picLocks noChangeAspect="1"/>
          </p:cNvPicPr>
          <p:nvPr/>
        </p:nvPicPr>
        <p:blipFill>
          <a:blip r:embed="rId3"/>
          <a:stretch>
            <a:fillRect/>
          </a:stretch>
        </p:blipFill>
        <p:spPr>
          <a:xfrm>
            <a:off x="6417734" y="1029271"/>
            <a:ext cx="4799456" cy="4799456"/>
          </a:xfrm>
          <a:prstGeom prst="rect">
            <a:avLst/>
          </a:prstGeom>
        </p:spPr>
      </p:pic>
    </p:spTree>
    <p:extLst>
      <p:ext uri="{BB962C8B-B14F-4D97-AF65-F5344CB8AC3E}">
        <p14:creationId xmlns:p14="http://schemas.microsoft.com/office/powerpoint/2010/main" val="2748059222"/>
      </p:ext>
    </p:extLst>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7D9CFB64-9F35-4EB5-8BE7-B69E17100764}"/>
              </a:ext>
            </a:extLst>
          </p:cNvPr>
          <p:cNvPicPr>
            <a:picLocks noChangeAspect="1"/>
          </p:cNvPicPr>
          <p:nvPr/>
        </p:nvPicPr>
        <p:blipFill>
          <a:blip r:embed="rId2"/>
          <a:stretch>
            <a:fillRect/>
          </a:stretch>
        </p:blipFill>
        <p:spPr>
          <a:xfrm>
            <a:off x="984439" y="1034085"/>
            <a:ext cx="4789827" cy="4789827"/>
          </a:xfrm>
          <a:prstGeom prst="rect">
            <a:avLst/>
          </a:prstGeom>
        </p:spPr>
      </p:pic>
      <p:cxnSp>
        <p:nvCxnSpPr>
          <p:cNvPr id="14" name="Straight Connector 13">
            <a:extLst>
              <a:ext uri="{FF2B5EF4-FFF2-40B4-BE49-F238E27FC236}">
                <a16:creationId xmlns:a16="http://schemas.microsoft.com/office/drawing/2014/main" id="{516F97B9-23C6-4EF1-AED7-D5E3C26A64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096000" y="1142999"/>
            <a:ext cx="0" cy="45720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Obrázok 8" descr="Obrázok, na ktorom je jedlo, kreslenie&#10;&#10;Automaticky generovaný popis">
            <a:extLst>
              <a:ext uri="{FF2B5EF4-FFF2-40B4-BE49-F238E27FC236}">
                <a16:creationId xmlns:a16="http://schemas.microsoft.com/office/drawing/2014/main" id="{FB68CB2A-6C35-471B-948B-22578D00C3FB}"/>
              </a:ext>
            </a:extLst>
          </p:cNvPr>
          <p:cNvPicPr>
            <a:picLocks noChangeAspect="1"/>
          </p:cNvPicPr>
          <p:nvPr/>
        </p:nvPicPr>
        <p:blipFill>
          <a:blip r:embed="rId3"/>
          <a:stretch>
            <a:fillRect/>
          </a:stretch>
        </p:blipFill>
        <p:spPr>
          <a:xfrm>
            <a:off x="6417734" y="1029271"/>
            <a:ext cx="4799456" cy="4799456"/>
          </a:xfrm>
          <a:prstGeom prst="rect">
            <a:avLst/>
          </a:prstGeom>
        </p:spPr>
      </p:pic>
    </p:spTree>
    <p:extLst>
      <p:ext uri="{BB962C8B-B14F-4D97-AF65-F5344CB8AC3E}">
        <p14:creationId xmlns:p14="http://schemas.microsoft.com/office/powerpoint/2010/main" val="2368122677"/>
      </p:ext>
    </p:extLst>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brázok 2">
            <a:extLst>
              <a:ext uri="{FF2B5EF4-FFF2-40B4-BE49-F238E27FC236}">
                <a16:creationId xmlns:a16="http://schemas.microsoft.com/office/drawing/2014/main" id="{B9AB915F-0597-4D7C-A40D-565DD9AB3FE8}"/>
              </a:ext>
            </a:extLst>
          </p:cNvPr>
          <p:cNvPicPr>
            <a:picLocks noChangeAspect="1"/>
          </p:cNvPicPr>
          <p:nvPr/>
        </p:nvPicPr>
        <p:blipFill>
          <a:blip r:embed="rId2"/>
          <a:stretch>
            <a:fillRect/>
          </a:stretch>
        </p:blipFill>
        <p:spPr>
          <a:xfrm>
            <a:off x="984439" y="1034085"/>
            <a:ext cx="4789827" cy="4789827"/>
          </a:xfrm>
          <a:prstGeom prst="rect">
            <a:avLst/>
          </a:prstGeom>
        </p:spPr>
      </p:pic>
      <p:cxnSp>
        <p:nvCxnSpPr>
          <p:cNvPr id="11" name="Straight Connector 10">
            <a:extLst>
              <a:ext uri="{FF2B5EF4-FFF2-40B4-BE49-F238E27FC236}">
                <a16:creationId xmlns:a16="http://schemas.microsoft.com/office/drawing/2014/main" id="{516F97B9-23C6-4EF1-AED7-D5E3C26A64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096000" y="1142999"/>
            <a:ext cx="0" cy="45720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6" name="Obrázok 5">
            <a:extLst>
              <a:ext uri="{FF2B5EF4-FFF2-40B4-BE49-F238E27FC236}">
                <a16:creationId xmlns:a16="http://schemas.microsoft.com/office/drawing/2014/main" id="{0B41D440-83A1-40CF-8DC9-AEAD2AE6DD51}"/>
              </a:ext>
            </a:extLst>
          </p:cNvPr>
          <p:cNvPicPr>
            <a:picLocks noChangeAspect="1"/>
          </p:cNvPicPr>
          <p:nvPr/>
        </p:nvPicPr>
        <p:blipFill>
          <a:blip r:embed="rId3"/>
          <a:stretch>
            <a:fillRect/>
          </a:stretch>
        </p:blipFill>
        <p:spPr>
          <a:xfrm>
            <a:off x="6417734" y="1029271"/>
            <a:ext cx="4799456" cy="4799456"/>
          </a:xfrm>
          <a:prstGeom prst="rect">
            <a:avLst/>
          </a:prstGeom>
        </p:spPr>
      </p:pic>
    </p:spTree>
    <p:extLst>
      <p:ext uri="{BB962C8B-B14F-4D97-AF65-F5344CB8AC3E}">
        <p14:creationId xmlns:p14="http://schemas.microsoft.com/office/powerpoint/2010/main" val="3182420951"/>
      </p:ext>
    </p:extLst>
  </p:cSld>
  <p:clrMapOvr>
    <a:overrideClrMapping bg1="lt1" tx1="dk1" bg2="lt2" tx2="dk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brázok 2">
            <a:extLst>
              <a:ext uri="{FF2B5EF4-FFF2-40B4-BE49-F238E27FC236}">
                <a16:creationId xmlns:a16="http://schemas.microsoft.com/office/drawing/2014/main" id="{49816C21-04C4-4B29-A925-82EA50959038}"/>
              </a:ext>
            </a:extLst>
          </p:cNvPr>
          <p:cNvPicPr>
            <a:picLocks noChangeAspect="1"/>
          </p:cNvPicPr>
          <p:nvPr/>
        </p:nvPicPr>
        <p:blipFill>
          <a:blip r:embed="rId2"/>
          <a:stretch>
            <a:fillRect/>
          </a:stretch>
        </p:blipFill>
        <p:spPr>
          <a:xfrm>
            <a:off x="984439" y="1034085"/>
            <a:ext cx="4789827" cy="4789827"/>
          </a:xfrm>
          <a:prstGeom prst="rect">
            <a:avLst/>
          </a:prstGeom>
        </p:spPr>
      </p:pic>
      <p:cxnSp>
        <p:nvCxnSpPr>
          <p:cNvPr id="11" name="Straight Connector 10">
            <a:extLst>
              <a:ext uri="{FF2B5EF4-FFF2-40B4-BE49-F238E27FC236}">
                <a16:creationId xmlns:a16="http://schemas.microsoft.com/office/drawing/2014/main" id="{516F97B9-23C6-4EF1-AED7-D5E3C26A64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096000" y="1142999"/>
            <a:ext cx="0" cy="45720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6" name="Obrázok 5" descr="Obrázok, na ktorom je jedlo, kreslenie&#10;&#10;Automaticky generovaný popis">
            <a:extLst>
              <a:ext uri="{FF2B5EF4-FFF2-40B4-BE49-F238E27FC236}">
                <a16:creationId xmlns:a16="http://schemas.microsoft.com/office/drawing/2014/main" id="{EFC7014F-BD1E-45C9-80A1-60AB28230787}"/>
              </a:ext>
            </a:extLst>
          </p:cNvPr>
          <p:cNvPicPr>
            <a:picLocks noChangeAspect="1"/>
          </p:cNvPicPr>
          <p:nvPr/>
        </p:nvPicPr>
        <p:blipFill>
          <a:blip r:embed="rId3"/>
          <a:stretch>
            <a:fillRect/>
          </a:stretch>
        </p:blipFill>
        <p:spPr>
          <a:xfrm>
            <a:off x="6417734" y="1029271"/>
            <a:ext cx="4799456" cy="4799456"/>
          </a:xfrm>
          <a:prstGeom prst="rect">
            <a:avLst/>
          </a:prstGeom>
        </p:spPr>
      </p:pic>
    </p:spTree>
    <p:extLst>
      <p:ext uri="{BB962C8B-B14F-4D97-AF65-F5344CB8AC3E}">
        <p14:creationId xmlns:p14="http://schemas.microsoft.com/office/powerpoint/2010/main" val="2507667938"/>
      </p:ext>
    </p:extLst>
  </p:cSld>
  <p:clrMapOvr>
    <a:overrideClrMapping bg1="lt1" tx1="dk1" bg2="lt2" tx2="dk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ázok 6">
            <a:extLst>
              <a:ext uri="{FF2B5EF4-FFF2-40B4-BE49-F238E27FC236}">
                <a16:creationId xmlns:a16="http://schemas.microsoft.com/office/drawing/2014/main" id="{3003B12C-67B7-4E04-86B9-AEF665BAC46D}"/>
              </a:ext>
            </a:extLst>
          </p:cNvPr>
          <p:cNvPicPr>
            <a:picLocks noChangeAspect="1"/>
          </p:cNvPicPr>
          <p:nvPr/>
        </p:nvPicPr>
        <p:blipFill>
          <a:blip r:embed="rId2"/>
          <a:stretch>
            <a:fillRect/>
          </a:stretch>
        </p:blipFill>
        <p:spPr>
          <a:xfrm>
            <a:off x="984439" y="1034085"/>
            <a:ext cx="4789827" cy="4789827"/>
          </a:xfrm>
          <a:prstGeom prst="rect">
            <a:avLst/>
          </a:prstGeom>
        </p:spPr>
      </p:pic>
      <p:cxnSp>
        <p:nvCxnSpPr>
          <p:cNvPr id="12" name="Straight Connector 11">
            <a:extLst>
              <a:ext uri="{FF2B5EF4-FFF2-40B4-BE49-F238E27FC236}">
                <a16:creationId xmlns:a16="http://schemas.microsoft.com/office/drawing/2014/main" id="{516F97B9-23C6-4EF1-AED7-D5E3C26A64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096000" y="1142999"/>
            <a:ext cx="0" cy="45720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4" name="Obrázok 3">
            <a:extLst>
              <a:ext uri="{FF2B5EF4-FFF2-40B4-BE49-F238E27FC236}">
                <a16:creationId xmlns:a16="http://schemas.microsoft.com/office/drawing/2014/main" id="{F8864F2D-1487-4C49-9AC9-177B6D90F2C7}"/>
              </a:ext>
            </a:extLst>
          </p:cNvPr>
          <p:cNvPicPr>
            <a:picLocks noChangeAspect="1"/>
          </p:cNvPicPr>
          <p:nvPr/>
        </p:nvPicPr>
        <p:blipFill>
          <a:blip r:embed="rId3"/>
          <a:stretch>
            <a:fillRect/>
          </a:stretch>
        </p:blipFill>
        <p:spPr>
          <a:xfrm>
            <a:off x="6417734" y="1029271"/>
            <a:ext cx="4799456" cy="4799456"/>
          </a:xfrm>
          <a:prstGeom prst="rect">
            <a:avLst/>
          </a:prstGeom>
        </p:spPr>
      </p:pic>
    </p:spTree>
    <p:extLst>
      <p:ext uri="{BB962C8B-B14F-4D97-AF65-F5344CB8AC3E}">
        <p14:creationId xmlns:p14="http://schemas.microsoft.com/office/powerpoint/2010/main" val="3028763954"/>
      </p:ext>
    </p:extLst>
  </p:cSld>
  <p:clrMapOvr>
    <a:overrideClrMapping bg1="lt1" tx1="dk1" bg2="lt2" tx2="dk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brázok 3">
            <a:extLst>
              <a:ext uri="{FF2B5EF4-FFF2-40B4-BE49-F238E27FC236}">
                <a16:creationId xmlns:a16="http://schemas.microsoft.com/office/drawing/2014/main" id="{2635C9E7-8ACA-4B24-885B-D2BAE1B9D2F9}"/>
              </a:ext>
            </a:extLst>
          </p:cNvPr>
          <p:cNvPicPr>
            <a:picLocks noChangeAspect="1"/>
          </p:cNvPicPr>
          <p:nvPr/>
        </p:nvPicPr>
        <p:blipFill>
          <a:blip r:embed="rId2"/>
          <a:stretch>
            <a:fillRect/>
          </a:stretch>
        </p:blipFill>
        <p:spPr>
          <a:xfrm>
            <a:off x="984439" y="1034085"/>
            <a:ext cx="4789827" cy="4789827"/>
          </a:xfrm>
          <a:prstGeom prst="rect">
            <a:avLst/>
          </a:prstGeom>
        </p:spPr>
      </p:pic>
      <p:cxnSp>
        <p:nvCxnSpPr>
          <p:cNvPr id="12" name="Straight Connector 11">
            <a:extLst>
              <a:ext uri="{FF2B5EF4-FFF2-40B4-BE49-F238E27FC236}">
                <a16:creationId xmlns:a16="http://schemas.microsoft.com/office/drawing/2014/main" id="{516F97B9-23C6-4EF1-AED7-D5E3C26A64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096000" y="1142999"/>
            <a:ext cx="0" cy="45720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Obrázok 6" descr="Obrázok, na ktorom je jedlo, znak&#10;&#10;Automaticky generovaný popis">
            <a:extLst>
              <a:ext uri="{FF2B5EF4-FFF2-40B4-BE49-F238E27FC236}">
                <a16:creationId xmlns:a16="http://schemas.microsoft.com/office/drawing/2014/main" id="{568CCBE5-5336-48C7-BE54-A4B7693DCA46}"/>
              </a:ext>
            </a:extLst>
          </p:cNvPr>
          <p:cNvPicPr>
            <a:picLocks noChangeAspect="1"/>
          </p:cNvPicPr>
          <p:nvPr/>
        </p:nvPicPr>
        <p:blipFill>
          <a:blip r:embed="rId3"/>
          <a:stretch>
            <a:fillRect/>
          </a:stretch>
        </p:blipFill>
        <p:spPr>
          <a:xfrm>
            <a:off x="6417734" y="1029271"/>
            <a:ext cx="4799456" cy="4799456"/>
          </a:xfrm>
          <a:prstGeom prst="rect">
            <a:avLst/>
          </a:prstGeom>
        </p:spPr>
      </p:pic>
    </p:spTree>
    <p:extLst>
      <p:ext uri="{BB962C8B-B14F-4D97-AF65-F5344CB8AC3E}">
        <p14:creationId xmlns:p14="http://schemas.microsoft.com/office/powerpoint/2010/main" val="191496239"/>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911797C-036D-DB40-9A40-70D1A92E67E8}"/>
              </a:ext>
            </a:extLst>
          </p:cNvPr>
          <p:cNvSpPr>
            <a:spLocks noGrp="1"/>
          </p:cNvSpPr>
          <p:nvPr>
            <p:ph type="body" sz="quarter" idx="13"/>
          </p:nvPr>
        </p:nvSpPr>
        <p:spPr>
          <a:xfrm>
            <a:off x="930364" y="1508879"/>
            <a:ext cx="10662011" cy="974725"/>
          </a:xfrm>
        </p:spPr>
        <p:txBody>
          <a:bodyPr/>
          <a:lstStyle/>
          <a:p>
            <a:pPr algn="ctr"/>
            <a:r>
              <a:rPr lang="en-US" sz="3200" dirty="0">
                <a:solidFill>
                  <a:srgbClr val="FF0000"/>
                </a:solidFill>
              </a:rPr>
              <a:t>2000 </a:t>
            </a:r>
            <a:r>
              <a:rPr lang="en-US" sz="3200" dirty="0" err="1">
                <a:solidFill>
                  <a:srgbClr val="FF0000"/>
                </a:solidFill>
              </a:rPr>
              <a:t>športovcov</a:t>
            </a:r>
            <a:endParaRPr lang="en-US" sz="3200" dirty="0"/>
          </a:p>
          <a:p>
            <a:pPr algn="ctr"/>
            <a:r>
              <a:rPr lang="en-US" sz="3200" dirty="0"/>
              <a:t>108 </a:t>
            </a:r>
            <a:r>
              <a:rPr lang="en-US" sz="3200" dirty="0" err="1"/>
              <a:t>krajín</a:t>
            </a:r>
            <a:r>
              <a:rPr lang="en-US" sz="3200" dirty="0"/>
              <a:t> </a:t>
            </a:r>
          </a:p>
          <a:p>
            <a:pPr algn="ctr"/>
            <a:r>
              <a:rPr lang="en-US" sz="3200" dirty="0"/>
              <a:t>1000 </a:t>
            </a:r>
            <a:r>
              <a:rPr lang="en-US" sz="3200" dirty="0" err="1"/>
              <a:t>médií</a:t>
            </a:r>
            <a:endParaRPr lang="en-US" sz="3200" dirty="0"/>
          </a:p>
          <a:p>
            <a:pPr algn="ctr"/>
            <a:r>
              <a:rPr lang="en-US" sz="3200" dirty="0"/>
              <a:t>3000 </a:t>
            </a:r>
            <a:r>
              <a:rPr lang="en-US" sz="3200" dirty="0" err="1"/>
              <a:t>dobrovoľníkov</a:t>
            </a:r>
            <a:endParaRPr lang="en-US" sz="3200" dirty="0"/>
          </a:p>
          <a:p>
            <a:pPr algn="ctr"/>
            <a:r>
              <a:rPr lang="en-US" sz="3200" dirty="0"/>
              <a:t>4000 </a:t>
            </a:r>
            <a:r>
              <a:rPr lang="en-US" sz="3200" dirty="0" err="1"/>
              <a:t>Rodinných</a:t>
            </a:r>
            <a:r>
              <a:rPr lang="en-US" sz="3200" dirty="0"/>
              <a:t> </a:t>
            </a:r>
            <a:r>
              <a:rPr lang="en-US" sz="3200" dirty="0" err="1"/>
              <a:t>príslušníkov</a:t>
            </a:r>
            <a:endParaRPr lang="sk-SK" sz="3200" dirty="0"/>
          </a:p>
        </p:txBody>
      </p:sp>
      <p:pic>
        <p:nvPicPr>
          <p:cNvPr id="3" name="Obrázok 2" descr="Obrázok, na ktorom je text&#10;&#10;Automaticky generovaný popis">
            <a:extLst>
              <a:ext uri="{FF2B5EF4-FFF2-40B4-BE49-F238E27FC236}">
                <a16:creationId xmlns:a16="http://schemas.microsoft.com/office/drawing/2014/main" id="{43079397-E277-4872-B9F4-9D3D1E3DE8A8}"/>
              </a:ext>
            </a:extLst>
          </p:cNvPr>
          <p:cNvPicPr>
            <a:picLocks noChangeAspect="1"/>
          </p:cNvPicPr>
          <p:nvPr/>
        </p:nvPicPr>
        <p:blipFill>
          <a:blip r:embed="rId2"/>
          <a:stretch>
            <a:fillRect/>
          </a:stretch>
        </p:blipFill>
        <p:spPr>
          <a:xfrm>
            <a:off x="-8001000" y="0"/>
            <a:ext cx="10839450" cy="4243444"/>
          </a:xfrm>
          <a:prstGeom prst="rect">
            <a:avLst/>
          </a:prstGeom>
        </p:spPr>
      </p:pic>
    </p:spTree>
    <p:extLst>
      <p:ext uri="{BB962C8B-B14F-4D97-AF65-F5344CB8AC3E}">
        <p14:creationId xmlns:p14="http://schemas.microsoft.com/office/powerpoint/2010/main" val="299305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911797C-036D-DB40-9A40-70D1A92E67E8}"/>
              </a:ext>
            </a:extLst>
          </p:cNvPr>
          <p:cNvSpPr>
            <a:spLocks noGrp="1"/>
          </p:cNvSpPr>
          <p:nvPr>
            <p:ph type="body" sz="quarter" idx="13"/>
          </p:nvPr>
        </p:nvSpPr>
        <p:spPr>
          <a:xfrm>
            <a:off x="1047096" y="729800"/>
            <a:ext cx="10662011" cy="974725"/>
          </a:xfrm>
        </p:spPr>
        <p:txBody>
          <a:bodyPr/>
          <a:lstStyle/>
          <a:p>
            <a:pPr algn="ctr"/>
            <a:r>
              <a:rPr lang="en-US" sz="3200" dirty="0" err="1">
                <a:solidFill>
                  <a:srgbClr val="FF0000"/>
                </a:solidFill>
              </a:rPr>
              <a:t>Dátumy</a:t>
            </a:r>
            <a:r>
              <a:rPr lang="en-US" sz="3200" dirty="0">
                <a:solidFill>
                  <a:srgbClr val="FF0000"/>
                </a:solidFill>
              </a:rPr>
              <a:t> </a:t>
            </a:r>
          </a:p>
          <a:p>
            <a:pPr algn="ctr"/>
            <a:endParaRPr lang="en-US" sz="3200" dirty="0"/>
          </a:p>
          <a:p>
            <a:pPr algn="l"/>
            <a:r>
              <a:rPr lang="en-US" sz="3200" dirty="0"/>
              <a:t>			</a:t>
            </a:r>
            <a:r>
              <a:rPr lang="en-US" sz="2400" dirty="0"/>
              <a:t>18.1. 		</a:t>
            </a:r>
            <a:r>
              <a:rPr lang="en-US" sz="2400" dirty="0" err="1"/>
              <a:t>odlet</a:t>
            </a:r>
            <a:r>
              <a:rPr lang="en-US" sz="2400" dirty="0"/>
              <a:t>  </a:t>
            </a:r>
          </a:p>
          <a:p>
            <a:pPr algn="l"/>
            <a:r>
              <a:rPr lang="en-US" sz="2400" dirty="0"/>
              <a:t>			19.1. 		Host City program</a:t>
            </a:r>
          </a:p>
          <a:p>
            <a:pPr algn="l"/>
            <a:r>
              <a:rPr lang="en-US" sz="2400" dirty="0"/>
              <a:t>			20.1. 		</a:t>
            </a:r>
            <a:r>
              <a:rPr lang="en-US" sz="2400" dirty="0" err="1"/>
              <a:t>Tréningy</a:t>
            </a:r>
            <a:r>
              <a:rPr lang="en-US" sz="2400" dirty="0"/>
              <a:t> </a:t>
            </a:r>
          </a:p>
          <a:p>
            <a:pPr algn="l"/>
            <a:r>
              <a:rPr lang="en-US" sz="2400" dirty="0"/>
              <a:t>			22.1.		</a:t>
            </a:r>
            <a:r>
              <a:rPr lang="en-US" sz="2400" dirty="0" err="1"/>
              <a:t>Otvárací</a:t>
            </a:r>
            <a:r>
              <a:rPr lang="en-US" sz="2400" dirty="0"/>
              <a:t> </a:t>
            </a:r>
            <a:r>
              <a:rPr lang="en-US" sz="2400" dirty="0" err="1"/>
              <a:t>ceremonIál</a:t>
            </a:r>
            <a:endParaRPr lang="en-US" sz="2400" dirty="0"/>
          </a:p>
          <a:p>
            <a:pPr algn="l"/>
            <a:r>
              <a:rPr lang="en-US" sz="2400" dirty="0"/>
              <a:t>			22.-28.1.	</a:t>
            </a:r>
            <a:r>
              <a:rPr lang="en-US" sz="2400" dirty="0" err="1"/>
              <a:t>zaraďovacie</a:t>
            </a:r>
            <a:r>
              <a:rPr lang="en-US" sz="2400" dirty="0"/>
              <a:t> </a:t>
            </a:r>
            <a:r>
              <a:rPr lang="en-US" sz="2400" dirty="0" err="1"/>
              <a:t>súťaže</a:t>
            </a:r>
            <a:r>
              <a:rPr lang="en-US" sz="2400" dirty="0"/>
              <a:t> a </a:t>
            </a:r>
            <a:r>
              <a:rPr lang="en-US" sz="2400" dirty="0" err="1"/>
              <a:t>SúŤaže</a:t>
            </a:r>
            <a:endParaRPr lang="en-US" sz="2400" dirty="0"/>
          </a:p>
          <a:p>
            <a:pPr algn="l"/>
            <a:r>
              <a:rPr lang="en-US" sz="2400" dirty="0"/>
              <a:t>			28.1.		</a:t>
            </a:r>
            <a:r>
              <a:rPr lang="en-US" sz="2400" dirty="0" err="1"/>
              <a:t>Záverečný</a:t>
            </a:r>
            <a:r>
              <a:rPr lang="en-US" sz="2400" dirty="0"/>
              <a:t> </a:t>
            </a:r>
            <a:r>
              <a:rPr lang="en-US" sz="2400" dirty="0" err="1"/>
              <a:t>ceremoniál</a:t>
            </a:r>
            <a:r>
              <a:rPr lang="en-US" sz="2400" dirty="0"/>
              <a:t>		</a:t>
            </a:r>
          </a:p>
          <a:p>
            <a:pPr algn="l"/>
            <a:r>
              <a:rPr lang="en-US" sz="2400" dirty="0"/>
              <a:t>			29.1. 		</a:t>
            </a:r>
            <a:r>
              <a:rPr lang="en-US" sz="2400" dirty="0" err="1"/>
              <a:t>Odlet</a:t>
            </a:r>
            <a:r>
              <a:rPr lang="en-US" sz="2400" dirty="0"/>
              <a:t> </a:t>
            </a:r>
          </a:p>
          <a:p>
            <a:pPr algn="l"/>
            <a:r>
              <a:rPr lang="en-US" sz="3200" dirty="0"/>
              <a:t>				</a:t>
            </a:r>
          </a:p>
        </p:txBody>
      </p:sp>
      <p:pic>
        <p:nvPicPr>
          <p:cNvPr id="3" name="Obrázok 2" descr="Obrázok, na ktorom je text&#10;&#10;Automaticky generovaný popis">
            <a:extLst>
              <a:ext uri="{FF2B5EF4-FFF2-40B4-BE49-F238E27FC236}">
                <a16:creationId xmlns:a16="http://schemas.microsoft.com/office/drawing/2014/main" id="{43079397-E277-4872-B9F4-9D3D1E3DE8A8}"/>
              </a:ext>
            </a:extLst>
          </p:cNvPr>
          <p:cNvPicPr>
            <a:picLocks noChangeAspect="1"/>
          </p:cNvPicPr>
          <p:nvPr/>
        </p:nvPicPr>
        <p:blipFill>
          <a:blip r:embed="rId2"/>
          <a:stretch>
            <a:fillRect/>
          </a:stretch>
        </p:blipFill>
        <p:spPr>
          <a:xfrm>
            <a:off x="-8001000" y="0"/>
            <a:ext cx="10839450" cy="4243444"/>
          </a:xfrm>
          <a:prstGeom prst="rect">
            <a:avLst/>
          </a:prstGeom>
        </p:spPr>
      </p:pic>
    </p:spTree>
    <p:extLst>
      <p:ext uri="{BB962C8B-B14F-4D97-AF65-F5344CB8AC3E}">
        <p14:creationId xmlns:p14="http://schemas.microsoft.com/office/powerpoint/2010/main" val="199969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text 3">
            <a:extLst>
              <a:ext uri="{FF2B5EF4-FFF2-40B4-BE49-F238E27FC236}">
                <a16:creationId xmlns:a16="http://schemas.microsoft.com/office/drawing/2014/main" id="{D143BBE4-F1BE-48D6-B777-EB5DFC74A39C}"/>
              </a:ext>
            </a:extLst>
          </p:cNvPr>
          <p:cNvSpPr>
            <a:spLocks noGrp="1"/>
          </p:cNvSpPr>
          <p:nvPr>
            <p:ph type="body" sz="quarter" idx="13"/>
          </p:nvPr>
        </p:nvSpPr>
        <p:spPr/>
        <p:txBody>
          <a:bodyPr/>
          <a:lstStyle/>
          <a:p>
            <a:endParaRPr lang="sk-SK"/>
          </a:p>
        </p:txBody>
      </p:sp>
      <p:pic>
        <p:nvPicPr>
          <p:cNvPr id="6146" name="Picture 2">
            <a:extLst>
              <a:ext uri="{FF2B5EF4-FFF2-40B4-BE49-F238E27FC236}">
                <a16:creationId xmlns:a16="http://schemas.microsoft.com/office/drawing/2014/main" id="{F45029E3-E2D2-4C43-8FB9-506D55ED18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443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911797C-036D-DB40-9A40-70D1A92E67E8}"/>
              </a:ext>
            </a:extLst>
          </p:cNvPr>
          <p:cNvSpPr>
            <a:spLocks noGrp="1"/>
          </p:cNvSpPr>
          <p:nvPr>
            <p:ph type="body" sz="quarter" idx="13"/>
          </p:nvPr>
        </p:nvSpPr>
        <p:spPr>
          <a:xfrm>
            <a:off x="364756" y="2726796"/>
            <a:ext cx="10662011" cy="974725"/>
          </a:xfrm>
        </p:spPr>
        <p:txBody>
          <a:bodyPr/>
          <a:lstStyle/>
          <a:p>
            <a:pPr algn="ctr"/>
            <a:r>
              <a:rPr lang="en-US" sz="3200" i="1" dirty="0"/>
              <a:t>FILM o </a:t>
            </a:r>
            <a:r>
              <a:rPr lang="en-US" sz="3200" i="1" dirty="0" err="1"/>
              <a:t>kazani</a:t>
            </a:r>
            <a:r>
              <a:rPr lang="en-US" sz="3200" i="1" dirty="0"/>
              <a:t> </a:t>
            </a:r>
          </a:p>
          <a:p>
            <a:pPr algn="ctr"/>
            <a:r>
              <a:rPr lang="en-US" sz="3200" i="1" dirty="0" err="1"/>
              <a:t>Vloziť</a:t>
            </a:r>
            <a:r>
              <a:rPr lang="en-US" sz="3200" i="1" dirty="0"/>
              <a:t> link</a:t>
            </a:r>
            <a:endParaRPr lang="sk-SK" sz="3200" i="1" dirty="0"/>
          </a:p>
        </p:txBody>
      </p:sp>
      <p:pic>
        <p:nvPicPr>
          <p:cNvPr id="7170" name="Picture 2">
            <a:extLst>
              <a:ext uri="{FF2B5EF4-FFF2-40B4-BE49-F238E27FC236}">
                <a16:creationId xmlns:a16="http://schemas.microsoft.com/office/drawing/2014/main" id="{B475C3AD-7420-4ECB-BFF4-6FAD3BA3FF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453174"/>
      </p:ext>
    </p:extLst>
  </p:cSld>
  <p:clrMapOvr>
    <a:masterClrMapping/>
  </p:clrMapOvr>
</p:sld>
</file>

<file path=ppt/theme/theme1.xml><?xml version="1.0" encoding="utf-8"?>
<a:theme xmlns:a="http://schemas.openxmlformats.org/drawingml/2006/main" name="Parcel">
  <a:themeElements>
    <a:clrScheme name="SOS Wallner 2">
      <a:dk1>
        <a:srgbClr val="000000"/>
      </a:dk1>
      <a:lt1>
        <a:srgbClr val="FFFFFF"/>
      </a:lt1>
      <a:dk2>
        <a:srgbClr val="4A5356"/>
      </a:dk2>
      <a:lt2>
        <a:srgbClr val="E8E3CE"/>
      </a:lt2>
      <a:accent1>
        <a:srgbClr val="4242A0"/>
      </a:accent1>
      <a:accent2>
        <a:srgbClr val="F7D331"/>
      </a:accent2>
      <a:accent3>
        <a:srgbClr val="1C8C99"/>
      </a:accent3>
      <a:accent4>
        <a:srgbClr val="E32083"/>
      </a:accent4>
      <a:accent5>
        <a:srgbClr val="FFA0AF"/>
      </a:accent5>
      <a:accent6>
        <a:srgbClr val="21B5EB"/>
      </a:accent6>
      <a:hlink>
        <a:srgbClr val="00B9FE"/>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521</TotalTime>
  <Words>1205</Words>
  <Application>Microsoft Office PowerPoint</Application>
  <PresentationFormat>Širokouhlá</PresentationFormat>
  <Paragraphs>393</Paragraphs>
  <Slides>58</Slides>
  <Notes>0</Notes>
  <HiddenSlides>0</HiddenSlides>
  <MMClips>0</MMClips>
  <ScaleCrop>false</ScaleCrop>
  <HeadingPairs>
    <vt:vector size="6" baseType="variant">
      <vt:variant>
        <vt:lpstr>Použité písma</vt:lpstr>
      </vt:variant>
      <vt:variant>
        <vt:i4>7</vt:i4>
      </vt:variant>
      <vt:variant>
        <vt:lpstr>Motív</vt:lpstr>
      </vt:variant>
      <vt:variant>
        <vt:i4>1</vt:i4>
      </vt:variant>
      <vt:variant>
        <vt:lpstr>Nadpisy snímok</vt:lpstr>
      </vt:variant>
      <vt:variant>
        <vt:i4>58</vt:i4>
      </vt:variant>
    </vt:vector>
  </HeadingPairs>
  <TitlesOfParts>
    <vt:vector size="66" baseType="lpstr">
      <vt:lpstr>Arial</vt:lpstr>
      <vt:lpstr>Calibri</vt:lpstr>
      <vt:lpstr>Circe</vt:lpstr>
      <vt:lpstr>Garamond</vt:lpstr>
      <vt:lpstr>Gill Sans MT</vt:lpstr>
      <vt:lpstr>Tahoma</vt:lpstr>
      <vt:lpstr>Times New Roman</vt:lpstr>
      <vt:lpstr>Parcel</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Eva Gažová</dc:creator>
  <cp:lastModifiedBy>Eva Gažová</cp:lastModifiedBy>
  <cp:revision>50</cp:revision>
  <cp:lastPrinted>2021-03-04T19:33:17Z</cp:lastPrinted>
  <dcterms:created xsi:type="dcterms:W3CDTF">2020-01-29T12:36:38Z</dcterms:created>
  <dcterms:modified xsi:type="dcterms:W3CDTF">2021-03-05T06:37:54Z</dcterms:modified>
</cp:coreProperties>
</file>