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31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8" r:id="rId55"/>
    <p:sldId id="310" r:id="rId56"/>
    <p:sldId id="312" r:id="rId57"/>
    <p:sldId id="311" r:id="rId58"/>
    <p:sldId id="324" r:id="rId59"/>
    <p:sldId id="308" r:id="rId60"/>
    <p:sldId id="315" r:id="rId61"/>
    <p:sldId id="320" r:id="rId62"/>
    <p:sldId id="326" r:id="rId63"/>
    <p:sldId id="317" r:id="rId64"/>
    <p:sldId id="319" r:id="rId65"/>
    <p:sldId id="321" r:id="rId66"/>
    <p:sldId id="323" r:id="rId67"/>
    <p:sldId id="331" r:id="rId68"/>
    <p:sldId id="330" r:id="rId69"/>
    <p:sldId id="322" r:id="rId70"/>
    <p:sldId id="328" r:id="rId71"/>
    <p:sldId id="327" r:id="rId72"/>
    <p:sldId id="332" r:id="rId73"/>
    <p:sldId id="333" r:id="rId74"/>
    <p:sldId id="329" r:id="rId75"/>
    <p:sldId id="334" r:id="rId76"/>
  </p:sldIdLst>
  <p:sldSz cx="12192000" cy="6858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DCDDF"/>
          </a:solidFill>
        </a:fill>
      </a:tcStyle>
    </a:wholeTbl>
    <a:band2H>
      <a:tcTxStyle/>
      <a:tcStyle>
        <a:tcBdr/>
        <a:fill>
          <a:solidFill>
            <a:srgbClr val="E8E8F0"/>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BDADD"/>
          </a:solidFill>
        </a:fill>
      </a:tcStyle>
    </a:wholeTbl>
    <a:band2H>
      <a:tcTxStyle/>
      <a:tcStyle>
        <a:tcBdr/>
        <a:fill>
          <a:solidFill>
            <a:srgbClr val="E7EDEF"/>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BE5F7"/>
          </a:solidFill>
        </a:fill>
      </a:tcStyle>
    </a:wholeTbl>
    <a:band2H>
      <a:tcTxStyle/>
      <a:tcStyle>
        <a:tcBdr/>
        <a:fill>
          <a:solidFill>
            <a:srgbClr val="E7F2FB"/>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in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in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90488" y="744538"/>
            <a:ext cx="6616700" cy="3722687"/>
          </a:xfrm>
          <a:prstGeom prst="rect">
            <a:avLst/>
          </a:prstGeom>
        </p:spPr>
        <p:txBody>
          <a:bodyPr/>
          <a:lstStyle/>
          <a:p>
            <a:endParaRPr/>
          </a:p>
        </p:txBody>
      </p:sp>
      <p:sp>
        <p:nvSpPr>
          <p:cNvPr id="379" name="Shape 379"/>
          <p:cNvSpPr>
            <a:spLocks noGrp="1"/>
          </p:cNvSpPr>
          <p:nvPr>
            <p:ph type="body" sz="quarter" idx="1"/>
          </p:nvPr>
        </p:nvSpPr>
        <p:spPr>
          <a:xfrm>
            <a:off x="906357" y="4715153"/>
            <a:ext cx="4984962"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7" name="Graphic 23" descr="Graphic 23"/>
          <p:cNvPicPr>
            <a:picLocks noChangeAspect="1"/>
          </p:cNvPicPr>
          <p:nvPr/>
        </p:nvPicPr>
        <p:blipFill>
          <a:blip r:embed="rId2"/>
          <a:srcRect r="65191"/>
          <a:stretch>
            <a:fillRect/>
          </a:stretch>
        </p:blipFill>
        <p:spPr>
          <a:xfrm>
            <a:off x="11182349" y="1714500"/>
            <a:ext cx="1009652" cy="2900565"/>
          </a:xfrm>
          <a:prstGeom prst="rect">
            <a:avLst/>
          </a:prstGeom>
          <a:ln w="12700">
            <a:miter lim="400000"/>
          </a:ln>
        </p:spPr>
      </p:pic>
      <p:pic>
        <p:nvPicPr>
          <p:cNvPr id="18" name="Picture 5" descr="Picture 5"/>
          <p:cNvPicPr>
            <a:picLocks noChangeAspect="1"/>
          </p:cNvPicPr>
          <p:nvPr/>
        </p:nvPicPr>
        <p:blipFill>
          <a:blip r:embed="rId3"/>
          <a:stretch>
            <a:fillRect/>
          </a:stretch>
        </p:blipFill>
        <p:spPr>
          <a:xfrm>
            <a:off x="8610600" y="0"/>
            <a:ext cx="3581400" cy="2603500"/>
          </a:xfrm>
          <a:prstGeom prst="rect">
            <a:avLst/>
          </a:prstGeom>
          <a:ln w="12700">
            <a:miter lim="400000"/>
          </a:ln>
        </p:spPr>
      </p:pic>
      <p:pic>
        <p:nvPicPr>
          <p:cNvPr id="19" name="Picture 13" descr="Picture 13"/>
          <p:cNvPicPr>
            <a:picLocks noChangeAspect="1"/>
          </p:cNvPicPr>
          <p:nvPr/>
        </p:nvPicPr>
        <p:blipFill>
          <a:blip r:embed="rId4"/>
          <a:srcRect r="59387"/>
          <a:stretch>
            <a:fillRect/>
          </a:stretch>
        </p:blipFill>
        <p:spPr>
          <a:xfrm>
            <a:off x="11160883" y="1371256"/>
            <a:ext cx="1031117" cy="2538866"/>
          </a:xfrm>
          <a:prstGeom prst="rect">
            <a:avLst/>
          </a:prstGeom>
          <a:ln w="12700">
            <a:miter lim="400000"/>
          </a:ln>
        </p:spPr>
      </p:pic>
      <p:pic>
        <p:nvPicPr>
          <p:cNvPr id="20" name="Graphic 19" descr="Graphic 19"/>
          <p:cNvPicPr>
            <a:picLocks noChangeAspect="1"/>
          </p:cNvPicPr>
          <p:nvPr/>
        </p:nvPicPr>
        <p:blipFill>
          <a:blip r:embed="rId5"/>
          <a:srcRect b="67012"/>
          <a:stretch>
            <a:fillRect/>
          </a:stretch>
        </p:blipFill>
        <p:spPr>
          <a:xfrm>
            <a:off x="325637" y="5676548"/>
            <a:ext cx="3581403" cy="1181454"/>
          </a:xfrm>
          <a:prstGeom prst="rect">
            <a:avLst/>
          </a:prstGeom>
          <a:ln w="12700">
            <a:miter lim="400000"/>
          </a:ln>
        </p:spPr>
      </p:pic>
      <p:pic>
        <p:nvPicPr>
          <p:cNvPr id="21" name="Picture 21" descr="Picture 21"/>
          <p:cNvPicPr>
            <a:picLocks noChangeAspect="1"/>
          </p:cNvPicPr>
          <p:nvPr/>
        </p:nvPicPr>
        <p:blipFill>
          <a:blip r:embed="rId6"/>
          <a:srcRect l="51819" t="51255" r="1938"/>
          <a:stretch>
            <a:fillRect/>
          </a:stretch>
        </p:blipFill>
        <p:spPr>
          <a:xfrm>
            <a:off x="0" y="-1"/>
            <a:ext cx="3023922" cy="3342934"/>
          </a:xfrm>
          <a:prstGeom prst="rect">
            <a:avLst/>
          </a:prstGeom>
          <a:ln w="12700">
            <a:miter lim="400000"/>
          </a:ln>
        </p:spPr>
      </p:pic>
      <p:sp>
        <p:nvSpPr>
          <p:cNvPr id="22" name="Text úrovne 1…"/>
          <p:cNvSpPr txBox="1">
            <a:spLocks noGrp="1"/>
          </p:cNvSpPr>
          <p:nvPr>
            <p:ph type="body" sz="quarter" idx="1" hasCustomPrompt="1"/>
          </p:nvPr>
        </p:nvSpPr>
        <p:spPr>
          <a:xfrm>
            <a:off x="3907039" y="3352076"/>
            <a:ext cx="6072188" cy="974726"/>
          </a:xfrm>
          <a:prstGeom prst="rect">
            <a:avLst/>
          </a:prstGeom>
        </p:spPr>
        <p:txBody>
          <a:bodyPr/>
          <a:lstStyle>
            <a:lvl1pPr algn="r">
              <a:defRPr b="1"/>
            </a:lvl1pPr>
            <a:lvl2pPr algn="r">
              <a:defRPr b="1"/>
            </a:lvl2pPr>
            <a:lvl3pPr algn="r">
              <a:defRPr b="1"/>
            </a:lvl3pPr>
            <a:lvl4pPr algn="r">
              <a:defRPr b="1"/>
            </a:lvl4pPr>
            <a:lvl5pPr algn="r">
              <a:defRPr b="1"/>
            </a:lvl5pPr>
          </a:lstStyle>
          <a:p>
            <a:r>
              <a:t>Názov prezentácie</a:t>
            </a:r>
          </a:p>
          <a:p>
            <a:pPr lvl="1"/>
            <a:endParaRPr/>
          </a:p>
          <a:p>
            <a:pPr lvl="2"/>
            <a:endParaRPr/>
          </a:p>
          <a:p>
            <a:pPr lvl="3"/>
            <a:endParaRPr/>
          </a:p>
          <a:p>
            <a:pPr lvl="4"/>
            <a:endParaRPr/>
          </a:p>
        </p:txBody>
      </p:sp>
      <p:sp>
        <p:nvSpPr>
          <p:cNvPr id="23" name="Text Placeholder 7"/>
          <p:cNvSpPr>
            <a:spLocks noGrp="1"/>
          </p:cNvSpPr>
          <p:nvPr>
            <p:ph type="body" sz="quarter" idx="21" hasCustomPrompt="1"/>
          </p:nvPr>
        </p:nvSpPr>
        <p:spPr>
          <a:xfrm>
            <a:off x="3907036" y="4121506"/>
            <a:ext cx="6072190" cy="1179420"/>
          </a:xfrm>
          <a:prstGeom prst="rect">
            <a:avLst/>
          </a:prstGeom>
        </p:spPr>
        <p:txBody>
          <a:bodyPr/>
          <a:lstStyle>
            <a:lvl1pPr algn="r" defTabSz="457200">
              <a:defRPr sz="3000" cap="none">
                <a:solidFill>
                  <a:schemeClr val="accent3"/>
                </a:solidFill>
                <a:latin typeface="Tahoma"/>
                <a:ea typeface="Tahoma"/>
                <a:cs typeface="Tahoma"/>
                <a:sym typeface="Tahoma"/>
              </a:defRPr>
            </a:lvl1pPr>
          </a:lstStyle>
          <a:p>
            <a:r>
              <a:t>Podnadpis a doplnenie názvu</a:t>
            </a:r>
          </a:p>
        </p:txBody>
      </p:sp>
      <p:sp>
        <p:nvSpPr>
          <p:cNvPr id="24" name="Text Placeholder 14"/>
          <p:cNvSpPr>
            <a:spLocks noGrp="1"/>
          </p:cNvSpPr>
          <p:nvPr>
            <p:ph type="body" sz="quarter" idx="22" hasCustomPrompt="1"/>
          </p:nvPr>
        </p:nvSpPr>
        <p:spPr>
          <a:xfrm>
            <a:off x="7901043" y="2470256"/>
            <a:ext cx="2028827" cy="277814"/>
          </a:xfrm>
          <a:prstGeom prst="rect">
            <a:avLst/>
          </a:prstGeom>
        </p:spPr>
        <p:txBody>
          <a:bodyPr/>
          <a:lstStyle>
            <a:lvl1pPr algn="r" defTabSz="713230">
              <a:spcBef>
                <a:spcPts val="700"/>
              </a:spcBef>
              <a:defRPr sz="1200" cap="none">
                <a:solidFill>
                  <a:schemeClr val="accent3"/>
                </a:solidFill>
                <a:latin typeface="Tahoma"/>
                <a:ea typeface="Tahoma"/>
                <a:cs typeface="Tahoma"/>
                <a:sym typeface="Tahoma"/>
              </a:defRPr>
            </a:lvl1pPr>
          </a:lstStyle>
          <a:p>
            <a:r>
              <a:t>Január 2020</a:t>
            </a:r>
          </a:p>
        </p:txBody>
      </p:sp>
      <p:sp>
        <p:nvSpPr>
          <p:cNvPr id="25"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2"/>
        </a:solidFill>
        <a:effectLst/>
      </p:bgPr>
    </p:bg>
    <p:spTree>
      <p:nvGrpSpPr>
        <p:cNvPr id="1" name=""/>
        <p:cNvGrpSpPr/>
        <p:nvPr/>
      </p:nvGrpSpPr>
      <p:grpSpPr>
        <a:xfrm>
          <a:off x="0" y="0"/>
          <a:ext cx="0" cy="0"/>
          <a:chOff x="0" y="0"/>
          <a:chExt cx="0" cy="0"/>
        </a:xfrm>
      </p:grpSpPr>
      <p:pic>
        <p:nvPicPr>
          <p:cNvPr id="177" name="Graphic 25" descr="Graphic 25"/>
          <p:cNvPicPr>
            <a:picLocks noChangeAspect="1"/>
          </p:cNvPicPr>
          <p:nvPr/>
        </p:nvPicPr>
        <p:blipFill>
          <a:blip r:embed="rId2"/>
          <a:srcRect r="64494" b="1"/>
          <a:stretch>
            <a:fillRect/>
          </a:stretch>
        </p:blipFill>
        <p:spPr>
          <a:xfrm>
            <a:off x="11384415" y="3641376"/>
            <a:ext cx="807585" cy="2274460"/>
          </a:xfrm>
          <a:prstGeom prst="rect">
            <a:avLst/>
          </a:prstGeom>
          <a:ln w="12700">
            <a:miter lim="400000"/>
          </a:ln>
        </p:spPr>
      </p:pic>
      <p:pic>
        <p:nvPicPr>
          <p:cNvPr id="178" name="Graphic 9" descr="Graphic 9"/>
          <p:cNvPicPr>
            <a:picLocks noChangeAspect="1"/>
          </p:cNvPicPr>
          <p:nvPr/>
        </p:nvPicPr>
        <p:blipFill>
          <a:blip r:embed="rId3"/>
          <a:srcRect r="45981" b="37926"/>
          <a:stretch>
            <a:fillRect/>
          </a:stretch>
        </p:blipFill>
        <p:spPr>
          <a:xfrm>
            <a:off x="9672869" y="3922597"/>
            <a:ext cx="2519134" cy="2935404"/>
          </a:xfrm>
          <a:prstGeom prst="rect">
            <a:avLst/>
          </a:prstGeom>
          <a:ln w="12700">
            <a:miter lim="400000"/>
          </a:ln>
        </p:spPr>
      </p:pic>
      <p:pic>
        <p:nvPicPr>
          <p:cNvPr id="179" name="Graphic 14" descr="Graphic 14"/>
          <p:cNvPicPr>
            <a:picLocks noChangeAspect="1"/>
          </p:cNvPicPr>
          <p:nvPr/>
        </p:nvPicPr>
        <p:blipFill>
          <a:blip r:embed="rId4"/>
          <a:srcRect l="47245" t="7116" b="10202"/>
          <a:stretch>
            <a:fillRect/>
          </a:stretch>
        </p:blipFill>
        <p:spPr>
          <a:xfrm>
            <a:off x="-1" y="0"/>
            <a:ext cx="1570888" cy="6858000"/>
          </a:xfrm>
          <a:prstGeom prst="rect">
            <a:avLst/>
          </a:prstGeom>
          <a:ln w="12700">
            <a:miter lim="400000"/>
          </a:ln>
          <a:effectLst>
            <a:outerShdw blurRad="165100" dist="127000" rotWithShape="0">
              <a:srgbClr val="000000">
                <a:alpha val="29000"/>
              </a:srgbClr>
            </a:outerShdw>
          </a:effectLst>
        </p:spPr>
      </p:pic>
      <p:pic>
        <p:nvPicPr>
          <p:cNvPr id="180" name="Graphic 4" descr="Graphic 4"/>
          <p:cNvPicPr>
            <a:picLocks noChangeAspect="1"/>
          </p:cNvPicPr>
          <p:nvPr/>
        </p:nvPicPr>
        <p:blipFill>
          <a:blip r:embed="rId2"/>
          <a:srcRect t="76569"/>
          <a:stretch>
            <a:fillRect/>
          </a:stretch>
        </p:blipFill>
        <p:spPr>
          <a:xfrm>
            <a:off x="1215603" y="-1"/>
            <a:ext cx="4318002" cy="1011736"/>
          </a:xfrm>
          <a:prstGeom prst="rect">
            <a:avLst/>
          </a:prstGeom>
          <a:ln w="12700">
            <a:miter lim="400000"/>
          </a:ln>
        </p:spPr>
      </p:pic>
      <p:pic>
        <p:nvPicPr>
          <p:cNvPr id="181" name="Picture 5" descr="Picture 5"/>
          <p:cNvPicPr>
            <a:picLocks noChangeAspect="1"/>
          </p:cNvPicPr>
          <p:nvPr/>
        </p:nvPicPr>
        <p:blipFill>
          <a:blip r:embed="rId5"/>
          <a:stretch>
            <a:fillRect/>
          </a:stretch>
        </p:blipFill>
        <p:spPr>
          <a:xfrm>
            <a:off x="9717923" y="0"/>
            <a:ext cx="2474077" cy="1798530"/>
          </a:xfrm>
          <a:prstGeom prst="rect">
            <a:avLst/>
          </a:prstGeom>
          <a:ln w="12700">
            <a:miter lim="400000"/>
          </a:ln>
        </p:spPr>
      </p:pic>
      <p:pic>
        <p:nvPicPr>
          <p:cNvPr id="182" name="Graphic 2" descr="Graphic 2"/>
          <p:cNvPicPr>
            <a:picLocks noChangeAspect="1"/>
          </p:cNvPicPr>
          <p:nvPr/>
        </p:nvPicPr>
        <p:blipFill>
          <a:blip r:embed="rId6"/>
          <a:srcRect t="64312"/>
          <a:stretch>
            <a:fillRect/>
          </a:stretch>
        </p:blipFill>
        <p:spPr>
          <a:xfrm>
            <a:off x="1842354" y="-1"/>
            <a:ext cx="2407593" cy="871271"/>
          </a:xfrm>
          <a:prstGeom prst="rect">
            <a:avLst/>
          </a:prstGeom>
          <a:ln w="12700">
            <a:miter lim="400000"/>
          </a:ln>
        </p:spPr>
      </p:pic>
      <p:pic>
        <p:nvPicPr>
          <p:cNvPr id="183" name="Graphic 24" descr="Graphic 24"/>
          <p:cNvPicPr>
            <a:picLocks noChangeAspect="1"/>
          </p:cNvPicPr>
          <p:nvPr/>
        </p:nvPicPr>
        <p:blipFill>
          <a:blip r:embed="rId7"/>
          <a:srcRect l="80998" b="46991"/>
          <a:stretch>
            <a:fillRect/>
          </a:stretch>
        </p:blipFill>
        <p:spPr>
          <a:xfrm>
            <a:off x="-1" y="4959586"/>
            <a:ext cx="680548" cy="1898415"/>
          </a:xfrm>
          <a:prstGeom prst="rect">
            <a:avLst/>
          </a:prstGeom>
          <a:ln w="12700">
            <a:miter lim="400000"/>
          </a:ln>
        </p:spPr>
      </p:pic>
      <p:sp>
        <p:nvSpPr>
          <p:cNvPr id="184" name="Picture Placeholder 6"/>
          <p:cNvSpPr>
            <a:spLocks noGrp="1"/>
          </p:cNvSpPr>
          <p:nvPr>
            <p:ph type="pic" sz="quarter" idx="21"/>
          </p:nvPr>
        </p:nvSpPr>
        <p:spPr>
          <a:xfrm>
            <a:off x="6464300" y="2705100"/>
            <a:ext cx="2044700" cy="2882900"/>
          </a:xfrm>
          <a:prstGeom prst="rect">
            <a:avLst/>
          </a:prstGeom>
        </p:spPr>
        <p:txBody>
          <a:bodyPr lIns="91439" tIns="45719" rIns="91439" bIns="45719">
            <a:noAutofit/>
          </a:bodyPr>
          <a:lstStyle/>
          <a:p>
            <a:endParaRPr/>
          </a:p>
        </p:txBody>
      </p:sp>
      <p:sp>
        <p:nvSpPr>
          <p:cNvPr id="185" name="Picture Placeholder 6"/>
          <p:cNvSpPr>
            <a:spLocks noGrp="1"/>
          </p:cNvSpPr>
          <p:nvPr>
            <p:ph type="pic" sz="quarter" idx="22"/>
          </p:nvPr>
        </p:nvSpPr>
        <p:spPr>
          <a:xfrm>
            <a:off x="8699500" y="2717800"/>
            <a:ext cx="3213100" cy="2882900"/>
          </a:xfrm>
          <a:prstGeom prst="rect">
            <a:avLst/>
          </a:prstGeom>
        </p:spPr>
        <p:txBody>
          <a:bodyPr lIns="91439" tIns="45719" rIns="91439" bIns="45719">
            <a:noAutofit/>
          </a:bodyPr>
          <a:lstStyle/>
          <a:p>
            <a:endParaRPr/>
          </a:p>
        </p:txBody>
      </p:sp>
      <p:sp>
        <p:nvSpPr>
          <p:cNvPr id="186" name="Text úrovne 1…"/>
          <p:cNvSpPr txBox="1">
            <a:spLocks noGrp="1"/>
          </p:cNvSpPr>
          <p:nvPr>
            <p:ph type="body" sz="quarter" idx="1" hasCustomPrompt="1"/>
          </p:nvPr>
        </p:nvSpPr>
        <p:spPr>
          <a:prstGeom prst="rect">
            <a:avLst/>
          </a:prstGeo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r>
              <a:t>ČASŤ s textom a fotkami</a:t>
            </a:r>
          </a:p>
          <a:p>
            <a:pPr lvl="1"/>
            <a:endParaRPr/>
          </a:p>
          <a:p>
            <a:pPr lvl="2"/>
            <a:endParaRPr/>
          </a:p>
          <a:p>
            <a:pPr lvl="3"/>
            <a:endParaRPr/>
          </a:p>
          <a:p>
            <a:pPr lvl="4"/>
            <a:endParaRPr/>
          </a:p>
        </p:txBody>
      </p:sp>
      <p:sp>
        <p:nvSpPr>
          <p:cNvPr id="187" name="Text Placeholder 15"/>
          <p:cNvSpPr>
            <a:spLocks noGrp="1"/>
          </p:cNvSpPr>
          <p:nvPr>
            <p:ph type="body" sz="quarter" idx="23"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188" name="Text Placeholder 20"/>
          <p:cNvSpPr>
            <a:spLocks noGrp="1"/>
          </p:cNvSpPr>
          <p:nvPr>
            <p:ph type="body" sz="quarter" idx="24" hasCustomPrompt="1"/>
          </p:nvPr>
        </p:nvSpPr>
        <p:spPr>
          <a:xfrm>
            <a:off x="1761386" y="3220447"/>
            <a:ext cx="4512416" cy="3320398"/>
          </a:xfrm>
          <a:prstGeom prst="rect">
            <a:avLst/>
          </a:prstGeom>
        </p:spPr>
        <p:txBody>
          <a:bodyPr/>
          <a:lstStyle>
            <a:lvl1pPr>
              <a:defRPr sz="1400" cap="none">
                <a:solidFill>
                  <a:srgbClr val="DFAB2C"/>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Everchillam, sundandebis adia dis moditem iscient eum unt ut pellat vellit od unt pa sunt, neceaquo quid quiscil listibus, od quatior sediae volorumetum que volecte ctatempore num vellate esequuntibus il modicium et exerchi ctusam que porehentis ex est, quas nonsequi rem. </a:t>
            </a:r>
          </a:p>
        </p:txBody>
      </p:sp>
      <p:sp>
        <p:nvSpPr>
          <p:cNvPr id="189" name="Text Placeholder 22"/>
          <p:cNvSpPr>
            <a:spLocks noGrp="1"/>
          </p:cNvSpPr>
          <p:nvPr>
            <p:ph type="body" sz="quarter" idx="25"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190"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9_Title Slide">
    <p:spTree>
      <p:nvGrpSpPr>
        <p:cNvPr id="1" name=""/>
        <p:cNvGrpSpPr/>
        <p:nvPr/>
      </p:nvGrpSpPr>
      <p:grpSpPr>
        <a:xfrm>
          <a:off x="0" y="0"/>
          <a:ext cx="0" cy="0"/>
          <a:chOff x="0" y="0"/>
          <a:chExt cx="0" cy="0"/>
        </a:xfrm>
      </p:grpSpPr>
      <p:pic>
        <p:nvPicPr>
          <p:cNvPr id="197" name="Graphic 23" descr="Graphic 23"/>
          <p:cNvPicPr>
            <a:picLocks noChangeAspect="1"/>
          </p:cNvPicPr>
          <p:nvPr/>
        </p:nvPicPr>
        <p:blipFill>
          <a:blip r:embed="rId2"/>
          <a:srcRect l="42762" t="10576"/>
          <a:stretch>
            <a:fillRect/>
          </a:stretch>
        </p:blipFill>
        <p:spPr>
          <a:xfrm>
            <a:off x="0" y="-88901"/>
            <a:ext cx="3228446" cy="5110119"/>
          </a:xfrm>
          <a:prstGeom prst="rect">
            <a:avLst/>
          </a:prstGeom>
          <a:ln w="12700">
            <a:miter lim="400000"/>
          </a:ln>
        </p:spPr>
      </p:pic>
      <p:pic>
        <p:nvPicPr>
          <p:cNvPr id="198" name="Graphic 9" descr="Graphic 9"/>
          <p:cNvPicPr>
            <a:picLocks noChangeAspect="1"/>
          </p:cNvPicPr>
          <p:nvPr/>
        </p:nvPicPr>
        <p:blipFill>
          <a:blip r:embed="rId2"/>
          <a:srcRect r="45981" b="37926"/>
          <a:stretch>
            <a:fillRect/>
          </a:stretch>
        </p:blipFill>
        <p:spPr>
          <a:xfrm>
            <a:off x="9672869" y="3922597"/>
            <a:ext cx="2519134" cy="2935404"/>
          </a:xfrm>
          <a:prstGeom prst="rect">
            <a:avLst/>
          </a:prstGeom>
          <a:ln w="12700">
            <a:miter lim="400000"/>
          </a:ln>
        </p:spPr>
      </p:pic>
      <p:pic>
        <p:nvPicPr>
          <p:cNvPr id="199" name="Graphic 4" descr="Graphic 4"/>
          <p:cNvPicPr>
            <a:picLocks noChangeAspect="1"/>
          </p:cNvPicPr>
          <p:nvPr/>
        </p:nvPicPr>
        <p:blipFill>
          <a:blip r:embed="rId3"/>
          <a:srcRect t="81585"/>
          <a:stretch>
            <a:fillRect/>
          </a:stretch>
        </p:blipFill>
        <p:spPr>
          <a:xfrm>
            <a:off x="3590761" y="0"/>
            <a:ext cx="4318002" cy="795143"/>
          </a:xfrm>
          <a:prstGeom prst="rect">
            <a:avLst/>
          </a:prstGeom>
          <a:ln w="12700">
            <a:miter lim="400000"/>
          </a:ln>
        </p:spPr>
      </p:pic>
      <p:pic>
        <p:nvPicPr>
          <p:cNvPr id="200" name="Picture 5" descr="Picture 5"/>
          <p:cNvPicPr>
            <a:picLocks noChangeAspect="1"/>
          </p:cNvPicPr>
          <p:nvPr/>
        </p:nvPicPr>
        <p:blipFill>
          <a:blip r:embed="rId4"/>
          <a:stretch>
            <a:fillRect/>
          </a:stretch>
        </p:blipFill>
        <p:spPr>
          <a:xfrm>
            <a:off x="9717923" y="0"/>
            <a:ext cx="2474077" cy="1798530"/>
          </a:xfrm>
          <a:prstGeom prst="rect">
            <a:avLst/>
          </a:prstGeom>
          <a:ln w="12700">
            <a:miter lim="400000"/>
          </a:ln>
        </p:spPr>
      </p:pic>
      <p:pic>
        <p:nvPicPr>
          <p:cNvPr id="201" name="Graphic 2" descr="Graphic 2"/>
          <p:cNvPicPr>
            <a:picLocks noChangeAspect="1"/>
          </p:cNvPicPr>
          <p:nvPr/>
        </p:nvPicPr>
        <p:blipFill>
          <a:blip r:embed="rId5"/>
          <a:srcRect t="64312"/>
          <a:stretch>
            <a:fillRect/>
          </a:stretch>
        </p:blipFill>
        <p:spPr>
          <a:xfrm>
            <a:off x="5189211" y="16437"/>
            <a:ext cx="2407593" cy="871271"/>
          </a:xfrm>
          <a:prstGeom prst="rect">
            <a:avLst/>
          </a:prstGeom>
          <a:ln w="12700">
            <a:miter lim="400000"/>
          </a:ln>
        </p:spPr>
      </p:pic>
      <p:pic>
        <p:nvPicPr>
          <p:cNvPr id="202" name="Graphic 24" descr="Graphic 24"/>
          <p:cNvPicPr>
            <a:picLocks noChangeAspect="1"/>
          </p:cNvPicPr>
          <p:nvPr/>
        </p:nvPicPr>
        <p:blipFill>
          <a:blip r:embed="rId6"/>
          <a:srcRect l="80998" b="46991"/>
          <a:stretch>
            <a:fillRect/>
          </a:stretch>
        </p:blipFill>
        <p:spPr>
          <a:xfrm>
            <a:off x="-1" y="4959586"/>
            <a:ext cx="680548" cy="1898415"/>
          </a:xfrm>
          <a:prstGeom prst="rect">
            <a:avLst/>
          </a:prstGeom>
          <a:ln w="12700">
            <a:miter lim="400000"/>
          </a:ln>
        </p:spPr>
      </p:pic>
      <p:sp>
        <p:nvSpPr>
          <p:cNvPr id="203" name="Picture Placeholder 6"/>
          <p:cNvSpPr>
            <a:spLocks noGrp="1"/>
          </p:cNvSpPr>
          <p:nvPr>
            <p:ph type="pic" sz="half" idx="21"/>
          </p:nvPr>
        </p:nvSpPr>
        <p:spPr>
          <a:xfrm>
            <a:off x="839787" y="2174182"/>
            <a:ext cx="4513999" cy="3957436"/>
          </a:xfrm>
          <a:prstGeom prst="rect">
            <a:avLst/>
          </a:prstGeom>
        </p:spPr>
        <p:txBody>
          <a:bodyPr lIns="91439" tIns="45719" rIns="91439" bIns="45719">
            <a:noAutofit/>
          </a:bodyPr>
          <a:lstStyle/>
          <a:p>
            <a:endParaRPr/>
          </a:p>
        </p:txBody>
      </p:sp>
      <p:sp>
        <p:nvSpPr>
          <p:cNvPr id="204" name="Picture Placeholder 6"/>
          <p:cNvSpPr>
            <a:spLocks noGrp="1"/>
          </p:cNvSpPr>
          <p:nvPr>
            <p:ph type="pic" sz="quarter" idx="22"/>
          </p:nvPr>
        </p:nvSpPr>
        <p:spPr>
          <a:xfrm>
            <a:off x="5452843" y="2163966"/>
            <a:ext cx="3213102" cy="1988934"/>
          </a:xfrm>
          <a:prstGeom prst="rect">
            <a:avLst/>
          </a:prstGeom>
        </p:spPr>
        <p:txBody>
          <a:bodyPr lIns="91439" tIns="45719" rIns="91439" bIns="45719">
            <a:noAutofit/>
          </a:bodyPr>
          <a:lstStyle/>
          <a:p>
            <a:endParaRPr/>
          </a:p>
        </p:txBody>
      </p:sp>
      <p:sp>
        <p:nvSpPr>
          <p:cNvPr id="205" name="Picture Placeholder 6"/>
          <p:cNvSpPr>
            <a:spLocks noGrp="1"/>
          </p:cNvSpPr>
          <p:nvPr>
            <p:ph type="pic" sz="quarter" idx="23"/>
          </p:nvPr>
        </p:nvSpPr>
        <p:spPr>
          <a:xfrm>
            <a:off x="5452843" y="4299277"/>
            <a:ext cx="3213102" cy="1822123"/>
          </a:xfrm>
          <a:prstGeom prst="rect">
            <a:avLst/>
          </a:prstGeom>
        </p:spPr>
        <p:txBody>
          <a:bodyPr lIns="91439" tIns="45719" rIns="91439" bIns="45719">
            <a:noAutofit/>
          </a:bodyPr>
          <a:lstStyle/>
          <a:p>
            <a:endParaRPr/>
          </a:p>
        </p:txBody>
      </p:sp>
      <p:sp>
        <p:nvSpPr>
          <p:cNvPr id="206" name="Picture Placeholder 6"/>
          <p:cNvSpPr>
            <a:spLocks noGrp="1"/>
          </p:cNvSpPr>
          <p:nvPr>
            <p:ph type="pic" sz="quarter" idx="24"/>
          </p:nvPr>
        </p:nvSpPr>
        <p:spPr>
          <a:xfrm>
            <a:off x="8784787" y="2174182"/>
            <a:ext cx="2932351" cy="3957436"/>
          </a:xfrm>
          <a:prstGeom prst="rect">
            <a:avLst/>
          </a:prstGeom>
        </p:spPr>
        <p:txBody>
          <a:bodyPr lIns="91439" tIns="45719" rIns="91439" bIns="45719">
            <a:noAutofit/>
          </a:bodyPr>
          <a:lstStyle/>
          <a:p>
            <a:endParaRPr/>
          </a:p>
        </p:txBody>
      </p:sp>
      <p:sp>
        <p:nvSpPr>
          <p:cNvPr id="207" name="Text úrovne 1…"/>
          <p:cNvSpPr txBox="1">
            <a:spLocks noGrp="1"/>
          </p:cNvSpPr>
          <p:nvPr>
            <p:ph type="body" sz="quarter" idx="1" hasCustomPrompt="1"/>
          </p:nvPr>
        </p:nvSpPr>
        <p:spPr>
          <a:prstGeom prst="rect">
            <a:avLst/>
          </a:prstGeom>
        </p:spPr>
        <p:txBody>
          <a:bodyPr/>
          <a:lstStyle/>
          <a:p>
            <a:r>
              <a:t>ČASŤ iba s fotkami</a:t>
            </a:r>
          </a:p>
          <a:p>
            <a:pPr lvl="1"/>
            <a:endParaRPr/>
          </a:p>
          <a:p>
            <a:pPr lvl="2"/>
            <a:endParaRPr/>
          </a:p>
          <a:p>
            <a:pPr lvl="3"/>
            <a:endParaRPr/>
          </a:p>
          <a:p>
            <a:pPr lvl="4"/>
            <a:endParaRPr/>
          </a:p>
        </p:txBody>
      </p:sp>
      <p:sp>
        <p:nvSpPr>
          <p:cNvPr id="208" name="Text Placeholder 22"/>
          <p:cNvSpPr>
            <a:spLocks noGrp="1"/>
          </p:cNvSpPr>
          <p:nvPr>
            <p:ph type="body" sz="quarter" idx="25"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209"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chemeClr val="accent3"/>
        </a:solidFill>
        <a:effectLst/>
      </p:bgPr>
    </p:bg>
    <p:spTree>
      <p:nvGrpSpPr>
        <p:cNvPr id="1" name=""/>
        <p:cNvGrpSpPr/>
        <p:nvPr/>
      </p:nvGrpSpPr>
      <p:grpSpPr>
        <a:xfrm>
          <a:off x="0" y="0"/>
          <a:ext cx="0" cy="0"/>
          <a:chOff x="0" y="0"/>
          <a:chExt cx="0" cy="0"/>
        </a:xfrm>
      </p:grpSpPr>
      <p:pic>
        <p:nvPicPr>
          <p:cNvPr id="216" name="Graphic 23" descr="Graphic 23"/>
          <p:cNvPicPr>
            <a:picLocks noChangeAspect="1"/>
          </p:cNvPicPr>
          <p:nvPr/>
        </p:nvPicPr>
        <p:blipFill>
          <a:blip r:embed="rId2"/>
          <a:srcRect l="42762" t="10576"/>
          <a:stretch>
            <a:fillRect/>
          </a:stretch>
        </p:blipFill>
        <p:spPr>
          <a:xfrm>
            <a:off x="0" y="-88901"/>
            <a:ext cx="3228446" cy="5110119"/>
          </a:xfrm>
          <a:prstGeom prst="rect">
            <a:avLst/>
          </a:prstGeom>
          <a:ln w="12700">
            <a:miter lim="400000"/>
          </a:ln>
        </p:spPr>
      </p:pic>
      <p:pic>
        <p:nvPicPr>
          <p:cNvPr id="217" name="Graphic 9" descr="Graphic 9"/>
          <p:cNvPicPr>
            <a:picLocks noChangeAspect="1"/>
          </p:cNvPicPr>
          <p:nvPr/>
        </p:nvPicPr>
        <p:blipFill>
          <a:blip r:embed="rId2"/>
          <a:srcRect r="45981" b="37926"/>
          <a:stretch>
            <a:fillRect/>
          </a:stretch>
        </p:blipFill>
        <p:spPr>
          <a:xfrm>
            <a:off x="9717923" y="3935279"/>
            <a:ext cx="2519135" cy="2935404"/>
          </a:xfrm>
          <a:prstGeom prst="rect">
            <a:avLst/>
          </a:prstGeom>
          <a:ln w="12700">
            <a:miter lim="400000"/>
          </a:ln>
        </p:spPr>
      </p:pic>
      <p:pic>
        <p:nvPicPr>
          <p:cNvPr id="218" name="Graphic 4" descr="Graphic 4"/>
          <p:cNvPicPr>
            <a:picLocks noChangeAspect="1"/>
          </p:cNvPicPr>
          <p:nvPr/>
        </p:nvPicPr>
        <p:blipFill>
          <a:blip r:embed="rId3"/>
          <a:srcRect t="81585"/>
          <a:stretch>
            <a:fillRect/>
          </a:stretch>
        </p:blipFill>
        <p:spPr>
          <a:xfrm>
            <a:off x="3590761" y="0"/>
            <a:ext cx="4318002" cy="795143"/>
          </a:xfrm>
          <a:prstGeom prst="rect">
            <a:avLst/>
          </a:prstGeom>
          <a:ln w="12700">
            <a:miter lim="400000"/>
          </a:ln>
        </p:spPr>
      </p:pic>
      <p:pic>
        <p:nvPicPr>
          <p:cNvPr id="219" name="Picture 5" descr="Picture 5"/>
          <p:cNvPicPr>
            <a:picLocks noChangeAspect="1"/>
          </p:cNvPicPr>
          <p:nvPr/>
        </p:nvPicPr>
        <p:blipFill>
          <a:blip r:embed="rId4"/>
          <a:stretch>
            <a:fillRect/>
          </a:stretch>
        </p:blipFill>
        <p:spPr>
          <a:xfrm>
            <a:off x="9717923" y="0"/>
            <a:ext cx="2474077" cy="1798530"/>
          </a:xfrm>
          <a:prstGeom prst="rect">
            <a:avLst/>
          </a:prstGeom>
          <a:ln w="12700">
            <a:miter lim="400000"/>
          </a:ln>
        </p:spPr>
      </p:pic>
      <p:pic>
        <p:nvPicPr>
          <p:cNvPr id="220" name="Graphic 2" descr="Graphic 2"/>
          <p:cNvPicPr>
            <a:picLocks noChangeAspect="1"/>
          </p:cNvPicPr>
          <p:nvPr/>
        </p:nvPicPr>
        <p:blipFill>
          <a:blip r:embed="rId5"/>
          <a:srcRect t="73526"/>
          <a:stretch>
            <a:fillRect/>
          </a:stretch>
        </p:blipFill>
        <p:spPr>
          <a:xfrm>
            <a:off x="3364727" y="-18282"/>
            <a:ext cx="2407593" cy="646334"/>
          </a:xfrm>
          <a:prstGeom prst="rect">
            <a:avLst/>
          </a:prstGeom>
          <a:ln w="12700">
            <a:miter lim="400000"/>
          </a:ln>
        </p:spPr>
      </p:pic>
      <p:pic>
        <p:nvPicPr>
          <p:cNvPr id="221" name="Graphic 24" descr="Graphic 24"/>
          <p:cNvPicPr>
            <a:picLocks noChangeAspect="1"/>
          </p:cNvPicPr>
          <p:nvPr/>
        </p:nvPicPr>
        <p:blipFill>
          <a:blip r:embed="rId6"/>
          <a:srcRect l="80998" b="46991"/>
          <a:stretch>
            <a:fillRect/>
          </a:stretch>
        </p:blipFill>
        <p:spPr>
          <a:xfrm>
            <a:off x="-1" y="4959586"/>
            <a:ext cx="680548" cy="1898415"/>
          </a:xfrm>
          <a:prstGeom prst="rect">
            <a:avLst/>
          </a:prstGeom>
          <a:ln w="12700">
            <a:miter lim="400000"/>
          </a:ln>
        </p:spPr>
      </p:pic>
      <p:sp>
        <p:nvSpPr>
          <p:cNvPr id="222" name="Picture Placeholder 6"/>
          <p:cNvSpPr>
            <a:spLocks noGrp="1"/>
          </p:cNvSpPr>
          <p:nvPr>
            <p:ph type="pic" sz="half" idx="21"/>
          </p:nvPr>
        </p:nvSpPr>
        <p:spPr>
          <a:xfrm>
            <a:off x="820004" y="2163966"/>
            <a:ext cx="7549296" cy="3957434"/>
          </a:xfrm>
          <a:prstGeom prst="rect">
            <a:avLst/>
          </a:prstGeom>
        </p:spPr>
        <p:txBody>
          <a:bodyPr lIns="91439" tIns="45719" rIns="91439" bIns="45719">
            <a:noAutofit/>
          </a:bodyPr>
          <a:lstStyle/>
          <a:p>
            <a:endParaRPr/>
          </a:p>
        </p:txBody>
      </p:sp>
      <p:sp>
        <p:nvSpPr>
          <p:cNvPr id="223" name="Picture Placeholder 6"/>
          <p:cNvSpPr>
            <a:spLocks noGrp="1"/>
          </p:cNvSpPr>
          <p:nvPr>
            <p:ph type="pic" sz="quarter" idx="22"/>
          </p:nvPr>
        </p:nvSpPr>
        <p:spPr>
          <a:xfrm>
            <a:off x="8504035" y="2163966"/>
            <a:ext cx="3213102" cy="1988934"/>
          </a:xfrm>
          <a:prstGeom prst="rect">
            <a:avLst/>
          </a:prstGeom>
        </p:spPr>
        <p:txBody>
          <a:bodyPr lIns="91439" tIns="45719" rIns="91439" bIns="45719">
            <a:noAutofit/>
          </a:bodyPr>
          <a:lstStyle/>
          <a:p>
            <a:endParaRPr/>
          </a:p>
        </p:txBody>
      </p:sp>
      <p:sp>
        <p:nvSpPr>
          <p:cNvPr id="224" name="Picture Placeholder 6"/>
          <p:cNvSpPr>
            <a:spLocks noGrp="1"/>
          </p:cNvSpPr>
          <p:nvPr>
            <p:ph type="pic" sz="quarter" idx="23"/>
          </p:nvPr>
        </p:nvSpPr>
        <p:spPr>
          <a:xfrm>
            <a:off x="8504035" y="4299277"/>
            <a:ext cx="3213102" cy="1822124"/>
          </a:xfrm>
          <a:prstGeom prst="rect">
            <a:avLst/>
          </a:prstGeom>
        </p:spPr>
        <p:txBody>
          <a:bodyPr lIns="91439" tIns="45719" rIns="91439" bIns="45719">
            <a:noAutofit/>
          </a:bodyPr>
          <a:lstStyle/>
          <a:p>
            <a:endParaRPr/>
          </a:p>
        </p:txBody>
      </p:sp>
      <p:sp>
        <p:nvSpPr>
          <p:cNvPr id="225" name="Text úrovne 1…"/>
          <p:cNvSpPr txBox="1">
            <a:spLocks noGrp="1"/>
          </p:cNvSpPr>
          <p:nvPr>
            <p:ph type="body" sz="quarter" idx="1" hasCustomPrompt="1"/>
          </p:nvPr>
        </p:nvSpPr>
        <p:spPr>
          <a:prstGeom prst="rect">
            <a:avLst/>
          </a:prstGeom>
        </p:spPr>
        <p:txBody>
          <a:bodyPr/>
          <a:lstStyle/>
          <a:p>
            <a:r>
              <a:t>ČASŤ iba s fotkami</a:t>
            </a:r>
          </a:p>
          <a:p>
            <a:pPr lvl="1"/>
            <a:endParaRPr/>
          </a:p>
          <a:p>
            <a:pPr lvl="2"/>
            <a:endParaRPr/>
          </a:p>
          <a:p>
            <a:pPr lvl="3"/>
            <a:endParaRPr/>
          </a:p>
          <a:p>
            <a:pPr lvl="4"/>
            <a:endParaRPr/>
          </a:p>
        </p:txBody>
      </p:sp>
      <p:sp>
        <p:nvSpPr>
          <p:cNvPr id="226" name="Text Placeholder 22"/>
          <p:cNvSpPr>
            <a:spLocks noGrp="1"/>
          </p:cNvSpPr>
          <p:nvPr>
            <p:ph type="body" sz="quarter" idx="24" hasCustomPrompt="1"/>
          </p:nvPr>
        </p:nvSpPr>
        <p:spPr>
          <a:xfrm>
            <a:off x="5416825" y="219354"/>
            <a:ext cx="4455574" cy="334965"/>
          </a:xfrm>
          <a:prstGeom prst="rect">
            <a:avLst/>
          </a:prstGeom>
        </p:spPr>
        <p:txBody>
          <a:bodyPr/>
          <a:lstStyle>
            <a:lvl1pPr algn="r">
              <a:defRPr sz="1400" cap="none">
                <a:latin typeface="Tahoma"/>
                <a:ea typeface="Tahoma"/>
                <a:cs typeface="Tahoma"/>
                <a:sym typeface="Tahoma"/>
              </a:defRPr>
            </a:lvl1pPr>
          </a:lstStyle>
          <a:p>
            <a:r>
              <a:t>Názov prezentácie</a:t>
            </a:r>
          </a:p>
        </p:txBody>
      </p:sp>
      <p:sp>
        <p:nvSpPr>
          <p:cNvPr id="227"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chemeClr val="accent5"/>
        </a:solidFill>
        <a:effectLst/>
      </p:bgPr>
    </p:bg>
    <p:spTree>
      <p:nvGrpSpPr>
        <p:cNvPr id="1" name=""/>
        <p:cNvGrpSpPr/>
        <p:nvPr/>
      </p:nvGrpSpPr>
      <p:grpSpPr>
        <a:xfrm>
          <a:off x="0" y="0"/>
          <a:ext cx="0" cy="0"/>
          <a:chOff x="0" y="0"/>
          <a:chExt cx="0" cy="0"/>
        </a:xfrm>
      </p:grpSpPr>
      <p:pic>
        <p:nvPicPr>
          <p:cNvPr id="234" name="Graphic 23" descr="Graphic 23"/>
          <p:cNvPicPr>
            <a:picLocks noChangeAspect="1"/>
          </p:cNvPicPr>
          <p:nvPr/>
        </p:nvPicPr>
        <p:blipFill>
          <a:blip r:embed="rId2"/>
          <a:srcRect l="42762" t="10576"/>
          <a:stretch>
            <a:fillRect/>
          </a:stretch>
        </p:blipFill>
        <p:spPr>
          <a:xfrm>
            <a:off x="0" y="-1"/>
            <a:ext cx="3228446" cy="5110119"/>
          </a:xfrm>
          <a:prstGeom prst="rect">
            <a:avLst/>
          </a:prstGeom>
          <a:ln w="12700">
            <a:miter lim="400000"/>
          </a:ln>
        </p:spPr>
      </p:pic>
      <p:pic>
        <p:nvPicPr>
          <p:cNvPr id="235" name="Graphic 9" descr="Graphic 9"/>
          <p:cNvPicPr>
            <a:picLocks noChangeAspect="1"/>
          </p:cNvPicPr>
          <p:nvPr/>
        </p:nvPicPr>
        <p:blipFill>
          <a:blip r:embed="rId3"/>
          <a:srcRect r="45981" b="37926"/>
          <a:stretch>
            <a:fillRect/>
          </a:stretch>
        </p:blipFill>
        <p:spPr>
          <a:xfrm>
            <a:off x="9717923" y="3935279"/>
            <a:ext cx="2519135" cy="2935404"/>
          </a:xfrm>
          <a:prstGeom prst="rect">
            <a:avLst/>
          </a:prstGeom>
          <a:ln w="12700">
            <a:miter lim="400000"/>
          </a:ln>
        </p:spPr>
      </p:pic>
      <p:pic>
        <p:nvPicPr>
          <p:cNvPr id="236" name="Graphic 4" descr="Graphic 4"/>
          <p:cNvPicPr>
            <a:picLocks noChangeAspect="1"/>
          </p:cNvPicPr>
          <p:nvPr/>
        </p:nvPicPr>
        <p:blipFill>
          <a:blip r:embed="rId4"/>
          <a:srcRect t="81585"/>
          <a:stretch>
            <a:fillRect/>
          </a:stretch>
        </p:blipFill>
        <p:spPr>
          <a:xfrm>
            <a:off x="3590761" y="0"/>
            <a:ext cx="4318002" cy="795143"/>
          </a:xfrm>
          <a:prstGeom prst="rect">
            <a:avLst/>
          </a:prstGeom>
          <a:ln w="12700">
            <a:miter lim="400000"/>
          </a:ln>
        </p:spPr>
      </p:pic>
      <p:pic>
        <p:nvPicPr>
          <p:cNvPr id="237" name="Picture 5" descr="Picture 5"/>
          <p:cNvPicPr>
            <a:picLocks noChangeAspect="1"/>
          </p:cNvPicPr>
          <p:nvPr/>
        </p:nvPicPr>
        <p:blipFill>
          <a:blip r:embed="rId5"/>
          <a:stretch>
            <a:fillRect/>
          </a:stretch>
        </p:blipFill>
        <p:spPr>
          <a:xfrm>
            <a:off x="9717923" y="0"/>
            <a:ext cx="2474077" cy="1798530"/>
          </a:xfrm>
          <a:prstGeom prst="rect">
            <a:avLst/>
          </a:prstGeom>
          <a:ln w="12700">
            <a:miter lim="400000"/>
          </a:ln>
        </p:spPr>
      </p:pic>
      <p:pic>
        <p:nvPicPr>
          <p:cNvPr id="238" name="Graphic 2" descr="Graphic 2"/>
          <p:cNvPicPr>
            <a:picLocks noChangeAspect="1"/>
          </p:cNvPicPr>
          <p:nvPr/>
        </p:nvPicPr>
        <p:blipFill>
          <a:blip r:embed="rId6"/>
          <a:srcRect t="73526"/>
          <a:stretch>
            <a:fillRect/>
          </a:stretch>
        </p:blipFill>
        <p:spPr>
          <a:xfrm>
            <a:off x="3364727" y="-18282"/>
            <a:ext cx="2407593" cy="646334"/>
          </a:xfrm>
          <a:prstGeom prst="rect">
            <a:avLst/>
          </a:prstGeom>
          <a:ln w="12700">
            <a:miter lim="400000"/>
          </a:ln>
        </p:spPr>
      </p:pic>
      <p:pic>
        <p:nvPicPr>
          <p:cNvPr id="239" name="Graphic 24" descr="Graphic 24"/>
          <p:cNvPicPr>
            <a:picLocks noChangeAspect="1"/>
          </p:cNvPicPr>
          <p:nvPr/>
        </p:nvPicPr>
        <p:blipFill>
          <a:blip r:embed="rId7"/>
          <a:srcRect l="80998" b="46991"/>
          <a:stretch>
            <a:fillRect/>
          </a:stretch>
        </p:blipFill>
        <p:spPr>
          <a:xfrm>
            <a:off x="-1" y="4959586"/>
            <a:ext cx="680548" cy="1898415"/>
          </a:xfrm>
          <a:prstGeom prst="rect">
            <a:avLst/>
          </a:prstGeom>
          <a:ln w="12700">
            <a:miter lim="400000"/>
          </a:ln>
        </p:spPr>
      </p:pic>
      <p:sp>
        <p:nvSpPr>
          <p:cNvPr id="240" name="Picture Placeholder 6"/>
          <p:cNvSpPr>
            <a:spLocks noGrp="1"/>
          </p:cNvSpPr>
          <p:nvPr>
            <p:ph type="pic" sz="half" idx="21"/>
          </p:nvPr>
        </p:nvSpPr>
        <p:spPr>
          <a:xfrm>
            <a:off x="4167840" y="2163966"/>
            <a:ext cx="7549298" cy="3957434"/>
          </a:xfrm>
          <a:prstGeom prst="rect">
            <a:avLst/>
          </a:prstGeom>
        </p:spPr>
        <p:txBody>
          <a:bodyPr lIns="91439" tIns="45719" rIns="91439" bIns="45719">
            <a:noAutofit/>
          </a:bodyPr>
          <a:lstStyle/>
          <a:p>
            <a:endParaRPr/>
          </a:p>
        </p:txBody>
      </p:sp>
      <p:sp>
        <p:nvSpPr>
          <p:cNvPr id="241" name="Picture Placeholder 6"/>
          <p:cNvSpPr>
            <a:spLocks noGrp="1"/>
          </p:cNvSpPr>
          <p:nvPr>
            <p:ph type="pic" sz="quarter" idx="22"/>
          </p:nvPr>
        </p:nvSpPr>
        <p:spPr>
          <a:xfrm>
            <a:off x="839787" y="2163966"/>
            <a:ext cx="3213101" cy="1988934"/>
          </a:xfrm>
          <a:prstGeom prst="rect">
            <a:avLst/>
          </a:prstGeom>
        </p:spPr>
        <p:txBody>
          <a:bodyPr lIns="91439" tIns="45719" rIns="91439" bIns="45719">
            <a:noAutofit/>
          </a:bodyPr>
          <a:lstStyle/>
          <a:p>
            <a:endParaRPr/>
          </a:p>
        </p:txBody>
      </p:sp>
      <p:sp>
        <p:nvSpPr>
          <p:cNvPr id="242" name="Picture Placeholder 6"/>
          <p:cNvSpPr>
            <a:spLocks noGrp="1"/>
          </p:cNvSpPr>
          <p:nvPr>
            <p:ph type="pic" sz="quarter" idx="23"/>
          </p:nvPr>
        </p:nvSpPr>
        <p:spPr>
          <a:xfrm>
            <a:off x="839787" y="4299277"/>
            <a:ext cx="3213101" cy="1822124"/>
          </a:xfrm>
          <a:prstGeom prst="rect">
            <a:avLst/>
          </a:prstGeom>
        </p:spPr>
        <p:txBody>
          <a:bodyPr lIns="91439" tIns="45719" rIns="91439" bIns="45719">
            <a:noAutofit/>
          </a:bodyPr>
          <a:lstStyle/>
          <a:p>
            <a:endParaRPr/>
          </a:p>
        </p:txBody>
      </p:sp>
      <p:sp>
        <p:nvSpPr>
          <p:cNvPr id="243" name="Text úrovne 1…"/>
          <p:cNvSpPr txBox="1">
            <a:spLocks noGrp="1"/>
          </p:cNvSpPr>
          <p:nvPr>
            <p:ph type="body" sz="quarter" idx="1" hasCustomPrompt="1"/>
          </p:nvPr>
        </p:nvSpPr>
        <p:spPr>
          <a:prstGeom prst="rect">
            <a:avLst/>
          </a:prstGeom>
        </p:spPr>
        <p:txBody>
          <a:bodyPr/>
          <a:lstStyle/>
          <a:p>
            <a:r>
              <a:t>ČASŤ iba s fotkami</a:t>
            </a:r>
          </a:p>
          <a:p>
            <a:pPr lvl="1"/>
            <a:endParaRPr/>
          </a:p>
          <a:p>
            <a:pPr lvl="2"/>
            <a:endParaRPr/>
          </a:p>
          <a:p>
            <a:pPr lvl="3"/>
            <a:endParaRPr/>
          </a:p>
          <a:p>
            <a:pPr lvl="4"/>
            <a:endParaRPr/>
          </a:p>
        </p:txBody>
      </p:sp>
      <p:sp>
        <p:nvSpPr>
          <p:cNvPr id="244" name="Text Placeholder 22"/>
          <p:cNvSpPr>
            <a:spLocks noGrp="1"/>
          </p:cNvSpPr>
          <p:nvPr>
            <p:ph type="body" sz="quarter" idx="24" hasCustomPrompt="1"/>
          </p:nvPr>
        </p:nvSpPr>
        <p:spPr>
          <a:xfrm>
            <a:off x="5416825" y="219354"/>
            <a:ext cx="4455574" cy="334965"/>
          </a:xfrm>
          <a:prstGeom prst="rect">
            <a:avLst/>
          </a:prstGeom>
        </p:spPr>
        <p:txBody>
          <a:bodyPr/>
          <a:lstStyle>
            <a:lvl1pPr algn="r">
              <a:defRPr sz="1400" cap="none">
                <a:latin typeface="Tahoma"/>
                <a:ea typeface="Tahoma"/>
                <a:cs typeface="Tahoma"/>
                <a:sym typeface="Tahoma"/>
              </a:defRPr>
            </a:lvl1pPr>
          </a:lstStyle>
          <a:p>
            <a:r>
              <a:t>Názov prezentácie</a:t>
            </a:r>
          </a:p>
        </p:txBody>
      </p:sp>
      <p:sp>
        <p:nvSpPr>
          <p:cNvPr id="245"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chemeClr val="accent2"/>
        </a:solidFill>
        <a:effectLst/>
      </p:bgPr>
    </p:bg>
    <p:spTree>
      <p:nvGrpSpPr>
        <p:cNvPr id="1" name=""/>
        <p:cNvGrpSpPr/>
        <p:nvPr/>
      </p:nvGrpSpPr>
      <p:grpSpPr>
        <a:xfrm>
          <a:off x="0" y="0"/>
          <a:ext cx="0" cy="0"/>
          <a:chOff x="0" y="0"/>
          <a:chExt cx="0" cy="0"/>
        </a:xfrm>
      </p:grpSpPr>
      <p:pic>
        <p:nvPicPr>
          <p:cNvPr id="252" name="Graphic 14" descr="Graphic 14"/>
          <p:cNvPicPr>
            <a:picLocks noChangeAspect="1"/>
          </p:cNvPicPr>
          <p:nvPr/>
        </p:nvPicPr>
        <p:blipFill>
          <a:blip r:embed="rId2"/>
          <a:srcRect l="50000" b="1"/>
          <a:stretch>
            <a:fillRect/>
          </a:stretch>
        </p:blipFill>
        <p:spPr>
          <a:xfrm>
            <a:off x="0" y="4381306"/>
            <a:ext cx="1065615" cy="2131140"/>
          </a:xfrm>
          <a:prstGeom prst="rect">
            <a:avLst/>
          </a:prstGeom>
          <a:ln w="12700">
            <a:miter lim="400000"/>
          </a:ln>
        </p:spPr>
      </p:pic>
      <p:pic>
        <p:nvPicPr>
          <p:cNvPr id="253" name="Graphic 23" descr="Graphic 23"/>
          <p:cNvPicPr>
            <a:picLocks noChangeAspect="1"/>
          </p:cNvPicPr>
          <p:nvPr/>
        </p:nvPicPr>
        <p:blipFill>
          <a:blip r:embed="rId3"/>
          <a:srcRect l="42762" t="10576"/>
          <a:stretch>
            <a:fillRect/>
          </a:stretch>
        </p:blipFill>
        <p:spPr>
          <a:xfrm>
            <a:off x="0" y="-1"/>
            <a:ext cx="3228446" cy="5110119"/>
          </a:xfrm>
          <a:prstGeom prst="rect">
            <a:avLst/>
          </a:prstGeom>
          <a:ln w="12700">
            <a:miter lim="400000"/>
          </a:ln>
        </p:spPr>
      </p:pic>
      <p:pic>
        <p:nvPicPr>
          <p:cNvPr id="254" name="Graphic 9" descr="Graphic 9"/>
          <p:cNvPicPr>
            <a:picLocks noChangeAspect="1"/>
          </p:cNvPicPr>
          <p:nvPr/>
        </p:nvPicPr>
        <p:blipFill>
          <a:blip r:embed="rId4"/>
          <a:srcRect r="45981" b="37926"/>
          <a:stretch>
            <a:fillRect/>
          </a:stretch>
        </p:blipFill>
        <p:spPr>
          <a:xfrm>
            <a:off x="9717923" y="3935279"/>
            <a:ext cx="2519135" cy="2935404"/>
          </a:xfrm>
          <a:prstGeom prst="rect">
            <a:avLst/>
          </a:prstGeom>
          <a:ln w="12700">
            <a:miter lim="400000"/>
          </a:ln>
        </p:spPr>
      </p:pic>
      <p:pic>
        <p:nvPicPr>
          <p:cNvPr id="255" name="Graphic 4" descr="Graphic 4"/>
          <p:cNvPicPr>
            <a:picLocks noChangeAspect="1"/>
          </p:cNvPicPr>
          <p:nvPr/>
        </p:nvPicPr>
        <p:blipFill>
          <a:blip r:embed="rId5"/>
          <a:srcRect t="81585"/>
          <a:stretch>
            <a:fillRect/>
          </a:stretch>
        </p:blipFill>
        <p:spPr>
          <a:xfrm>
            <a:off x="3590761" y="0"/>
            <a:ext cx="4318002" cy="795143"/>
          </a:xfrm>
          <a:prstGeom prst="rect">
            <a:avLst/>
          </a:prstGeom>
          <a:ln w="12700">
            <a:miter lim="400000"/>
          </a:ln>
        </p:spPr>
      </p:pic>
      <p:pic>
        <p:nvPicPr>
          <p:cNvPr id="256" name="Picture 5" descr="Picture 5"/>
          <p:cNvPicPr>
            <a:picLocks noChangeAspect="1"/>
          </p:cNvPicPr>
          <p:nvPr/>
        </p:nvPicPr>
        <p:blipFill>
          <a:blip r:embed="rId6"/>
          <a:stretch>
            <a:fillRect/>
          </a:stretch>
        </p:blipFill>
        <p:spPr>
          <a:xfrm>
            <a:off x="9717923" y="0"/>
            <a:ext cx="2474077" cy="1798530"/>
          </a:xfrm>
          <a:prstGeom prst="rect">
            <a:avLst/>
          </a:prstGeom>
          <a:ln w="12700">
            <a:miter lim="400000"/>
          </a:ln>
        </p:spPr>
      </p:pic>
      <p:pic>
        <p:nvPicPr>
          <p:cNvPr id="257" name="Graphic 2" descr="Graphic 2"/>
          <p:cNvPicPr>
            <a:picLocks noChangeAspect="1"/>
          </p:cNvPicPr>
          <p:nvPr/>
        </p:nvPicPr>
        <p:blipFill>
          <a:blip r:embed="rId7"/>
          <a:srcRect t="73526"/>
          <a:stretch>
            <a:fillRect/>
          </a:stretch>
        </p:blipFill>
        <p:spPr>
          <a:xfrm>
            <a:off x="4167840" y="-2253"/>
            <a:ext cx="2407593" cy="646334"/>
          </a:xfrm>
          <a:prstGeom prst="rect">
            <a:avLst/>
          </a:prstGeom>
          <a:ln w="12700">
            <a:miter lim="400000"/>
          </a:ln>
        </p:spPr>
      </p:pic>
      <p:pic>
        <p:nvPicPr>
          <p:cNvPr id="258" name="Graphic 24" descr="Graphic 24"/>
          <p:cNvPicPr>
            <a:picLocks noChangeAspect="1"/>
          </p:cNvPicPr>
          <p:nvPr/>
        </p:nvPicPr>
        <p:blipFill>
          <a:blip r:embed="rId8"/>
          <a:srcRect l="80998" b="46991"/>
          <a:stretch>
            <a:fillRect/>
          </a:stretch>
        </p:blipFill>
        <p:spPr>
          <a:xfrm>
            <a:off x="-1" y="4959586"/>
            <a:ext cx="680548" cy="1898415"/>
          </a:xfrm>
          <a:prstGeom prst="rect">
            <a:avLst/>
          </a:prstGeom>
          <a:ln w="12700">
            <a:miter lim="400000"/>
          </a:ln>
        </p:spPr>
      </p:pic>
      <p:sp>
        <p:nvSpPr>
          <p:cNvPr id="259" name="Picture Placeholder 6"/>
          <p:cNvSpPr>
            <a:spLocks noGrp="1"/>
          </p:cNvSpPr>
          <p:nvPr>
            <p:ph type="pic" sz="half" idx="21"/>
          </p:nvPr>
        </p:nvSpPr>
        <p:spPr>
          <a:xfrm>
            <a:off x="4167840" y="2163966"/>
            <a:ext cx="7549298" cy="3957434"/>
          </a:xfrm>
          <a:prstGeom prst="rect">
            <a:avLst/>
          </a:prstGeom>
        </p:spPr>
        <p:txBody>
          <a:bodyPr lIns="91439" tIns="45719" rIns="91439" bIns="45719">
            <a:noAutofit/>
          </a:bodyPr>
          <a:lstStyle/>
          <a:p>
            <a:endParaRPr/>
          </a:p>
        </p:txBody>
      </p:sp>
      <p:sp>
        <p:nvSpPr>
          <p:cNvPr id="260" name="Picture Placeholder 6"/>
          <p:cNvSpPr>
            <a:spLocks noGrp="1"/>
          </p:cNvSpPr>
          <p:nvPr>
            <p:ph type="pic" sz="quarter" idx="22"/>
          </p:nvPr>
        </p:nvSpPr>
        <p:spPr>
          <a:xfrm>
            <a:off x="839787" y="2163966"/>
            <a:ext cx="3213101" cy="1988934"/>
          </a:xfrm>
          <a:prstGeom prst="rect">
            <a:avLst/>
          </a:prstGeom>
        </p:spPr>
        <p:txBody>
          <a:bodyPr lIns="91439" tIns="45719" rIns="91439" bIns="45719">
            <a:noAutofit/>
          </a:bodyPr>
          <a:lstStyle/>
          <a:p>
            <a:endParaRPr/>
          </a:p>
        </p:txBody>
      </p:sp>
      <p:sp>
        <p:nvSpPr>
          <p:cNvPr id="261" name="Picture Placeholder 6"/>
          <p:cNvSpPr>
            <a:spLocks noGrp="1"/>
          </p:cNvSpPr>
          <p:nvPr>
            <p:ph type="pic" sz="quarter" idx="23"/>
          </p:nvPr>
        </p:nvSpPr>
        <p:spPr>
          <a:xfrm>
            <a:off x="839787" y="4299277"/>
            <a:ext cx="3213101" cy="1822124"/>
          </a:xfrm>
          <a:prstGeom prst="rect">
            <a:avLst/>
          </a:prstGeom>
        </p:spPr>
        <p:txBody>
          <a:bodyPr lIns="91439" tIns="45719" rIns="91439" bIns="45719">
            <a:noAutofit/>
          </a:bodyPr>
          <a:lstStyle/>
          <a:p>
            <a:endParaRPr/>
          </a:p>
        </p:txBody>
      </p:sp>
      <p:sp>
        <p:nvSpPr>
          <p:cNvPr id="262" name="Text úrovne 1…"/>
          <p:cNvSpPr txBox="1">
            <a:spLocks noGrp="1"/>
          </p:cNvSpPr>
          <p:nvPr>
            <p:ph type="body" sz="quarter" idx="1" hasCustomPrompt="1"/>
          </p:nvPr>
        </p:nvSpPr>
        <p:spPr>
          <a:prstGeom prst="rect">
            <a:avLst/>
          </a:prstGeom>
        </p:spPr>
        <p:txBody>
          <a:bodyPr/>
          <a:lstStyle/>
          <a:p>
            <a:r>
              <a:t>ČASŤ iba s fotkami</a:t>
            </a:r>
          </a:p>
          <a:p>
            <a:pPr lvl="1"/>
            <a:endParaRPr/>
          </a:p>
          <a:p>
            <a:pPr lvl="2"/>
            <a:endParaRPr/>
          </a:p>
          <a:p>
            <a:pPr lvl="3"/>
            <a:endParaRPr/>
          </a:p>
          <a:p>
            <a:pPr lvl="4"/>
            <a:endParaRPr/>
          </a:p>
        </p:txBody>
      </p:sp>
      <p:sp>
        <p:nvSpPr>
          <p:cNvPr id="263" name="Text Placeholder 22"/>
          <p:cNvSpPr>
            <a:spLocks noGrp="1"/>
          </p:cNvSpPr>
          <p:nvPr>
            <p:ph type="body" sz="quarter" idx="24" hasCustomPrompt="1"/>
          </p:nvPr>
        </p:nvSpPr>
        <p:spPr>
          <a:xfrm>
            <a:off x="5416825" y="219354"/>
            <a:ext cx="4455574" cy="334965"/>
          </a:xfrm>
          <a:prstGeom prst="rect">
            <a:avLst/>
          </a:prstGeom>
        </p:spPr>
        <p:txBody>
          <a:bodyPr/>
          <a:lstStyle>
            <a:lvl1pPr algn="r">
              <a:defRPr sz="1400" cap="none">
                <a:latin typeface="Tahoma"/>
                <a:ea typeface="Tahoma"/>
                <a:cs typeface="Tahoma"/>
                <a:sym typeface="Tahoma"/>
              </a:defRPr>
            </a:lvl1pPr>
          </a:lstStyle>
          <a:p>
            <a:r>
              <a:t>Názov prezentácie</a:t>
            </a:r>
          </a:p>
        </p:txBody>
      </p:sp>
      <p:sp>
        <p:nvSpPr>
          <p:cNvPr id="264" name="Číslo snímky"/>
          <p:cNvSpPr txBox="1">
            <a:spLocks noGrp="1"/>
          </p:cNvSpPr>
          <p:nvPr>
            <p:ph type="sldNum" sz="quarter" idx="2"/>
          </p:nvPr>
        </p:nvSpPr>
        <p:spPr>
          <a:prstGeom prst="rect">
            <a:avLst/>
          </a:prstGeom>
          <a:solidFill>
            <a:srgbClr val="FFC000"/>
          </a:solidFill>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271" name="Rectangle 15"/>
          <p:cNvSpPr/>
          <p:nvPr/>
        </p:nvSpPr>
        <p:spPr>
          <a:xfrm>
            <a:off x="-2" y="0"/>
            <a:ext cx="3352801" cy="368303"/>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272" name="Rectangle 14"/>
          <p:cNvSpPr/>
          <p:nvPr/>
        </p:nvSpPr>
        <p:spPr>
          <a:xfrm>
            <a:off x="-2" y="6045200"/>
            <a:ext cx="12192003" cy="817887"/>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273" name="Rectangle 1"/>
          <p:cNvSpPr/>
          <p:nvPr/>
        </p:nvSpPr>
        <p:spPr>
          <a:xfrm>
            <a:off x="3352800" y="0"/>
            <a:ext cx="8839200" cy="817887"/>
          </a:xfrm>
          <a:prstGeom prst="rect">
            <a:avLst/>
          </a:prstGeom>
          <a:solidFill>
            <a:schemeClr val="accent1"/>
          </a:solidFill>
          <a:ln w="12700">
            <a:solidFill>
              <a:srgbClr val="303075"/>
            </a:solidFill>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pic>
        <p:nvPicPr>
          <p:cNvPr id="274" name="Graphic 25" descr="Graphic 25"/>
          <p:cNvPicPr>
            <a:picLocks noChangeAspect="1"/>
          </p:cNvPicPr>
          <p:nvPr/>
        </p:nvPicPr>
        <p:blipFill>
          <a:blip r:embed="rId2"/>
          <a:srcRect r="78236" b="2"/>
          <a:stretch>
            <a:fillRect/>
          </a:stretch>
        </p:blipFill>
        <p:spPr>
          <a:xfrm>
            <a:off x="11600081" y="1202288"/>
            <a:ext cx="591919" cy="2719578"/>
          </a:xfrm>
          <a:prstGeom prst="rect">
            <a:avLst/>
          </a:prstGeom>
          <a:ln w="12700">
            <a:miter lim="400000"/>
          </a:ln>
        </p:spPr>
      </p:pic>
      <p:pic>
        <p:nvPicPr>
          <p:cNvPr id="275" name="Graphic 4" descr="Graphic 4"/>
          <p:cNvPicPr>
            <a:picLocks noChangeAspect="1"/>
          </p:cNvPicPr>
          <p:nvPr/>
        </p:nvPicPr>
        <p:blipFill>
          <a:blip r:embed="rId3"/>
          <a:srcRect t="76569"/>
          <a:stretch>
            <a:fillRect/>
          </a:stretch>
        </p:blipFill>
        <p:spPr>
          <a:xfrm>
            <a:off x="1411876" y="-30212"/>
            <a:ext cx="3925457" cy="919758"/>
          </a:xfrm>
          <a:prstGeom prst="rect">
            <a:avLst/>
          </a:prstGeom>
          <a:ln w="12700">
            <a:miter lim="400000"/>
          </a:ln>
        </p:spPr>
      </p:pic>
      <p:pic>
        <p:nvPicPr>
          <p:cNvPr id="276" name="Picture 5" descr="Picture 5"/>
          <p:cNvPicPr>
            <a:picLocks noChangeAspect="1"/>
          </p:cNvPicPr>
          <p:nvPr/>
        </p:nvPicPr>
        <p:blipFill>
          <a:blip r:embed="rId4"/>
          <a:stretch>
            <a:fillRect/>
          </a:stretch>
        </p:blipFill>
        <p:spPr>
          <a:xfrm>
            <a:off x="9717923" y="0"/>
            <a:ext cx="2474078" cy="1798530"/>
          </a:xfrm>
          <a:prstGeom prst="rect">
            <a:avLst/>
          </a:prstGeom>
          <a:ln w="12700">
            <a:miter lim="400000"/>
          </a:ln>
        </p:spPr>
      </p:pic>
      <p:pic>
        <p:nvPicPr>
          <p:cNvPr id="277" name="Picture 13" descr="Picture 13"/>
          <p:cNvPicPr>
            <a:picLocks noChangeAspect="1"/>
          </p:cNvPicPr>
          <p:nvPr/>
        </p:nvPicPr>
        <p:blipFill>
          <a:blip r:embed="rId5"/>
          <a:srcRect r="80501"/>
          <a:stretch>
            <a:fillRect/>
          </a:stretch>
        </p:blipFill>
        <p:spPr>
          <a:xfrm>
            <a:off x="11696934" y="476250"/>
            <a:ext cx="495069" cy="2538865"/>
          </a:xfrm>
          <a:prstGeom prst="rect">
            <a:avLst/>
          </a:prstGeom>
          <a:ln w="12700">
            <a:miter lim="400000"/>
          </a:ln>
        </p:spPr>
      </p:pic>
      <p:pic>
        <p:nvPicPr>
          <p:cNvPr id="278" name="Graphic 2" descr="Graphic 2"/>
          <p:cNvPicPr>
            <a:picLocks noChangeAspect="1"/>
          </p:cNvPicPr>
          <p:nvPr/>
        </p:nvPicPr>
        <p:blipFill>
          <a:blip r:embed="rId6"/>
          <a:srcRect t="71406"/>
          <a:stretch>
            <a:fillRect/>
          </a:stretch>
        </p:blipFill>
        <p:spPr>
          <a:xfrm>
            <a:off x="3067210" y="-37216"/>
            <a:ext cx="2407593" cy="698076"/>
          </a:xfrm>
          <a:prstGeom prst="rect">
            <a:avLst/>
          </a:prstGeom>
          <a:ln w="12700">
            <a:miter lim="400000"/>
          </a:ln>
        </p:spPr>
      </p:pic>
      <p:pic>
        <p:nvPicPr>
          <p:cNvPr id="279" name="Graphic 24" descr="Graphic 24"/>
          <p:cNvPicPr>
            <a:picLocks noChangeAspect="1"/>
          </p:cNvPicPr>
          <p:nvPr/>
        </p:nvPicPr>
        <p:blipFill>
          <a:blip r:embed="rId7"/>
          <a:srcRect l="46954" b="41615"/>
          <a:stretch>
            <a:fillRect/>
          </a:stretch>
        </p:blipFill>
        <p:spPr>
          <a:xfrm>
            <a:off x="-2" y="4779178"/>
            <a:ext cx="1899786" cy="2090913"/>
          </a:xfrm>
          <a:prstGeom prst="rect">
            <a:avLst/>
          </a:prstGeom>
          <a:ln w="12700">
            <a:miter lim="400000"/>
          </a:ln>
        </p:spPr>
      </p:pic>
      <p:pic>
        <p:nvPicPr>
          <p:cNvPr id="280" name="Picture 17" descr="Picture 17"/>
          <p:cNvPicPr>
            <a:picLocks noChangeAspect="1"/>
          </p:cNvPicPr>
          <p:nvPr/>
        </p:nvPicPr>
        <p:blipFill>
          <a:blip r:embed="rId5"/>
          <a:srcRect r="81772"/>
          <a:stretch>
            <a:fillRect/>
          </a:stretch>
        </p:blipFill>
        <p:spPr>
          <a:xfrm rot="5400000">
            <a:off x="3220237" y="4748572"/>
            <a:ext cx="650461" cy="3568399"/>
          </a:xfrm>
          <a:prstGeom prst="rect">
            <a:avLst/>
          </a:prstGeom>
          <a:ln w="12700">
            <a:miter lim="400000"/>
          </a:ln>
        </p:spPr>
      </p:pic>
      <p:sp>
        <p:nvSpPr>
          <p:cNvPr id="281" name="Text úrovne 1…"/>
          <p:cNvSpPr txBox="1">
            <a:spLocks noGrp="1"/>
          </p:cNvSpPr>
          <p:nvPr>
            <p:ph type="body" sz="quarter" idx="1" hasCustomPrompt="1"/>
          </p:nvPr>
        </p:nvSpPr>
        <p:spPr>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t>ČASŤ ČISTO iba TEXTOVÁ</a:t>
            </a:r>
          </a:p>
          <a:p>
            <a:pPr lvl="1"/>
            <a:endParaRPr/>
          </a:p>
          <a:p>
            <a:pPr lvl="2"/>
            <a:endParaRPr/>
          </a:p>
          <a:p>
            <a:pPr lvl="3"/>
            <a:endParaRPr/>
          </a:p>
          <a:p>
            <a:pPr lvl="4"/>
            <a:endParaRPr/>
          </a:p>
        </p:txBody>
      </p:sp>
      <p:sp>
        <p:nvSpPr>
          <p:cNvPr id="282"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283" name="Text Placeholder 22"/>
          <p:cNvSpPr>
            <a:spLocks noGrp="1"/>
          </p:cNvSpPr>
          <p:nvPr>
            <p:ph type="body" sz="quarter" idx="22"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284" name="Text Placeholder 20"/>
          <p:cNvSpPr>
            <a:spLocks noGrp="1"/>
          </p:cNvSpPr>
          <p:nvPr>
            <p:ph type="body" sz="half" idx="23" hasCustomPrompt="1"/>
          </p:nvPr>
        </p:nvSpPr>
        <p:spPr>
          <a:xfrm>
            <a:off x="2035731" y="3012881"/>
            <a:ext cx="8832293" cy="2902058"/>
          </a:xfrm>
          <a:prstGeom prst="rect">
            <a:avLst/>
          </a:prstGeom>
        </p:spPr>
        <p:txBody>
          <a:bodyPr numCol="2" spcCol="179999"/>
          <a:lstStyle>
            <a:lvl1pPr defTabSz="877822">
              <a:spcBef>
                <a:spcPts val="900"/>
              </a:spcBef>
              <a:defRPr sz="1300" cap="none">
                <a:solidFill>
                  <a:srgbClr val="808080"/>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285"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FFFFFF"/>
        </a:solidFill>
        <a:effectLst/>
      </p:bgPr>
    </p:bg>
    <p:spTree>
      <p:nvGrpSpPr>
        <p:cNvPr id="1" name=""/>
        <p:cNvGrpSpPr/>
        <p:nvPr/>
      </p:nvGrpSpPr>
      <p:grpSpPr>
        <a:xfrm>
          <a:off x="0" y="0"/>
          <a:ext cx="0" cy="0"/>
          <a:chOff x="0" y="0"/>
          <a:chExt cx="0" cy="0"/>
        </a:xfrm>
      </p:grpSpPr>
      <p:sp>
        <p:nvSpPr>
          <p:cNvPr id="292" name="Rectangle 15"/>
          <p:cNvSpPr/>
          <p:nvPr/>
        </p:nvSpPr>
        <p:spPr>
          <a:xfrm>
            <a:off x="-38101" y="0"/>
            <a:ext cx="3390901" cy="368303"/>
          </a:xfrm>
          <a:prstGeom prst="rect">
            <a:avLst/>
          </a:prstGeom>
          <a:solidFill>
            <a:schemeClr val="accent5"/>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293" name="Rectangle 14"/>
          <p:cNvSpPr/>
          <p:nvPr/>
        </p:nvSpPr>
        <p:spPr>
          <a:xfrm>
            <a:off x="-2" y="6045200"/>
            <a:ext cx="12192003" cy="817887"/>
          </a:xfrm>
          <a:prstGeom prst="rect">
            <a:avLst/>
          </a:prstGeom>
          <a:solidFill>
            <a:schemeClr val="accent5"/>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294" name="Rectangle 1"/>
          <p:cNvSpPr/>
          <p:nvPr/>
        </p:nvSpPr>
        <p:spPr>
          <a:xfrm>
            <a:off x="3352800" y="0"/>
            <a:ext cx="8839200" cy="817887"/>
          </a:xfrm>
          <a:prstGeom prst="rect">
            <a:avLst/>
          </a:prstGeom>
          <a:solidFill>
            <a:schemeClr val="accent3"/>
          </a:solidFill>
          <a:ln w="12700">
            <a:solidFill>
              <a:srgbClr val="303075"/>
            </a:solidFill>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pic>
        <p:nvPicPr>
          <p:cNvPr id="295" name="Graphic 25" descr="Graphic 25"/>
          <p:cNvPicPr>
            <a:picLocks noChangeAspect="1"/>
          </p:cNvPicPr>
          <p:nvPr/>
        </p:nvPicPr>
        <p:blipFill>
          <a:blip r:embed="rId2"/>
          <a:srcRect r="78236" b="2"/>
          <a:stretch>
            <a:fillRect/>
          </a:stretch>
        </p:blipFill>
        <p:spPr>
          <a:xfrm>
            <a:off x="11600081" y="1202288"/>
            <a:ext cx="591919" cy="2719578"/>
          </a:xfrm>
          <a:prstGeom prst="rect">
            <a:avLst/>
          </a:prstGeom>
          <a:ln w="12700">
            <a:miter lim="400000"/>
          </a:ln>
        </p:spPr>
      </p:pic>
      <p:pic>
        <p:nvPicPr>
          <p:cNvPr id="296" name="Graphic 4" descr="Graphic 4"/>
          <p:cNvPicPr>
            <a:picLocks noChangeAspect="1"/>
          </p:cNvPicPr>
          <p:nvPr/>
        </p:nvPicPr>
        <p:blipFill>
          <a:blip r:embed="rId3"/>
          <a:srcRect t="76569"/>
          <a:stretch>
            <a:fillRect/>
          </a:stretch>
        </p:blipFill>
        <p:spPr>
          <a:xfrm>
            <a:off x="1411876" y="-30212"/>
            <a:ext cx="3925457" cy="919758"/>
          </a:xfrm>
          <a:prstGeom prst="rect">
            <a:avLst/>
          </a:prstGeom>
          <a:ln w="12700">
            <a:miter lim="400000"/>
          </a:ln>
        </p:spPr>
      </p:pic>
      <p:pic>
        <p:nvPicPr>
          <p:cNvPr id="297" name="Picture 5" descr="Picture 5"/>
          <p:cNvPicPr>
            <a:picLocks noChangeAspect="1"/>
          </p:cNvPicPr>
          <p:nvPr/>
        </p:nvPicPr>
        <p:blipFill>
          <a:blip r:embed="rId4"/>
          <a:stretch>
            <a:fillRect/>
          </a:stretch>
        </p:blipFill>
        <p:spPr>
          <a:xfrm>
            <a:off x="9717923" y="0"/>
            <a:ext cx="2474078" cy="1798530"/>
          </a:xfrm>
          <a:prstGeom prst="rect">
            <a:avLst/>
          </a:prstGeom>
          <a:ln w="12700">
            <a:miter lim="400000"/>
          </a:ln>
        </p:spPr>
      </p:pic>
      <p:pic>
        <p:nvPicPr>
          <p:cNvPr id="298" name="Picture 13" descr="Picture 13"/>
          <p:cNvPicPr>
            <a:picLocks noChangeAspect="1"/>
          </p:cNvPicPr>
          <p:nvPr/>
        </p:nvPicPr>
        <p:blipFill>
          <a:blip r:embed="rId5"/>
          <a:srcRect r="80501"/>
          <a:stretch>
            <a:fillRect/>
          </a:stretch>
        </p:blipFill>
        <p:spPr>
          <a:xfrm>
            <a:off x="11696934" y="476250"/>
            <a:ext cx="495069" cy="2538865"/>
          </a:xfrm>
          <a:prstGeom prst="rect">
            <a:avLst/>
          </a:prstGeom>
          <a:ln w="12700">
            <a:miter lim="400000"/>
          </a:ln>
        </p:spPr>
      </p:pic>
      <p:pic>
        <p:nvPicPr>
          <p:cNvPr id="299" name="Graphic 2" descr="Graphic 2"/>
          <p:cNvPicPr>
            <a:picLocks noChangeAspect="1"/>
          </p:cNvPicPr>
          <p:nvPr/>
        </p:nvPicPr>
        <p:blipFill>
          <a:blip r:embed="rId6"/>
          <a:srcRect t="71406"/>
          <a:stretch>
            <a:fillRect/>
          </a:stretch>
        </p:blipFill>
        <p:spPr>
          <a:xfrm>
            <a:off x="3067210" y="-37216"/>
            <a:ext cx="2407593" cy="698076"/>
          </a:xfrm>
          <a:prstGeom prst="rect">
            <a:avLst/>
          </a:prstGeom>
          <a:ln w="12700">
            <a:miter lim="400000"/>
          </a:ln>
        </p:spPr>
      </p:pic>
      <p:pic>
        <p:nvPicPr>
          <p:cNvPr id="300" name="Graphic 24" descr="Graphic 24"/>
          <p:cNvPicPr>
            <a:picLocks noChangeAspect="1"/>
          </p:cNvPicPr>
          <p:nvPr/>
        </p:nvPicPr>
        <p:blipFill>
          <a:blip r:embed="rId7"/>
          <a:srcRect l="71265" b="41615"/>
          <a:stretch>
            <a:fillRect/>
          </a:stretch>
        </p:blipFill>
        <p:spPr>
          <a:xfrm>
            <a:off x="-38100" y="4767088"/>
            <a:ext cx="1029119" cy="2090912"/>
          </a:xfrm>
          <a:prstGeom prst="rect">
            <a:avLst/>
          </a:prstGeom>
          <a:ln w="12700">
            <a:miter lim="400000"/>
          </a:ln>
        </p:spPr>
      </p:pic>
      <p:pic>
        <p:nvPicPr>
          <p:cNvPr id="301" name="Picture 17" descr="Picture 17"/>
          <p:cNvPicPr>
            <a:picLocks noChangeAspect="1"/>
          </p:cNvPicPr>
          <p:nvPr/>
        </p:nvPicPr>
        <p:blipFill>
          <a:blip r:embed="rId5"/>
          <a:srcRect r="81772"/>
          <a:stretch>
            <a:fillRect/>
          </a:stretch>
        </p:blipFill>
        <p:spPr>
          <a:xfrm rot="5400000">
            <a:off x="3220237" y="4748572"/>
            <a:ext cx="650461" cy="3568399"/>
          </a:xfrm>
          <a:prstGeom prst="rect">
            <a:avLst/>
          </a:prstGeom>
          <a:ln w="12700">
            <a:miter lim="400000"/>
          </a:ln>
        </p:spPr>
      </p:pic>
      <p:sp>
        <p:nvSpPr>
          <p:cNvPr id="302" name="Text úrovne 1…"/>
          <p:cNvSpPr txBox="1">
            <a:spLocks noGrp="1"/>
          </p:cNvSpPr>
          <p:nvPr>
            <p:ph type="body" sz="quarter" idx="1" hasCustomPrompt="1"/>
          </p:nvPr>
        </p:nvSpPr>
        <p:spPr>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t>ČASŤ ČISTO iba TEXTOVÁ</a:t>
            </a:r>
          </a:p>
          <a:p>
            <a:pPr lvl="1"/>
            <a:endParaRPr/>
          </a:p>
          <a:p>
            <a:pPr lvl="2"/>
            <a:endParaRPr/>
          </a:p>
          <a:p>
            <a:pPr lvl="3"/>
            <a:endParaRPr/>
          </a:p>
          <a:p>
            <a:pPr lvl="4"/>
            <a:endParaRPr/>
          </a:p>
        </p:txBody>
      </p:sp>
      <p:sp>
        <p:nvSpPr>
          <p:cNvPr id="303"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304" name="Text Placeholder 22"/>
          <p:cNvSpPr>
            <a:spLocks noGrp="1"/>
          </p:cNvSpPr>
          <p:nvPr>
            <p:ph type="body" sz="quarter" idx="22" hasCustomPrompt="1"/>
          </p:nvPr>
        </p:nvSpPr>
        <p:spPr>
          <a:xfrm>
            <a:off x="5416825" y="219354"/>
            <a:ext cx="4455574" cy="334965"/>
          </a:xfrm>
          <a:prstGeom prst="rect">
            <a:avLst/>
          </a:prstGeom>
        </p:spPr>
        <p:txBody>
          <a:bodyPr/>
          <a:lstStyle>
            <a:lvl1pPr algn="r">
              <a:defRPr sz="1400" cap="none">
                <a:latin typeface="Tahoma"/>
                <a:ea typeface="Tahoma"/>
                <a:cs typeface="Tahoma"/>
                <a:sym typeface="Tahoma"/>
              </a:defRPr>
            </a:lvl1pPr>
          </a:lstStyle>
          <a:p>
            <a:r>
              <a:t>Názov prezentácie</a:t>
            </a:r>
          </a:p>
        </p:txBody>
      </p:sp>
      <p:sp>
        <p:nvSpPr>
          <p:cNvPr id="305" name="Text Placeholder 20"/>
          <p:cNvSpPr>
            <a:spLocks noGrp="1"/>
          </p:cNvSpPr>
          <p:nvPr>
            <p:ph type="body" sz="half" idx="23" hasCustomPrompt="1"/>
          </p:nvPr>
        </p:nvSpPr>
        <p:spPr>
          <a:xfrm>
            <a:off x="2035731" y="3012881"/>
            <a:ext cx="8832293" cy="2902058"/>
          </a:xfrm>
          <a:prstGeom prst="rect">
            <a:avLst/>
          </a:prstGeom>
        </p:spPr>
        <p:txBody>
          <a:bodyPr numCol="2" spcCol="179999"/>
          <a:lstStyle>
            <a:lvl1pPr defTabSz="877822">
              <a:spcBef>
                <a:spcPts val="900"/>
              </a:spcBef>
              <a:defRPr sz="1300" cap="none">
                <a:solidFill>
                  <a:srgbClr val="808080"/>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306"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13" name="Rectangle 15"/>
          <p:cNvSpPr/>
          <p:nvPr/>
        </p:nvSpPr>
        <p:spPr>
          <a:xfrm>
            <a:off x="-38101" y="0"/>
            <a:ext cx="3390901" cy="368303"/>
          </a:xfrm>
          <a:prstGeom prst="rect">
            <a:avLst/>
          </a:prstGeom>
          <a:solidFill>
            <a:schemeClr val="accent6"/>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314" name="Rectangle 14"/>
          <p:cNvSpPr/>
          <p:nvPr/>
        </p:nvSpPr>
        <p:spPr>
          <a:xfrm>
            <a:off x="-2" y="6045200"/>
            <a:ext cx="12192003" cy="817887"/>
          </a:xfrm>
          <a:prstGeom prst="rect">
            <a:avLst/>
          </a:prstGeom>
          <a:solidFill>
            <a:schemeClr val="accent6"/>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pic>
        <p:nvPicPr>
          <p:cNvPr id="315" name="Graphic 25" descr="Graphic 25"/>
          <p:cNvPicPr>
            <a:picLocks noChangeAspect="1"/>
          </p:cNvPicPr>
          <p:nvPr/>
        </p:nvPicPr>
        <p:blipFill>
          <a:blip r:embed="rId2"/>
          <a:srcRect r="78236" b="2"/>
          <a:stretch>
            <a:fillRect/>
          </a:stretch>
        </p:blipFill>
        <p:spPr>
          <a:xfrm>
            <a:off x="11600081" y="1202288"/>
            <a:ext cx="591919" cy="2719578"/>
          </a:xfrm>
          <a:prstGeom prst="rect">
            <a:avLst/>
          </a:prstGeom>
          <a:ln w="12700">
            <a:miter lim="400000"/>
          </a:ln>
        </p:spPr>
      </p:pic>
      <p:pic>
        <p:nvPicPr>
          <p:cNvPr id="316" name="Graphic 4" descr="Graphic 4"/>
          <p:cNvPicPr>
            <a:picLocks noChangeAspect="1"/>
          </p:cNvPicPr>
          <p:nvPr/>
        </p:nvPicPr>
        <p:blipFill>
          <a:blip r:embed="rId3"/>
          <a:srcRect t="76569"/>
          <a:stretch>
            <a:fillRect/>
          </a:stretch>
        </p:blipFill>
        <p:spPr>
          <a:xfrm>
            <a:off x="1411876" y="-30212"/>
            <a:ext cx="3925457" cy="919758"/>
          </a:xfrm>
          <a:prstGeom prst="rect">
            <a:avLst/>
          </a:prstGeom>
          <a:ln w="12700">
            <a:miter lim="400000"/>
          </a:ln>
        </p:spPr>
      </p:pic>
      <p:pic>
        <p:nvPicPr>
          <p:cNvPr id="317" name="Picture 5" descr="Picture 5"/>
          <p:cNvPicPr>
            <a:picLocks noChangeAspect="1"/>
          </p:cNvPicPr>
          <p:nvPr/>
        </p:nvPicPr>
        <p:blipFill>
          <a:blip r:embed="rId4"/>
          <a:stretch>
            <a:fillRect/>
          </a:stretch>
        </p:blipFill>
        <p:spPr>
          <a:xfrm>
            <a:off x="9717923" y="0"/>
            <a:ext cx="2474078" cy="1798530"/>
          </a:xfrm>
          <a:prstGeom prst="rect">
            <a:avLst/>
          </a:prstGeom>
          <a:ln w="12700">
            <a:miter lim="400000"/>
          </a:ln>
        </p:spPr>
      </p:pic>
      <p:pic>
        <p:nvPicPr>
          <p:cNvPr id="318" name="Picture 13" descr="Picture 13"/>
          <p:cNvPicPr>
            <a:picLocks noChangeAspect="1"/>
          </p:cNvPicPr>
          <p:nvPr/>
        </p:nvPicPr>
        <p:blipFill>
          <a:blip r:embed="rId5"/>
          <a:srcRect r="80501"/>
          <a:stretch>
            <a:fillRect/>
          </a:stretch>
        </p:blipFill>
        <p:spPr>
          <a:xfrm>
            <a:off x="11696934" y="476250"/>
            <a:ext cx="495069" cy="2538865"/>
          </a:xfrm>
          <a:prstGeom prst="rect">
            <a:avLst/>
          </a:prstGeom>
          <a:ln w="12700">
            <a:miter lim="400000"/>
          </a:ln>
        </p:spPr>
      </p:pic>
      <p:pic>
        <p:nvPicPr>
          <p:cNvPr id="319" name="Graphic 2" descr="Graphic 2"/>
          <p:cNvPicPr>
            <a:picLocks noChangeAspect="1"/>
          </p:cNvPicPr>
          <p:nvPr/>
        </p:nvPicPr>
        <p:blipFill>
          <a:blip r:embed="rId6"/>
          <a:srcRect t="71406"/>
          <a:stretch>
            <a:fillRect/>
          </a:stretch>
        </p:blipFill>
        <p:spPr>
          <a:xfrm>
            <a:off x="3067210" y="-37216"/>
            <a:ext cx="2407593" cy="698076"/>
          </a:xfrm>
          <a:prstGeom prst="rect">
            <a:avLst/>
          </a:prstGeom>
          <a:ln w="12700">
            <a:miter lim="400000"/>
          </a:ln>
        </p:spPr>
      </p:pic>
      <p:pic>
        <p:nvPicPr>
          <p:cNvPr id="320" name="Graphic 24" descr="Graphic 24"/>
          <p:cNvPicPr>
            <a:picLocks noChangeAspect="1"/>
          </p:cNvPicPr>
          <p:nvPr/>
        </p:nvPicPr>
        <p:blipFill>
          <a:blip r:embed="rId7"/>
          <a:srcRect l="71265" b="41615"/>
          <a:stretch>
            <a:fillRect/>
          </a:stretch>
        </p:blipFill>
        <p:spPr>
          <a:xfrm>
            <a:off x="-38100" y="4767088"/>
            <a:ext cx="1029119" cy="2090912"/>
          </a:xfrm>
          <a:prstGeom prst="rect">
            <a:avLst/>
          </a:prstGeom>
          <a:ln w="12700">
            <a:miter lim="400000"/>
          </a:ln>
        </p:spPr>
      </p:pic>
      <p:pic>
        <p:nvPicPr>
          <p:cNvPr id="321" name="Picture 17" descr="Picture 17"/>
          <p:cNvPicPr>
            <a:picLocks noChangeAspect="1"/>
          </p:cNvPicPr>
          <p:nvPr/>
        </p:nvPicPr>
        <p:blipFill>
          <a:blip r:embed="rId5"/>
          <a:srcRect r="81772"/>
          <a:stretch>
            <a:fillRect/>
          </a:stretch>
        </p:blipFill>
        <p:spPr>
          <a:xfrm rot="5400000">
            <a:off x="3220237" y="4748572"/>
            <a:ext cx="650461" cy="3568399"/>
          </a:xfrm>
          <a:prstGeom prst="rect">
            <a:avLst/>
          </a:prstGeom>
          <a:ln w="12700">
            <a:miter lim="400000"/>
          </a:ln>
        </p:spPr>
      </p:pic>
      <p:sp>
        <p:nvSpPr>
          <p:cNvPr id="322" name="Text úrovne 1…"/>
          <p:cNvSpPr txBox="1">
            <a:spLocks noGrp="1"/>
          </p:cNvSpPr>
          <p:nvPr>
            <p:ph type="body" sz="quarter" idx="1" hasCustomPrompt="1"/>
          </p:nvPr>
        </p:nvSpPr>
        <p:spPr>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t>ČASŤ ČISTO iba TEXTOVÁ</a:t>
            </a:r>
          </a:p>
          <a:p>
            <a:pPr lvl="1"/>
            <a:endParaRPr/>
          </a:p>
          <a:p>
            <a:pPr lvl="2"/>
            <a:endParaRPr/>
          </a:p>
          <a:p>
            <a:pPr lvl="3"/>
            <a:endParaRPr/>
          </a:p>
          <a:p>
            <a:pPr lvl="4"/>
            <a:endParaRPr/>
          </a:p>
        </p:txBody>
      </p:sp>
      <p:sp>
        <p:nvSpPr>
          <p:cNvPr id="323"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324" name="Text Placeholder 22"/>
          <p:cNvSpPr>
            <a:spLocks noGrp="1"/>
          </p:cNvSpPr>
          <p:nvPr>
            <p:ph type="body" sz="quarter" idx="22" hasCustomPrompt="1"/>
          </p:nvPr>
        </p:nvSpPr>
        <p:spPr>
          <a:xfrm>
            <a:off x="5474801" y="219354"/>
            <a:ext cx="4397598"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325" name="Text Placeholder 20"/>
          <p:cNvSpPr>
            <a:spLocks noGrp="1"/>
          </p:cNvSpPr>
          <p:nvPr>
            <p:ph type="body" sz="half" idx="23" hasCustomPrompt="1"/>
          </p:nvPr>
        </p:nvSpPr>
        <p:spPr>
          <a:xfrm>
            <a:off x="2035731" y="3012881"/>
            <a:ext cx="8832293" cy="2902058"/>
          </a:xfrm>
          <a:prstGeom prst="rect">
            <a:avLst/>
          </a:prstGeom>
        </p:spPr>
        <p:txBody>
          <a:bodyPr numCol="2" spcCol="179999"/>
          <a:lstStyle>
            <a:lvl1pPr defTabSz="877822">
              <a:spcBef>
                <a:spcPts val="900"/>
              </a:spcBef>
              <a:defRPr sz="1300" cap="none">
                <a:solidFill>
                  <a:srgbClr val="808080"/>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326"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FFFFFF"/>
        </a:solidFill>
        <a:effectLst/>
      </p:bgPr>
    </p:bg>
    <p:spTree>
      <p:nvGrpSpPr>
        <p:cNvPr id="1" name=""/>
        <p:cNvGrpSpPr/>
        <p:nvPr/>
      </p:nvGrpSpPr>
      <p:grpSpPr>
        <a:xfrm>
          <a:off x="0" y="0"/>
          <a:ext cx="0" cy="0"/>
          <a:chOff x="0" y="0"/>
          <a:chExt cx="0" cy="0"/>
        </a:xfrm>
      </p:grpSpPr>
      <p:sp>
        <p:nvSpPr>
          <p:cNvPr id="333" name="Rectangle 15"/>
          <p:cNvSpPr/>
          <p:nvPr/>
        </p:nvSpPr>
        <p:spPr>
          <a:xfrm>
            <a:off x="-2" y="0"/>
            <a:ext cx="3352801" cy="368303"/>
          </a:xfrm>
          <a:prstGeom prst="rect">
            <a:avLst/>
          </a:prstGeom>
          <a:solidFill>
            <a:schemeClr val="accent3"/>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334" name="Rectangle 14"/>
          <p:cNvSpPr/>
          <p:nvPr/>
        </p:nvSpPr>
        <p:spPr>
          <a:xfrm>
            <a:off x="-2" y="5384800"/>
            <a:ext cx="12192003" cy="1478287"/>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335" name="Rectangle 1"/>
          <p:cNvSpPr/>
          <p:nvPr/>
        </p:nvSpPr>
        <p:spPr>
          <a:xfrm>
            <a:off x="3352800" y="0"/>
            <a:ext cx="8839200" cy="817887"/>
          </a:xfrm>
          <a:prstGeom prst="rect">
            <a:avLst/>
          </a:prstGeom>
          <a:solidFill>
            <a:schemeClr val="accent1"/>
          </a:solidFill>
          <a:ln w="12700">
            <a:solidFill>
              <a:srgbClr val="303075"/>
            </a:solidFill>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pic>
        <p:nvPicPr>
          <p:cNvPr id="336" name="Graphic 25" descr="Graphic 25"/>
          <p:cNvPicPr>
            <a:picLocks noChangeAspect="1"/>
          </p:cNvPicPr>
          <p:nvPr/>
        </p:nvPicPr>
        <p:blipFill>
          <a:blip r:embed="rId2"/>
          <a:srcRect r="78236" b="2"/>
          <a:stretch>
            <a:fillRect/>
          </a:stretch>
        </p:blipFill>
        <p:spPr>
          <a:xfrm>
            <a:off x="11600081" y="1202288"/>
            <a:ext cx="591919" cy="2719578"/>
          </a:xfrm>
          <a:prstGeom prst="rect">
            <a:avLst/>
          </a:prstGeom>
          <a:ln w="12700">
            <a:miter lim="400000"/>
          </a:ln>
        </p:spPr>
      </p:pic>
      <p:pic>
        <p:nvPicPr>
          <p:cNvPr id="337" name="Graphic 4" descr="Graphic 4"/>
          <p:cNvPicPr>
            <a:picLocks noChangeAspect="1"/>
          </p:cNvPicPr>
          <p:nvPr/>
        </p:nvPicPr>
        <p:blipFill>
          <a:blip r:embed="rId3"/>
          <a:srcRect t="76569"/>
          <a:stretch>
            <a:fillRect/>
          </a:stretch>
        </p:blipFill>
        <p:spPr>
          <a:xfrm>
            <a:off x="1411876" y="-30212"/>
            <a:ext cx="3925457" cy="919758"/>
          </a:xfrm>
          <a:prstGeom prst="rect">
            <a:avLst/>
          </a:prstGeom>
          <a:ln w="12700">
            <a:miter lim="400000"/>
          </a:ln>
        </p:spPr>
      </p:pic>
      <p:pic>
        <p:nvPicPr>
          <p:cNvPr id="338" name="Picture 5" descr="Picture 5"/>
          <p:cNvPicPr>
            <a:picLocks noChangeAspect="1"/>
          </p:cNvPicPr>
          <p:nvPr/>
        </p:nvPicPr>
        <p:blipFill>
          <a:blip r:embed="rId4"/>
          <a:stretch>
            <a:fillRect/>
          </a:stretch>
        </p:blipFill>
        <p:spPr>
          <a:xfrm>
            <a:off x="9717923" y="0"/>
            <a:ext cx="2474078" cy="1798530"/>
          </a:xfrm>
          <a:prstGeom prst="rect">
            <a:avLst/>
          </a:prstGeom>
          <a:ln w="12700">
            <a:miter lim="400000"/>
          </a:ln>
        </p:spPr>
      </p:pic>
      <p:pic>
        <p:nvPicPr>
          <p:cNvPr id="339" name="Picture 13" descr="Picture 13"/>
          <p:cNvPicPr>
            <a:picLocks noChangeAspect="1"/>
          </p:cNvPicPr>
          <p:nvPr/>
        </p:nvPicPr>
        <p:blipFill>
          <a:blip r:embed="rId5"/>
          <a:srcRect r="80501"/>
          <a:stretch>
            <a:fillRect/>
          </a:stretch>
        </p:blipFill>
        <p:spPr>
          <a:xfrm>
            <a:off x="11696934" y="476250"/>
            <a:ext cx="495069" cy="2538865"/>
          </a:xfrm>
          <a:prstGeom prst="rect">
            <a:avLst/>
          </a:prstGeom>
          <a:ln w="12700">
            <a:miter lim="400000"/>
          </a:ln>
        </p:spPr>
      </p:pic>
      <p:pic>
        <p:nvPicPr>
          <p:cNvPr id="340" name="Graphic 2" descr="Graphic 2"/>
          <p:cNvPicPr>
            <a:picLocks noChangeAspect="1"/>
          </p:cNvPicPr>
          <p:nvPr/>
        </p:nvPicPr>
        <p:blipFill>
          <a:blip r:embed="rId6"/>
          <a:srcRect t="71406"/>
          <a:stretch>
            <a:fillRect/>
          </a:stretch>
        </p:blipFill>
        <p:spPr>
          <a:xfrm>
            <a:off x="3067210" y="-37216"/>
            <a:ext cx="2407593" cy="698076"/>
          </a:xfrm>
          <a:prstGeom prst="rect">
            <a:avLst/>
          </a:prstGeom>
          <a:ln w="12700">
            <a:miter lim="400000"/>
          </a:ln>
        </p:spPr>
      </p:pic>
      <p:pic>
        <p:nvPicPr>
          <p:cNvPr id="341" name="Graphic 24" descr="Graphic 24"/>
          <p:cNvPicPr>
            <a:picLocks noChangeAspect="1"/>
          </p:cNvPicPr>
          <p:nvPr/>
        </p:nvPicPr>
        <p:blipFill>
          <a:blip r:embed="rId7"/>
          <a:srcRect l="46954" b="41615"/>
          <a:stretch>
            <a:fillRect/>
          </a:stretch>
        </p:blipFill>
        <p:spPr>
          <a:xfrm>
            <a:off x="-2" y="4779178"/>
            <a:ext cx="1899786" cy="2090913"/>
          </a:xfrm>
          <a:prstGeom prst="rect">
            <a:avLst/>
          </a:prstGeom>
          <a:ln w="12700">
            <a:miter lim="400000"/>
          </a:ln>
        </p:spPr>
      </p:pic>
      <p:pic>
        <p:nvPicPr>
          <p:cNvPr id="342" name="Picture 17" descr="Picture 17"/>
          <p:cNvPicPr>
            <a:picLocks noChangeAspect="1"/>
          </p:cNvPicPr>
          <p:nvPr/>
        </p:nvPicPr>
        <p:blipFill>
          <a:blip r:embed="rId5"/>
          <a:srcRect r="81772"/>
          <a:stretch>
            <a:fillRect/>
          </a:stretch>
        </p:blipFill>
        <p:spPr>
          <a:xfrm rot="5400000">
            <a:off x="3220237" y="4748572"/>
            <a:ext cx="650461" cy="3568399"/>
          </a:xfrm>
          <a:prstGeom prst="rect">
            <a:avLst/>
          </a:prstGeom>
          <a:ln w="12700">
            <a:miter lim="400000"/>
          </a:ln>
        </p:spPr>
      </p:pic>
      <p:sp>
        <p:nvSpPr>
          <p:cNvPr id="343" name="Picture Placeholder 6"/>
          <p:cNvSpPr>
            <a:spLocks noGrp="1"/>
          </p:cNvSpPr>
          <p:nvPr>
            <p:ph type="pic" sz="half" idx="21"/>
          </p:nvPr>
        </p:nvSpPr>
        <p:spPr>
          <a:xfrm>
            <a:off x="839787" y="2174182"/>
            <a:ext cx="4513999" cy="3957436"/>
          </a:xfrm>
          <a:prstGeom prst="rect">
            <a:avLst/>
          </a:prstGeom>
        </p:spPr>
        <p:txBody>
          <a:bodyPr lIns="91439" tIns="45719" rIns="91439" bIns="45719">
            <a:noAutofit/>
          </a:bodyPr>
          <a:lstStyle/>
          <a:p>
            <a:endParaRPr/>
          </a:p>
        </p:txBody>
      </p:sp>
      <p:sp>
        <p:nvSpPr>
          <p:cNvPr id="344" name="Picture Placeholder 6"/>
          <p:cNvSpPr>
            <a:spLocks noGrp="1"/>
          </p:cNvSpPr>
          <p:nvPr>
            <p:ph type="pic" sz="quarter" idx="22"/>
          </p:nvPr>
        </p:nvSpPr>
        <p:spPr>
          <a:xfrm>
            <a:off x="5452843" y="2163966"/>
            <a:ext cx="3213102" cy="1988934"/>
          </a:xfrm>
          <a:prstGeom prst="rect">
            <a:avLst/>
          </a:prstGeom>
        </p:spPr>
        <p:txBody>
          <a:bodyPr lIns="91439" tIns="45719" rIns="91439" bIns="45719">
            <a:noAutofit/>
          </a:bodyPr>
          <a:lstStyle/>
          <a:p>
            <a:endParaRPr/>
          </a:p>
        </p:txBody>
      </p:sp>
      <p:sp>
        <p:nvSpPr>
          <p:cNvPr id="345" name="Picture Placeholder 6"/>
          <p:cNvSpPr>
            <a:spLocks noGrp="1"/>
          </p:cNvSpPr>
          <p:nvPr>
            <p:ph type="pic" sz="quarter" idx="23"/>
          </p:nvPr>
        </p:nvSpPr>
        <p:spPr>
          <a:xfrm>
            <a:off x="5452843" y="4299277"/>
            <a:ext cx="3213102" cy="1822123"/>
          </a:xfrm>
          <a:prstGeom prst="rect">
            <a:avLst/>
          </a:prstGeom>
        </p:spPr>
        <p:txBody>
          <a:bodyPr lIns="91439" tIns="45719" rIns="91439" bIns="45719">
            <a:noAutofit/>
          </a:bodyPr>
          <a:lstStyle/>
          <a:p>
            <a:endParaRPr/>
          </a:p>
        </p:txBody>
      </p:sp>
      <p:sp>
        <p:nvSpPr>
          <p:cNvPr id="346" name="Picture Placeholder 6"/>
          <p:cNvSpPr>
            <a:spLocks noGrp="1"/>
          </p:cNvSpPr>
          <p:nvPr>
            <p:ph type="pic" sz="quarter" idx="24"/>
          </p:nvPr>
        </p:nvSpPr>
        <p:spPr>
          <a:xfrm>
            <a:off x="8784787" y="2174182"/>
            <a:ext cx="2932351" cy="3957436"/>
          </a:xfrm>
          <a:prstGeom prst="rect">
            <a:avLst/>
          </a:prstGeom>
        </p:spPr>
        <p:txBody>
          <a:bodyPr lIns="91439" tIns="45719" rIns="91439" bIns="45719">
            <a:noAutofit/>
          </a:bodyPr>
          <a:lstStyle/>
          <a:p>
            <a:endParaRPr/>
          </a:p>
        </p:txBody>
      </p:sp>
      <p:sp>
        <p:nvSpPr>
          <p:cNvPr id="347" name="Text úrovne 1…"/>
          <p:cNvSpPr txBox="1">
            <a:spLocks noGrp="1"/>
          </p:cNvSpPr>
          <p:nvPr>
            <p:ph type="body" sz="quarter" idx="1" hasCustomPrompt="1"/>
          </p:nvPr>
        </p:nvSpPr>
        <p:spPr>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t>ČASŤ iba s fotkami</a:t>
            </a:r>
          </a:p>
          <a:p>
            <a:pPr lvl="1"/>
            <a:endParaRPr/>
          </a:p>
          <a:p>
            <a:pPr lvl="2"/>
            <a:endParaRPr/>
          </a:p>
          <a:p>
            <a:pPr lvl="3"/>
            <a:endParaRPr/>
          </a:p>
          <a:p>
            <a:pPr lvl="4"/>
            <a:endParaRPr/>
          </a:p>
        </p:txBody>
      </p:sp>
      <p:sp>
        <p:nvSpPr>
          <p:cNvPr id="348" name="Text Placeholder 22"/>
          <p:cNvSpPr>
            <a:spLocks noGrp="1"/>
          </p:cNvSpPr>
          <p:nvPr>
            <p:ph type="body" sz="quarter" idx="25"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349"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FFFFFF"/>
        </a:solidFill>
        <a:effectLst/>
      </p:bgPr>
    </p:bg>
    <p:spTree>
      <p:nvGrpSpPr>
        <p:cNvPr id="1" name=""/>
        <p:cNvGrpSpPr/>
        <p:nvPr/>
      </p:nvGrpSpPr>
      <p:grpSpPr>
        <a:xfrm>
          <a:off x="0" y="0"/>
          <a:ext cx="0" cy="0"/>
          <a:chOff x="0" y="0"/>
          <a:chExt cx="0" cy="0"/>
        </a:xfrm>
      </p:grpSpPr>
      <p:sp>
        <p:nvSpPr>
          <p:cNvPr id="356" name="Rectangle 15"/>
          <p:cNvSpPr/>
          <p:nvPr/>
        </p:nvSpPr>
        <p:spPr>
          <a:xfrm>
            <a:off x="-38101" y="0"/>
            <a:ext cx="3390901" cy="368303"/>
          </a:xfrm>
          <a:prstGeom prst="rect">
            <a:avLst/>
          </a:prstGeom>
          <a:solidFill>
            <a:schemeClr val="accent5"/>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357" name="Rectangle 14"/>
          <p:cNvSpPr/>
          <p:nvPr/>
        </p:nvSpPr>
        <p:spPr>
          <a:xfrm>
            <a:off x="-2" y="5040965"/>
            <a:ext cx="12192003" cy="1822122"/>
          </a:xfrm>
          <a:prstGeom prst="rect">
            <a:avLst/>
          </a:prstGeom>
          <a:solidFill>
            <a:schemeClr val="accent5"/>
          </a:solidFill>
          <a:ln w="12700">
            <a:miter lim="400000"/>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sp>
        <p:nvSpPr>
          <p:cNvPr id="358" name="Rectangle 1"/>
          <p:cNvSpPr/>
          <p:nvPr/>
        </p:nvSpPr>
        <p:spPr>
          <a:xfrm>
            <a:off x="3352800" y="0"/>
            <a:ext cx="8839200" cy="817887"/>
          </a:xfrm>
          <a:prstGeom prst="rect">
            <a:avLst/>
          </a:prstGeom>
          <a:solidFill>
            <a:schemeClr val="accent3"/>
          </a:solidFill>
          <a:ln w="12700">
            <a:solidFill>
              <a:srgbClr val="303075"/>
            </a:solidFill>
          </a:ln>
        </p:spPr>
        <p:txBody>
          <a:bodyPr lIns="45718" tIns="45718" rIns="45718" bIns="45718" anchor="ctr"/>
          <a:lstStyle/>
          <a:p>
            <a:pPr algn="ctr">
              <a:defRPr>
                <a:solidFill>
                  <a:srgbClr val="FFFFFF"/>
                </a:solidFill>
                <a:latin typeface="Gill Sans MT"/>
                <a:ea typeface="Gill Sans MT"/>
                <a:cs typeface="Gill Sans MT"/>
                <a:sym typeface="Gill Sans MT"/>
              </a:defRPr>
            </a:pPr>
            <a:endParaRPr/>
          </a:p>
        </p:txBody>
      </p:sp>
      <p:pic>
        <p:nvPicPr>
          <p:cNvPr id="359" name="Graphic 25" descr="Graphic 25"/>
          <p:cNvPicPr>
            <a:picLocks noChangeAspect="1"/>
          </p:cNvPicPr>
          <p:nvPr/>
        </p:nvPicPr>
        <p:blipFill>
          <a:blip r:embed="rId2"/>
          <a:srcRect r="78236" b="2"/>
          <a:stretch>
            <a:fillRect/>
          </a:stretch>
        </p:blipFill>
        <p:spPr>
          <a:xfrm>
            <a:off x="11600081" y="1202288"/>
            <a:ext cx="591919" cy="2719578"/>
          </a:xfrm>
          <a:prstGeom prst="rect">
            <a:avLst/>
          </a:prstGeom>
          <a:ln w="12700">
            <a:miter lim="400000"/>
          </a:ln>
        </p:spPr>
      </p:pic>
      <p:pic>
        <p:nvPicPr>
          <p:cNvPr id="360" name="Graphic 4" descr="Graphic 4"/>
          <p:cNvPicPr>
            <a:picLocks noChangeAspect="1"/>
          </p:cNvPicPr>
          <p:nvPr/>
        </p:nvPicPr>
        <p:blipFill>
          <a:blip r:embed="rId3"/>
          <a:srcRect t="76569"/>
          <a:stretch>
            <a:fillRect/>
          </a:stretch>
        </p:blipFill>
        <p:spPr>
          <a:xfrm>
            <a:off x="1411876" y="-30212"/>
            <a:ext cx="3925457" cy="919758"/>
          </a:xfrm>
          <a:prstGeom prst="rect">
            <a:avLst/>
          </a:prstGeom>
          <a:ln w="12700">
            <a:miter lim="400000"/>
          </a:ln>
        </p:spPr>
      </p:pic>
      <p:pic>
        <p:nvPicPr>
          <p:cNvPr id="361" name="Picture 5" descr="Picture 5"/>
          <p:cNvPicPr>
            <a:picLocks noChangeAspect="1"/>
          </p:cNvPicPr>
          <p:nvPr/>
        </p:nvPicPr>
        <p:blipFill>
          <a:blip r:embed="rId4"/>
          <a:stretch>
            <a:fillRect/>
          </a:stretch>
        </p:blipFill>
        <p:spPr>
          <a:xfrm>
            <a:off x="9717923" y="0"/>
            <a:ext cx="2474078" cy="1798530"/>
          </a:xfrm>
          <a:prstGeom prst="rect">
            <a:avLst/>
          </a:prstGeom>
          <a:ln w="12700">
            <a:miter lim="400000"/>
          </a:ln>
        </p:spPr>
      </p:pic>
      <p:pic>
        <p:nvPicPr>
          <p:cNvPr id="362" name="Picture 13" descr="Picture 13"/>
          <p:cNvPicPr>
            <a:picLocks noChangeAspect="1"/>
          </p:cNvPicPr>
          <p:nvPr/>
        </p:nvPicPr>
        <p:blipFill>
          <a:blip r:embed="rId5"/>
          <a:srcRect r="80501"/>
          <a:stretch>
            <a:fillRect/>
          </a:stretch>
        </p:blipFill>
        <p:spPr>
          <a:xfrm>
            <a:off x="11696934" y="476250"/>
            <a:ext cx="495069" cy="2538865"/>
          </a:xfrm>
          <a:prstGeom prst="rect">
            <a:avLst/>
          </a:prstGeom>
          <a:ln w="12700">
            <a:miter lim="400000"/>
          </a:ln>
        </p:spPr>
      </p:pic>
      <p:pic>
        <p:nvPicPr>
          <p:cNvPr id="363" name="Graphic 2" descr="Graphic 2"/>
          <p:cNvPicPr>
            <a:picLocks noChangeAspect="1"/>
          </p:cNvPicPr>
          <p:nvPr/>
        </p:nvPicPr>
        <p:blipFill>
          <a:blip r:embed="rId6"/>
          <a:srcRect t="71406"/>
          <a:stretch>
            <a:fillRect/>
          </a:stretch>
        </p:blipFill>
        <p:spPr>
          <a:xfrm>
            <a:off x="3067210" y="-37216"/>
            <a:ext cx="2407593" cy="698076"/>
          </a:xfrm>
          <a:prstGeom prst="rect">
            <a:avLst/>
          </a:prstGeom>
          <a:ln w="12700">
            <a:miter lim="400000"/>
          </a:ln>
        </p:spPr>
      </p:pic>
      <p:pic>
        <p:nvPicPr>
          <p:cNvPr id="364" name="Graphic 24" descr="Graphic 24"/>
          <p:cNvPicPr>
            <a:picLocks noChangeAspect="1"/>
          </p:cNvPicPr>
          <p:nvPr/>
        </p:nvPicPr>
        <p:blipFill>
          <a:blip r:embed="rId7"/>
          <a:srcRect l="71265" b="41615"/>
          <a:stretch>
            <a:fillRect/>
          </a:stretch>
        </p:blipFill>
        <p:spPr>
          <a:xfrm>
            <a:off x="-38100" y="4767088"/>
            <a:ext cx="1029119" cy="2090912"/>
          </a:xfrm>
          <a:prstGeom prst="rect">
            <a:avLst/>
          </a:prstGeom>
          <a:ln w="12700">
            <a:miter lim="400000"/>
          </a:ln>
        </p:spPr>
      </p:pic>
      <p:pic>
        <p:nvPicPr>
          <p:cNvPr id="365" name="Picture 17" descr="Picture 17"/>
          <p:cNvPicPr>
            <a:picLocks noChangeAspect="1"/>
          </p:cNvPicPr>
          <p:nvPr/>
        </p:nvPicPr>
        <p:blipFill>
          <a:blip r:embed="rId5"/>
          <a:srcRect r="81772"/>
          <a:stretch>
            <a:fillRect/>
          </a:stretch>
        </p:blipFill>
        <p:spPr>
          <a:xfrm rot="5400000">
            <a:off x="3220237" y="4748572"/>
            <a:ext cx="650461" cy="3568399"/>
          </a:xfrm>
          <a:prstGeom prst="rect">
            <a:avLst/>
          </a:prstGeom>
          <a:ln w="12700">
            <a:miter lim="400000"/>
          </a:ln>
        </p:spPr>
      </p:pic>
      <p:sp>
        <p:nvSpPr>
          <p:cNvPr id="366" name="Picture Placeholder 6"/>
          <p:cNvSpPr>
            <a:spLocks noGrp="1"/>
          </p:cNvSpPr>
          <p:nvPr>
            <p:ph type="pic" sz="half" idx="21"/>
          </p:nvPr>
        </p:nvSpPr>
        <p:spPr>
          <a:xfrm>
            <a:off x="839787" y="2174182"/>
            <a:ext cx="4513999" cy="3957436"/>
          </a:xfrm>
          <a:prstGeom prst="rect">
            <a:avLst/>
          </a:prstGeom>
        </p:spPr>
        <p:txBody>
          <a:bodyPr lIns="91439" tIns="45719" rIns="91439" bIns="45719">
            <a:noAutofit/>
          </a:bodyPr>
          <a:lstStyle/>
          <a:p>
            <a:endParaRPr/>
          </a:p>
        </p:txBody>
      </p:sp>
      <p:sp>
        <p:nvSpPr>
          <p:cNvPr id="367" name="Picture Placeholder 6"/>
          <p:cNvSpPr>
            <a:spLocks noGrp="1"/>
          </p:cNvSpPr>
          <p:nvPr>
            <p:ph type="pic" sz="quarter" idx="22"/>
          </p:nvPr>
        </p:nvSpPr>
        <p:spPr>
          <a:xfrm>
            <a:off x="5452843" y="2163966"/>
            <a:ext cx="3213102" cy="1988934"/>
          </a:xfrm>
          <a:prstGeom prst="rect">
            <a:avLst/>
          </a:prstGeom>
        </p:spPr>
        <p:txBody>
          <a:bodyPr lIns="91439" tIns="45719" rIns="91439" bIns="45719">
            <a:noAutofit/>
          </a:bodyPr>
          <a:lstStyle/>
          <a:p>
            <a:endParaRPr/>
          </a:p>
        </p:txBody>
      </p:sp>
      <p:sp>
        <p:nvSpPr>
          <p:cNvPr id="368" name="Picture Placeholder 6"/>
          <p:cNvSpPr>
            <a:spLocks noGrp="1"/>
          </p:cNvSpPr>
          <p:nvPr>
            <p:ph type="pic" sz="quarter" idx="23"/>
          </p:nvPr>
        </p:nvSpPr>
        <p:spPr>
          <a:xfrm>
            <a:off x="5452843" y="4299277"/>
            <a:ext cx="3213102" cy="1822123"/>
          </a:xfrm>
          <a:prstGeom prst="rect">
            <a:avLst/>
          </a:prstGeom>
        </p:spPr>
        <p:txBody>
          <a:bodyPr lIns="91439" tIns="45719" rIns="91439" bIns="45719">
            <a:noAutofit/>
          </a:bodyPr>
          <a:lstStyle/>
          <a:p>
            <a:endParaRPr/>
          </a:p>
        </p:txBody>
      </p:sp>
      <p:sp>
        <p:nvSpPr>
          <p:cNvPr id="369" name="Picture Placeholder 6"/>
          <p:cNvSpPr>
            <a:spLocks noGrp="1"/>
          </p:cNvSpPr>
          <p:nvPr>
            <p:ph type="pic" sz="quarter" idx="24"/>
          </p:nvPr>
        </p:nvSpPr>
        <p:spPr>
          <a:xfrm>
            <a:off x="8784787" y="2174182"/>
            <a:ext cx="2932351" cy="3957436"/>
          </a:xfrm>
          <a:prstGeom prst="rect">
            <a:avLst/>
          </a:prstGeom>
        </p:spPr>
        <p:txBody>
          <a:bodyPr lIns="91439" tIns="45719" rIns="91439" bIns="45719">
            <a:noAutofit/>
          </a:bodyPr>
          <a:lstStyle/>
          <a:p>
            <a:endParaRPr/>
          </a:p>
        </p:txBody>
      </p:sp>
      <p:sp>
        <p:nvSpPr>
          <p:cNvPr id="370" name="Text úrovne 1…"/>
          <p:cNvSpPr txBox="1">
            <a:spLocks noGrp="1"/>
          </p:cNvSpPr>
          <p:nvPr>
            <p:ph type="body" sz="quarter" idx="1" hasCustomPrompt="1"/>
          </p:nvPr>
        </p:nvSpPr>
        <p:spPr>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t>ČASŤ iba s fotkami</a:t>
            </a:r>
          </a:p>
          <a:p>
            <a:pPr lvl="1"/>
            <a:endParaRPr/>
          </a:p>
          <a:p>
            <a:pPr lvl="2"/>
            <a:endParaRPr/>
          </a:p>
          <a:p>
            <a:pPr lvl="3"/>
            <a:endParaRPr/>
          </a:p>
          <a:p>
            <a:pPr lvl="4"/>
            <a:endParaRPr/>
          </a:p>
        </p:txBody>
      </p:sp>
      <p:sp>
        <p:nvSpPr>
          <p:cNvPr id="371" name="Text Placeholder 22"/>
          <p:cNvSpPr>
            <a:spLocks noGrp="1"/>
          </p:cNvSpPr>
          <p:nvPr>
            <p:ph type="body" sz="quarter" idx="25" hasCustomPrompt="1"/>
          </p:nvPr>
        </p:nvSpPr>
        <p:spPr>
          <a:xfrm>
            <a:off x="5416825" y="219354"/>
            <a:ext cx="4455574" cy="334965"/>
          </a:xfrm>
          <a:prstGeom prst="rect">
            <a:avLst/>
          </a:prstGeom>
        </p:spPr>
        <p:txBody>
          <a:bodyPr/>
          <a:lstStyle>
            <a:lvl1pPr algn="r">
              <a:defRPr sz="1400" cap="none">
                <a:latin typeface="Tahoma"/>
                <a:ea typeface="Tahoma"/>
                <a:cs typeface="Tahoma"/>
                <a:sym typeface="Tahoma"/>
              </a:defRPr>
            </a:lvl1pPr>
          </a:lstStyle>
          <a:p>
            <a:r>
              <a:t>Názov prezentácie</a:t>
            </a:r>
          </a:p>
        </p:txBody>
      </p:sp>
      <p:sp>
        <p:nvSpPr>
          <p:cNvPr id="372"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32" name="Text úrovne 1…"/>
          <p:cNvSpPr txBox="1">
            <a:spLocks noGrp="1"/>
          </p:cNvSpPr>
          <p:nvPr>
            <p:ph type="body" sz="quarter" idx="1" hasCustomPrompt="1"/>
          </p:nvPr>
        </p:nvSpPr>
        <p:spPr>
          <a:prstGeom prst="rect">
            <a:avLst/>
          </a:prstGeom>
        </p:spPr>
        <p:txBody>
          <a:bodyPr/>
          <a:lstStyle/>
          <a:p>
            <a:r>
              <a:t>ČASŤ ČISTO iba TEXTOVÁ</a:t>
            </a:r>
          </a:p>
          <a:p>
            <a:pPr lvl="1"/>
            <a:endParaRPr/>
          </a:p>
          <a:p>
            <a:pPr lvl="2"/>
            <a:endParaRPr/>
          </a:p>
          <a:p>
            <a:pPr lvl="3"/>
            <a:endParaRPr/>
          </a:p>
          <a:p>
            <a:pPr lvl="4"/>
            <a:endParaRPr/>
          </a:p>
        </p:txBody>
      </p:sp>
      <p:sp>
        <p:nvSpPr>
          <p:cNvPr id="33"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34" name="Text Placeholder 20"/>
          <p:cNvSpPr>
            <a:spLocks noGrp="1"/>
          </p:cNvSpPr>
          <p:nvPr>
            <p:ph type="body" sz="half" idx="22" hasCustomPrompt="1"/>
          </p:nvPr>
        </p:nvSpPr>
        <p:spPr>
          <a:xfrm>
            <a:off x="2035731" y="3220447"/>
            <a:ext cx="8832293" cy="3418200"/>
          </a:xfrm>
          <a:prstGeom prst="rect">
            <a:avLst/>
          </a:prstGeom>
        </p:spPr>
        <p:txBody>
          <a:bodyPr numCol="2" spcCol="179999"/>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35" name="Text Placeholder 22"/>
          <p:cNvSpPr>
            <a:spLocks noGrp="1"/>
          </p:cNvSpPr>
          <p:nvPr>
            <p:ph type="body" sz="quarter" idx="23"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36"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8_Title Slide 2">
    <p:spTree>
      <p:nvGrpSpPr>
        <p:cNvPr id="1" name=""/>
        <p:cNvGrpSpPr/>
        <p:nvPr/>
      </p:nvGrpSpPr>
      <p:grpSpPr>
        <a:xfrm>
          <a:off x="0" y="0"/>
          <a:ext cx="0" cy="0"/>
          <a:chOff x="0" y="0"/>
          <a:chExt cx="0" cy="0"/>
        </a:xfrm>
      </p:grpSpPr>
      <p:pic>
        <p:nvPicPr>
          <p:cNvPr id="43" name="Graphic 25" descr="Graphic 25"/>
          <p:cNvPicPr>
            <a:picLocks noChangeAspect="1"/>
          </p:cNvPicPr>
          <p:nvPr/>
        </p:nvPicPr>
        <p:blipFill>
          <a:blip r:embed="rId2"/>
          <a:srcRect r="64494" b="2"/>
          <a:stretch>
            <a:fillRect/>
          </a:stretch>
        </p:blipFill>
        <p:spPr>
          <a:xfrm>
            <a:off x="11226369" y="1737419"/>
            <a:ext cx="965631" cy="2719578"/>
          </a:xfrm>
          <a:prstGeom prst="rect">
            <a:avLst/>
          </a:prstGeom>
          <a:ln w="12700">
            <a:miter lim="400000"/>
          </a:ln>
        </p:spPr>
      </p:pic>
      <p:pic>
        <p:nvPicPr>
          <p:cNvPr id="44" name="Graphic 4" descr="Graphic 4"/>
          <p:cNvPicPr>
            <a:picLocks noChangeAspect="1"/>
          </p:cNvPicPr>
          <p:nvPr/>
        </p:nvPicPr>
        <p:blipFill>
          <a:blip r:embed="rId2"/>
          <a:srcRect t="76569"/>
          <a:stretch>
            <a:fillRect/>
          </a:stretch>
        </p:blipFill>
        <p:spPr>
          <a:xfrm>
            <a:off x="1215603" y="-1"/>
            <a:ext cx="4318002" cy="1011736"/>
          </a:xfrm>
          <a:prstGeom prst="rect">
            <a:avLst/>
          </a:prstGeom>
          <a:ln w="12700">
            <a:miter lim="400000"/>
          </a:ln>
        </p:spPr>
      </p:pic>
      <p:pic>
        <p:nvPicPr>
          <p:cNvPr id="45" name="Picture 5" descr="Picture 5"/>
          <p:cNvPicPr>
            <a:picLocks noChangeAspect="1"/>
          </p:cNvPicPr>
          <p:nvPr/>
        </p:nvPicPr>
        <p:blipFill>
          <a:blip r:embed="rId3"/>
          <a:stretch>
            <a:fillRect/>
          </a:stretch>
        </p:blipFill>
        <p:spPr>
          <a:xfrm>
            <a:off x="9717923" y="0"/>
            <a:ext cx="2474077" cy="1798530"/>
          </a:xfrm>
          <a:prstGeom prst="rect">
            <a:avLst/>
          </a:prstGeom>
          <a:ln w="12700">
            <a:miter lim="400000"/>
          </a:ln>
        </p:spPr>
      </p:pic>
      <p:pic>
        <p:nvPicPr>
          <p:cNvPr id="46" name="Picture 13" descr="Picture 13"/>
          <p:cNvPicPr>
            <a:picLocks noChangeAspect="1"/>
          </p:cNvPicPr>
          <p:nvPr/>
        </p:nvPicPr>
        <p:blipFill>
          <a:blip r:embed="rId4"/>
          <a:srcRect r="59387"/>
          <a:stretch>
            <a:fillRect/>
          </a:stretch>
        </p:blipFill>
        <p:spPr>
          <a:xfrm>
            <a:off x="11160883" y="1371256"/>
            <a:ext cx="1031117" cy="2538866"/>
          </a:xfrm>
          <a:prstGeom prst="rect">
            <a:avLst/>
          </a:prstGeom>
          <a:ln w="12700">
            <a:miter lim="400000"/>
          </a:ln>
        </p:spPr>
      </p:pic>
      <p:pic>
        <p:nvPicPr>
          <p:cNvPr id="47" name="Graphic 2" descr="Graphic 2"/>
          <p:cNvPicPr>
            <a:picLocks noChangeAspect="1"/>
          </p:cNvPicPr>
          <p:nvPr/>
        </p:nvPicPr>
        <p:blipFill>
          <a:blip r:embed="rId5"/>
          <a:srcRect t="64312"/>
          <a:stretch>
            <a:fillRect/>
          </a:stretch>
        </p:blipFill>
        <p:spPr>
          <a:xfrm>
            <a:off x="1842354" y="-1"/>
            <a:ext cx="2407593" cy="871271"/>
          </a:xfrm>
          <a:prstGeom prst="rect">
            <a:avLst/>
          </a:prstGeom>
          <a:ln w="12700">
            <a:miter lim="400000"/>
          </a:ln>
        </p:spPr>
      </p:pic>
      <p:pic>
        <p:nvPicPr>
          <p:cNvPr id="48" name="Graphic 24" descr="Graphic 24"/>
          <p:cNvPicPr>
            <a:picLocks noChangeAspect="1"/>
          </p:cNvPicPr>
          <p:nvPr/>
        </p:nvPicPr>
        <p:blipFill>
          <a:blip r:embed="rId6"/>
          <a:srcRect l="46954" b="41615"/>
          <a:stretch>
            <a:fillRect/>
          </a:stretch>
        </p:blipFill>
        <p:spPr>
          <a:xfrm>
            <a:off x="-2" y="4767088"/>
            <a:ext cx="1899786" cy="2090913"/>
          </a:xfrm>
          <a:prstGeom prst="rect">
            <a:avLst/>
          </a:prstGeom>
          <a:ln w="12700">
            <a:miter lim="400000"/>
          </a:ln>
        </p:spPr>
      </p:pic>
      <p:sp>
        <p:nvSpPr>
          <p:cNvPr id="49" name="Text úrovne 1…"/>
          <p:cNvSpPr txBox="1">
            <a:spLocks noGrp="1"/>
          </p:cNvSpPr>
          <p:nvPr>
            <p:ph type="body" sz="quarter" idx="1" hasCustomPrompt="1"/>
          </p:nvPr>
        </p:nvSpPr>
        <p:spPr>
          <a:prstGeom prst="rect">
            <a:avLst/>
          </a:prstGeom>
        </p:spPr>
        <p:txBody>
          <a:bodyPr/>
          <a:lstStyle/>
          <a:p>
            <a:r>
              <a:t>ČASŤ ČISTO iba TEXTOVÁ</a:t>
            </a:r>
          </a:p>
          <a:p>
            <a:pPr lvl="1"/>
            <a:endParaRPr/>
          </a:p>
          <a:p>
            <a:pPr lvl="2"/>
            <a:endParaRPr/>
          </a:p>
          <a:p>
            <a:pPr lvl="3"/>
            <a:endParaRPr/>
          </a:p>
          <a:p>
            <a:pPr lvl="4"/>
            <a:endParaRPr/>
          </a:p>
        </p:txBody>
      </p:sp>
      <p:sp>
        <p:nvSpPr>
          <p:cNvPr id="50"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51" name="Text Placeholder 20"/>
          <p:cNvSpPr>
            <a:spLocks noGrp="1"/>
          </p:cNvSpPr>
          <p:nvPr>
            <p:ph type="body" sz="half" idx="22" hasCustomPrompt="1"/>
          </p:nvPr>
        </p:nvSpPr>
        <p:spPr>
          <a:xfrm>
            <a:off x="2035731" y="3220447"/>
            <a:ext cx="8832293" cy="3418200"/>
          </a:xfrm>
          <a:prstGeom prst="rect">
            <a:avLst/>
          </a:prstGeom>
        </p:spPr>
        <p:txBody>
          <a:bodyPr numCol="2" spcCol="179999"/>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52" name="Text Placeholder 22"/>
          <p:cNvSpPr>
            <a:spLocks noGrp="1"/>
          </p:cNvSpPr>
          <p:nvPr>
            <p:ph type="body" sz="quarter" idx="23" hasCustomPrompt="1"/>
          </p:nvPr>
        </p:nvSpPr>
        <p:spPr>
          <a:xfrm>
            <a:off x="4876696" y="219354"/>
            <a:ext cx="4995703"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53" name="Číslo snímky"/>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60" name="Graphic 25" descr="Graphic 25"/>
          <p:cNvPicPr>
            <a:picLocks noChangeAspect="1"/>
          </p:cNvPicPr>
          <p:nvPr/>
        </p:nvPicPr>
        <p:blipFill>
          <a:blip r:embed="rId2"/>
          <a:srcRect r="64494" b="1"/>
          <a:stretch>
            <a:fillRect/>
          </a:stretch>
        </p:blipFill>
        <p:spPr>
          <a:xfrm>
            <a:off x="11384415" y="1730381"/>
            <a:ext cx="807585" cy="2274460"/>
          </a:xfrm>
          <a:prstGeom prst="rect">
            <a:avLst/>
          </a:prstGeom>
          <a:ln w="12700">
            <a:miter lim="400000"/>
          </a:ln>
        </p:spPr>
      </p:pic>
      <p:pic>
        <p:nvPicPr>
          <p:cNvPr id="61" name="Graphic 10" descr="Graphic 10"/>
          <p:cNvPicPr>
            <a:picLocks noChangeAspect="1"/>
          </p:cNvPicPr>
          <p:nvPr/>
        </p:nvPicPr>
        <p:blipFill>
          <a:blip r:embed="rId3"/>
          <a:srcRect r="5257" b="12255"/>
          <a:stretch>
            <a:fillRect/>
          </a:stretch>
        </p:blipFill>
        <p:spPr>
          <a:xfrm>
            <a:off x="8606401" y="2233457"/>
            <a:ext cx="3585599" cy="4624545"/>
          </a:xfrm>
          <a:prstGeom prst="rect">
            <a:avLst/>
          </a:prstGeom>
          <a:ln w="12700">
            <a:miter lim="400000"/>
          </a:ln>
          <a:effectLst>
            <a:outerShdw blurRad="254000" dist="139700" dir="10800000" rotWithShape="0">
              <a:srgbClr val="000000">
                <a:alpha val="33000"/>
              </a:srgbClr>
            </a:outerShdw>
          </a:effectLst>
        </p:spPr>
      </p:pic>
      <p:pic>
        <p:nvPicPr>
          <p:cNvPr id="62" name="Graphic 4" descr="Graphic 4"/>
          <p:cNvPicPr>
            <a:picLocks noChangeAspect="1"/>
          </p:cNvPicPr>
          <p:nvPr/>
        </p:nvPicPr>
        <p:blipFill>
          <a:blip r:embed="rId2"/>
          <a:srcRect t="76569"/>
          <a:stretch>
            <a:fillRect/>
          </a:stretch>
        </p:blipFill>
        <p:spPr>
          <a:xfrm>
            <a:off x="1215603" y="-1"/>
            <a:ext cx="4318002" cy="1011736"/>
          </a:xfrm>
          <a:prstGeom prst="rect">
            <a:avLst/>
          </a:prstGeom>
          <a:ln w="12700">
            <a:miter lim="400000"/>
          </a:ln>
        </p:spPr>
      </p:pic>
      <p:pic>
        <p:nvPicPr>
          <p:cNvPr id="63" name="Picture 5" descr="Picture 5"/>
          <p:cNvPicPr>
            <a:picLocks noChangeAspect="1"/>
          </p:cNvPicPr>
          <p:nvPr/>
        </p:nvPicPr>
        <p:blipFill>
          <a:blip r:embed="rId4"/>
          <a:stretch>
            <a:fillRect/>
          </a:stretch>
        </p:blipFill>
        <p:spPr>
          <a:xfrm>
            <a:off x="9717923" y="0"/>
            <a:ext cx="2474077" cy="1798530"/>
          </a:xfrm>
          <a:prstGeom prst="rect">
            <a:avLst/>
          </a:prstGeom>
          <a:ln w="12700">
            <a:miter lim="400000"/>
          </a:ln>
        </p:spPr>
      </p:pic>
      <p:pic>
        <p:nvPicPr>
          <p:cNvPr id="64" name="Graphic 2" descr="Graphic 2"/>
          <p:cNvPicPr>
            <a:picLocks noChangeAspect="1"/>
          </p:cNvPicPr>
          <p:nvPr/>
        </p:nvPicPr>
        <p:blipFill>
          <a:blip r:embed="rId5"/>
          <a:srcRect t="64312"/>
          <a:stretch>
            <a:fillRect/>
          </a:stretch>
        </p:blipFill>
        <p:spPr>
          <a:xfrm>
            <a:off x="1842354" y="-1"/>
            <a:ext cx="2407593" cy="871271"/>
          </a:xfrm>
          <a:prstGeom prst="rect">
            <a:avLst/>
          </a:prstGeom>
          <a:ln w="12700">
            <a:miter lim="400000"/>
          </a:ln>
        </p:spPr>
      </p:pic>
      <p:pic>
        <p:nvPicPr>
          <p:cNvPr id="65" name="Graphic 3" descr="Graphic 3"/>
          <p:cNvPicPr>
            <a:picLocks noChangeAspect="1"/>
          </p:cNvPicPr>
          <p:nvPr/>
        </p:nvPicPr>
        <p:blipFill>
          <a:blip r:embed="rId6"/>
          <a:srcRect l="47245" t="7116" b="10202"/>
          <a:stretch>
            <a:fillRect/>
          </a:stretch>
        </p:blipFill>
        <p:spPr>
          <a:xfrm>
            <a:off x="-1" y="0"/>
            <a:ext cx="1570888" cy="6858000"/>
          </a:xfrm>
          <a:prstGeom prst="rect">
            <a:avLst/>
          </a:prstGeom>
          <a:ln w="12700">
            <a:miter lim="400000"/>
          </a:ln>
          <a:effectLst>
            <a:outerShdw blurRad="165100" dist="127000" rotWithShape="0">
              <a:srgbClr val="000000">
                <a:alpha val="29000"/>
              </a:srgbClr>
            </a:outerShdw>
          </a:effectLst>
        </p:spPr>
      </p:pic>
      <p:pic>
        <p:nvPicPr>
          <p:cNvPr id="66" name="Graphic 24" descr="Graphic 24"/>
          <p:cNvPicPr>
            <a:picLocks noChangeAspect="1"/>
          </p:cNvPicPr>
          <p:nvPr/>
        </p:nvPicPr>
        <p:blipFill>
          <a:blip r:embed="rId7"/>
          <a:srcRect l="46954" b="41615"/>
          <a:stretch>
            <a:fillRect/>
          </a:stretch>
        </p:blipFill>
        <p:spPr>
          <a:xfrm>
            <a:off x="-1" y="4767088"/>
            <a:ext cx="1899786" cy="2090912"/>
          </a:xfrm>
          <a:prstGeom prst="rect">
            <a:avLst/>
          </a:prstGeom>
          <a:ln w="12700">
            <a:miter lim="400000"/>
          </a:ln>
        </p:spPr>
      </p:pic>
      <p:sp>
        <p:nvSpPr>
          <p:cNvPr id="67" name="Text úrovne 1…"/>
          <p:cNvSpPr txBox="1">
            <a:spLocks noGrp="1"/>
          </p:cNvSpPr>
          <p:nvPr>
            <p:ph type="body" sz="quarter" idx="1" hasCustomPrompt="1"/>
          </p:nvPr>
        </p:nvSpPr>
        <p:spPr>
          <a:prstGeom prst="rect">
            <a:avLst/>
          </a:prstGeom>
        </p:spPr>
        <p:txBody>
          <a:bodyPr/>
          <a:lstStyle/>
          <a:p>
            <a:r>
              <a:t>ČASŤ ČISTO iba TEXTOVÁ</a:t>
            </a:r>
          </a:p>
          <a:p>
            <a:pPr lvl="1"/>
            <a:endParaRPr/>
          </a:p>
          <a:p>
            <a:pPr lvl="2"/>
            <a:endParaRPr/>
          </a:p>
          <a:p>
            <a:pPr lvl="3"/>
            <a:endParaRPr/>
          </a:p>
          <a:p>
            <a:pPr lvl="4"/>
            <a:endParaRPr/>
          </a:p>
        </p:txBody>
      </p:sp>
      <p:sp>
        <p:nvSpPr>
          <p:cNvPr id="68"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69" name="Text Placeholder 20"/>
          <p:cNvSpPr>
            <a:spLocks noGrp="1"/>
          </p:cNvSpPr>
          <p:nvPr>
            <p:ph type="body" sz="half" idx="22" hasCustomPrompt="1"/>
          </p:nvPr>
        </p:nvSpPr>
        <p:spPr>
          <a:xfrm>
            <a:off x="2035731" y="3220446"/>
            <a:ext cx="8832293" cy="3353351"/>
          </a:xfrm>
          <a:prstGeom prst="rect">
            <a:avLst/>
          </a:prstGeom>
        </p:spPr>
        <p:txBody>
          <a:bodyPr numCol="2" spcCol="179999"/>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70" name="Text Placeholder 22"/>
          <p:cNvSpPr>
            <a:spLocks noGrp="1"/>
          </p:cNvSpPr>
          <p:nvPr>
            <p:ph type="body" sz="quarter" idx="23"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71"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78" name="Graphic 6" descr="Graphic 6"/>
          <p:cNvPicPr>
            <a:picLocks noChangeAspect="1"/>
          </p:cNvPicPr>
          <p:nvPr/>
        </p:nvPicPr>
        <p:blipFill>
          <a:blip r:embed="rId2"/>
          <a:srcRect l="7848" b="28724"/>
          <a:stretch>
            <a:fillRect/>
          </a:stretch>
        </p:blipFill>
        <p:spPr>
          <a:xfrm>
            <a:off x="0" y="3725988"/>
            <a:ext cx="9106373" cy="3132013"/>
          </a:xfrm>
          <a:prstGeom prst="rect">
            <a:avLst/>
          </a:prstGeom>
          <a:ln w="12700">
            <a:miter lim="400000"/>
          </a:ln>
          <a:effectLst>
            <a:outerShdw blurRad="292100" dir="18900000" rotWithShape="0">
              <a:srgbClr val="000000">
                <a:alpha val="39000"/>
              </a:srgbClr>
            </a:outerShdw>
          </a:effectLst>
        </p:spPr>
      </p:pic>
      <p:pic>
        <p:nvPicPr>
          <p:cNvPr id="79" name="Graphic 25" descr="Graphic 25"/>
          <p:cNvPicPr>
            <a:picLocks noChangeAspect="1"/>
          </p:cNvPicPr>
          <p:nvPr/>
        </p:nvPicPr>
        <p:blipFill>
          <a:blip r:embed="rId3"/>
          <a:srcRect r="64494" b="1"/>
          <a:stretch>
            <a:fillRect/>
          </a:stretch>
        </p:blipFill>
        <p:spPr>
          <a:xfrm>
            <a:off x="11384415" y="1730381"/>
            <a:ext cx="807585" cy="2274460"/>
          </a:xfrm>
          <a:prstGeom prst="rect">
            <a:avLst/>
          </a:prstGeom>
          <a:ln w="12700">
            <a:miter lim="400000"/>
          </a:ln>
        </p:spPr>
      </p:pic>
      <p:pic>
        <p:nvPicPr>
          <p:cNvPr id="80" name="Graphic 10" descr="Graphic 10"/>
          <p:cNvPicPr>
            <a:picLocks noChangeAspect="1"/>
          </p:cNvPicPr>
          <p:nvPr/>
        </p:nvPicPr>
        <p:blipFill>
          <a:blip r:embed="rId4"/>
          <a:srcRect r="5257" b="12255"/>
          <a:stretch>
            <a:fillRect/>
          </a:stretch>
        </p:blipFill>
        <p:spPr>
          <a:xfrm>
            <a:off x="8606401" y="2233457"/>
            <a:ext cx="3585599" cy="4624545"/>
          </a:xfrm>
          <a:prstGeom prst="rect">
            <a:avLst/>
          </a:prstGeom>
          <a:ln w="12700">
            <a:miter lim="400000"/>
          </a:ln>
          <a:effectLst>
            <a:outerShdw blurRad="254000" dist="139700" dir="10800000" rotWithShape="0">
              <a:srgbClr val="000000">
                <a:alpha val="33000"/>
              </a:srgbClr>
            </a:outerShdw>
          </a:effectLst>
        </p:spPr>
      </p:pic>
      <p:pic>
        <p:nvPicPr>
          <p:cNvPr id="81" name="Graphic 4" descr="Graphic 4"/>
          <p:cNvPicPr>
            <a:picLocks noChangeAspect="1"/>
          </p:cNvPicPr>
          <p:nvPr/>
        </p:nvPicPr>
        <p:blipFill>
          <a:blip r:embed="rId3"/>
          <a:srcRect t="76569"/>
          <a:stretch>
            <a:fillRect/>
          </a:stretch>
        </p:blipFill>
        <p:spPr>
          <a:xfrm>
            <a:off x="1215603" y="-1"/>
            <a:ext cx="4318002" cy="1011736"/>
          </a:xfrm>
          <a:prstGeom prst="rect">
            <a:avLst/>
          </a:prstGeom>
          <a:ln w="12700">
            <a:miter lim="400000"/>
          </a:ln>
        </p:spPr>
      </p:pic>
      <p:pic>
        <p:nvPicPr>
          <p:cNvPr id="82" name="Picture 5" descr="Picture 5"/>
          <p:cNvPicPr>
            <a:picLocks noChangeAspect="1"/>
          </p:cNvPicPr>
          <p:nvPr/>
        </p:nvPicPr>
        <p:blipFill>
          <a:blip r:embed="rId5"/>
          <a:stretch>
            <a:fillRect/>
          </a:stretch>
        </p:blipFill>
        <p:spPr>
          <a:xfrm>
            <a:off x="9717923" y="0"/>
            <a:ext cx="2474077" cy="1798530"/>
          </a:xfrm>
          <a:prstGeom prst="rect">
            <a:avLst/>
          </a:prstGeom>
          <a:ln w="12700">
            <a:miter lim="400000"/>
          </a:ln>
        </p:spPr>
      </p:pic>
      <p:pic>
        <p:nvPicPr>
          <p:cNvPr id="83" name="Graphic 2" descr="Graphic 2"/>
          <p:cNvPicPr>
            <a:picLocks noChangeAspect="1"/>
          </p:cNvPicPr>
          <p:nvPr/>
        </p:nvPicPr>
        <p:blipFill>
          <a:blip r:embed="rId6"/>
          <a:srcRect t="64312"/>
          <a:stretch>
            <a:fillRect/>
          </a:stretch>
        </p:blipFill>
        <p:spPr>
          <a:xfrm>
            <a:off x="1842354" y="-1"/>
            <a:ext cx="2407593" cy="871271"/>
          </a:xfrm>
          <a:prstGeom prst="rect">
            <a:avLst/>
          </a:prstGeom>
          <a:ln w="12700">
            <a:miter lim="400000"/>
          </a:ln>
        </p:spPr>
      </p:pic>
      <p:pic>
        <p:nvPicPr>
          <p:cNvPr id="84" name="Graphic 24" descr="Graphic 24"/>
          <p:cNvPicPr>
            <a:picLocks noChangeAspect="1"/>
          </p:cNvPicPr>
          <p:nvPr/>
        </p:nvPicPr>
        <p:blipFill>
          <a:blip r:embed="rId7"/>
          <a:srcRect l="46954" b="41615"/>
          <a:stretch>
            <a:fillRect/>
          </a:stretch>
        </p:blipFill>
        <p:spPr>
          <a:xfrm>
            <a:off x="-1" y="4767088"/>
            <a:ext cx="1899786" cy="2090912"/>
          </a:xfrm>
          <a:prstGeom prst="rect">
            <a:avLst/>
          </a:prstGeom>
          <a:ln w="12700">
            <a:miter lim="400000"/>
          </a:ln>
        </p:spPr>
      </p:pic>
      <p:pic>
        <p:nvPicPr>
          <p:cNvPr id="85" name="Graphic 9" descr="Graphic 9"/>
          <p:cNvPicPr>
            <a:picLocks noChangeAspect="1"/>
          </p:cNvPicPr>
          <p:nvPr/>
        </p:nvPicPr>
        <p:blipFill>
          <a:blip r:embed="rId8"/>
          <a:srcRect b="57298"/>
          <a:stretch>
            <a:fillRect/>
          </a:stretch>
        </p:blipFill>
        <p:spPr>
          <a:xfrm>
            <a:off x="279647" y="6176926"/>
            <a:ext cx="1572870" cy="681076"/>
          </a:xfrm>
          <a:prstGeom prst="rect">
            <a:avLst/>
          </a:prstGeom>
          <a:ln w="12700">
            <a:miter lim="400000"/>
          </a:ln>
        </p:spPr>
      </p:pic>
      <p:sp>
        <p:nvSpPr>
          <p:cNvPr id="86" name="Text úrovne 1…"/>
          <p:cNvSpPr txBox="1">
            <a:spLocks noGrp="1"/>
          </p:cNvSpPr>
          <p:nvPr>
            <p:ph type="body" sz="quarter" idx="1" hasCustomPrompt="1"/>
          </p:nvPr>
        </p:nvSpPr>
        <p:spPr>
          <a:prstGeom prst="rect">
            <a:avLst/>
          </a:prstGeom>
        </p:spPr>
        <p:txBody>
          <a:bodyPr/>
          <a:lstStyle/>
          <a:p>
            <a:r>
              <a:t>ČASŤ ČISTO iba TEXTOVÁ</a:t>
            </a:r>
          </a:p>
          <a:p>
            <a:pPr lvl="1"/>
            <a:endParaRPr/>
          </a:p>
          <a:p>
            <a:pPr lvl="2"/>
            <a:endParaRPr/>
          </a:p>
          <a:p>
            <a:pPr lvl="3"/>
            <a:endParaRPr/>
          </a:p>
          <a:p>
            <a:pPr lvl="4"/>
            <a:endParaRPr/>
          </a:p>
        </p:txBody>
      </p:sp>
      <p:sp>
        <p:nvSpPr>
          <p:cNvPr id="87"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88" name="Text Placeholder 20"/>
          <p:cNvSpPr>
            <a:spLocks noGrp="1"/>
          </p:cNvSpPr>
          <p:nvPr>
            <p:ph type="body" sz="half" idx="22" hasCustomPrompt="1"/>
          </p:nvPr>
        </p:nvSpPr>
        <p:spPr>
          <a:xfrm>
            <a:off x="2035731" y="3220447"/>
            <a:ext cx="8832293" cy="3132012"/>
          </a:xfrm>
          <a:prstGeom prst="rect">
            <a:avLst/>
          </a:prstGeom>
        </p:spPr>
        <p:txBody>
          <a:bodyPr numCol="2" spcCol="179999"/>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Soles es et fugit, conse optat.
Ictam, secto quo eos et, qui blabo. Cus derisinvendi blam illigent.
El ipidem acestiossi dellabo restia quo vollorit ma prem ratur?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89" name="Text Placeholder 22"/>
          <p:cNvSpPr>
            <a:spLocks noGrp="1"/>
          </p:cNvSpPr>
          <p:nvPr>
            <p:ph type="body" sz="quarter" idx="23"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90"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97" name="Graphic 14" descr="Graphic 14"/>
          <p:cNvPicPr>
            <a:picLocks noChangeAspect="1"/>
          </p:cNvPicPr>
          <p:nvPr/>
        </p:nvPicPr>
        <p:blipFill>
          <a:blip r:embed="rId2"/>
          <a:srcRect l="47245" t="7116" b="10202"/>
          <a:stretch>
            <a:fillRect/>
          </a:stretch>
        </p:blipFill>
        <p:spPr>
          <a:xfrm>
            <a:off x="-1" y="0"/>
            <a:ext cx="1570888" cy="6858000"/>
          </a:xfrm>
          <a:prstGeom prst="rect">
            <a:avLst/>
          </a:prstGeom>
          <a:ln w="12700">
            <a:miter lim="400000"/>
          </a:ln>
          <a:effectLst>
            <a:outerShdw blurRad="165100" dist="127000" rotWithShape="0">
              <a:srgbClr val="000000">
                <a:alpha val="29000"/>
              </a:srgbClr>
            </a:outerShdw>
          </a:effectLst>
        </p:spPr>
      </p:pic>
      <p:pic>
        <p:nvPicPr>
          <p:cNvPr id="98" name="Graphic 25" descr="Graphic 25"/>
          <p:cNvPicPr>
            <a:picLocks noChangeAspect="1"/>
          </p:cNvPicPr>
          <p:nvPr/>
        </p:nvPicPr>
        <p:blipFill>
          <a:blip r:embed="rId3"/>
          <a:srcRect r="64494" b="1"/>
          <a:stretch>
            <a:fillRect/>
          </a:stretch>
        </p:blipFill>
        <p:spPr>
          <a:xfrm>
            <a:off x="11384415" y="1730381"/>
            <a:ext cx="807585" cy="2274460"/>
          </a:xfrm>
          <a:prstGeom prst="rect">
            <a:avLst/>
          </a:prstGeom>
          <a:ln w="12700">
            <a:miter lim="400000"/>
          </a:ln>
        </p:spPr>
      </p:pic>
      <p:pic>
        <p:nvPicPr>
          <p:cNvPr id="99" name="Graphic 10" descr="Graphic 10"/>
          <p:cNvPicPr>
            <a:picLocks noChangeAspect="1"/>
          </p:cNvPicPr>
          <p:nvPr/>
        </p:nvPicPr>
        <p:blipFill>
          <a:blip r:embed="rId4"/>
          <a:srcRect r="5257" b="12255"/>
          <a:stretch>
            <a:fillRect/>
          </a:stretch>
        </p:blipFill>
        <p:spPr>
          <a:xfrm>
            <a:off x="8606401" y="2233457"/>
            <a:ext cx="3585599" cy="4624545"/>
          </a:xfrm>
          <a:prstGeom prst="rect">
            <a:avLst/>
          </a:prstGeom>
          <a:ln w="12700">
            <a:miter lim="400000"/>
          </a:ln>
          <a:effectLst>
            <a:outerShdw blurRad="254000" dist="139700" dir="10800000" rotWithShape="0">
              <a:srgbClr val="000000">
                <a:alpha val="33000"/>
              </a:srgbClr>
            </a:outerShdw>
          </a:effectLst>
        </p:spPr>
      </p:pic>
      <p:pic>
        <p:nvPicPr>
          <p:cNvPr id="100" name="Graphic 4" descr="Graphic 4"/>
          <p:cNvPicPr>
            <a:picLocks noChangeAspect="1"/>
          </p:cNvPicPr>
          <p:nvPr/>
        </p:nvPicPr>
        <p:blipFill>
          <a:blip r:embed="rId3"/>
          <a:srcRect t="76569"/>
          <a:stretch>
            <a:fillRect/>
          </a:stretch>
        </p:blipFill>
        <p:spPr>
          <a:xfrm>
            <a:off x="1215603" y="-1"/>
            <a:ext cx="4318002" cy="1011736"/>
          </a:xfrm>
          <a:prstGeom prst="rect">
            <a:avLst/>
          </a:prstGeom>
          <a:ln w="12700">
            <a:miter lim="400000"/>
          </a:ln>
        </p:spPr>
      </p:pic>
      <p:pic>
        <p:nvPicPr>
          <p:cNvPr id="101" name="Picture 5" descr="Picture 5"/>
          <p:cNvPicPr>
            <a:picLocks noChangeAspect="1"/>
          </p:cNvPicPr>
          <p:nvPr/>
        </p:nvPicPr>
        <p:blipFill>
          <a:blip r:embed="rId5"/>
          <a:stretch>
            <a:fillRect/>
          </a:stretch>
        </p:blipFill>
        <p:spPr>
          <a:xfrm>
            <a:off x="9717923" y="0"/>
            <a:ext cx="2474077" cy="1798530"/>
          </a:xfrm>
          <a:prstGeom prst="rect">
            <a:avLst/>
          </a:prstGeom>
          <a:ln w="12700">
            <a:miter lim="400000"/>
          </a:ln>
        </p:spPr>
      </p:pic>
      <p:pic>
        <p:nvPicPr>
          <p:cNvPr id="102" name="Graphic 2" descr="Graphic 2"/>
          <p:cNvPicPr>
            <a:picLocks noChangeAspect="1"/>
          </p:cNvPicPr>
          <p:nvPr/>
        </p:nvPicPr>
        <p:blipFill>
          <a:blip r:embed="rId6"/>
          <a:srcRect t="64312"/>
          <a:stretch>
            <a:fillRect/>
          </a:stretch>
        </p:blipFill>
        <p:spPr>
          <a:xfrm>
            <a:off x="1842354" y="-1"/>
            <a:ext cx="2407593" cy="871271"/>
          </a:xfrm>
          <a:prstGeom prst="rect">
            <a:avLst/>
          </a:prstGeom>
          <a:ln w="12700">
            <a:miter lim="400000"/>
          </a:ln>
        </p:spPr>
      </p:pic>
      <p:pic>
        <p:nvPicPr>
          <p:cNvPr id="103" name="Graphic 24" descr="Graphic 24"/>
          <p:cNvPicPr>
            <a:picLocks noChangeAspect="1"/>
          </p:cNvPicPr>
          <p:nvPr/>
        </p:nvPicPr>
        <p:blipFill>
          <a:blip r:embed="rId7"/>
          <a:srcRect l="46954" b="41615"/>
          <a:stretch>
            <a:fillRect/>
          </a:stretch>
        </p:blipFill>
        <p:spPr>
          <a:xfrm>
            <a:off x="-1" y="4767088"/>
            <a:ext cx="1899786" cy="2090912"/>
          </a:xfrm>
          <a:prstGeom prst="rect">
            <a:avLst/>
          </a:prstGeom>
          <a:ln w="12700">
            <a:miter lim="400000"/>
          </a:ln>
        </p:spPr>
      </p:pic>
      <p:pic>
        <p:nvPicPr>
          <p:cNvPr id="104" name="Graphic 9" descr="Graphic 9"/>
          <p:cNvPicPr>
            <a:picLocks noChangeAspect="1"/>
          </p:cNvPicPr>
          <p:nvPr/>
        </p:nvPicPr>
        <p:blipFill>
          <a:blip r:embed="rId8"/>
          <a:srcRect b="77068"/>
          <a:stretch>
            <a:fillRect/>
          </a:stretch>
        </p:blipFill>
        <p:spPr>
          <a:xfrm>
            <a:off x="10215339" y="6517602"/>
            <a:ext cx="1572870" cy="365762"/>
          </a:xfrm>
          <a:prstGeom prst="rect">
            <a:avLst/>
          </a:prstGeom>
          <a:ln w="12700">
            <a:miter lim="400000"/>
          </a:ln>
        </p:spPr>
      </p:pic>
      <p:pic>
        <p:nvPicPr>
          <p:cNvPr id="105" name="Picture 3" descr="Picture 3"/>
          <p:cNvPicPr>
            <a:picLocks noChangeAspect="1"/>
          </p:cNvPicPr>
          <p:nvPr/>
        </p:nvPicPr>
        <p:blipFill>
          <a:blip r:embed="rId9"/>
          <a:srcRect b="23774"/>
          <a:stretch>
            <a:fillRect/>
          </a:stretch>
        </p:blipFill>
        <p:spPr>
          <a:xfrm>
            <a:off x="8504614" y="1630471"/>
            <a:ext cx="3599660" cy="5227528"/>
          </a:xfrm>
          <a:prstGeom prst="rect">
            <a:avLst/>
          </a:prstGeom>
          <a:ln w="12700">
            <a:miter lim="400000"/>
          </a:ln>
          <a:effectLst>
            <a:outerShdw blurRad="50800" dist="304800" dir="7800000" rotWithShape="0">
              <a:srgbClr val="000000">
                <a:alpha val="30000"/>
              </a:srgbClr>
            </a:outerShdw>
          </a:effectLst>
        </p:spPr>
      </p:pic>
      <p:sp>
        <p:nvSpPr>
          <p:cNvPr id="106" name="Text úrovne 1…"/>
          <p:cNvSpPr txBox="1">
            <a:spLocks noGrp="1"/>
          </p:cNvSpPr>
          <p:nvPr>
            <p:ph type="body" sz="quarter" idx="1" hasCustomPrompt="1"/>
          </p:nvPr>
        </p:nvSpPr>
        <p:spPr>
          <a:prstGeom prst="rect">
            <a:avLst/>
          </a:prstGeom>
        </p:spPr>
        <p:txBody>
          <a:bodyPr/>
          <a:lstStyle/>
          <a:p>
            <a:r>
              <a:t>ČASŤ s vyrezaným obrázkom</a:t>
            </a:r>
          </a:p>
          <a:p>
            <a:pPr lvl="1"/>
            <a:endParaRPr/>
          </a:p>
          <a:p>
            <a:pPr lvl="2"/>
            <a:endParaRPr/>
          </a:p>
          <a:p>
            <a:pPr lvl="3"/>
            <a:endParaRPr/>
          </a:p>
          <a:p>
            <a:pPr lvl="4"/>
            <a:endParaRPr/>
          </a:p>
        </p:txBody>
      </p:sp>
      <p:sp>
        <p:nvSpPr>
          <p:cNvPr id="107"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108" name="Text Placeholder 20"/>
          <p:cNvSpPr>
            <a:spLocks noGrp="1"/>
          </p:cNvSpPr>
          <p:nvPr>
            <p:ph type="body" sz="half" idx="22" hasCustomPrompt="1"/>
          </p:nvPr>
        </p:nvSpPr>
        <p:spPr>
          <a:xfrm>
            <a:off x="2035731" y="3220446"/>
            <a:ext cx="6381160" cy="2902060"/>
          </a:xfrm>
          <a:prstGeom prst="rect">
            <a:avLst/>
          </a:prstGeom>
        </p:spPr>
        <p:txBody>
          <a:bodyPr/>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109" name="Text Placeholder 22"/>
          <p:cNvSpPr>
            <a:spLocks noGrp="1"/>
          </p:cNvSpPr>
          <p:nvPr>
            <p:ph type="body" sz="quarter" idx="23"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110"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pic>
        <p:nvPicPr>
          <p:cNvPr id="117" name="Graphic 14" descr="Graphic 14"/>
          <p:cNvPicPr>
            <a:picLocks noChangeAspect="1"/>
          </p:cNvPicPr>
          <p:nvPr/>
        </p:nvPicPr>
        <p:blipFill>
          <a:blip r:embed="rId2"/>
          <a:srcRect l="47245" t="7116" b="10202"/>
          <a:stretch>
            <a:fillRect/>
          </a:stretch>
        </p:blipFill>
        <p:spPr>
          <a:xfrm>
            <a:off x="-1" y="0"/>
            <a:ext cx="1570888" cy="6858000"/>
          </a:xfrm>
          <a:prstGeom prst="rect">
            <a:avLst/>
          </a:prstGeom>
          <a:ln w="12700">
            <a:miter lim="400000"/>
          </a:ln>
          <a:effectLst>
            <a:outerShdw blurRad="165100" dist="127000" rotWithShape="0">
              <a:srgbClr val="000000">
                <a:alpha val="29000"/>
              </a:srgbClr>
            </a:outerShdw>
          </a:effectLst>
        </p:spPr>
      </p:pic>
      <p:pic>
        <p:nvPicPr>
          <p:cNvPr id="118" name="Graphic 25" descr="Graphic 25"/>
          <p:cNvPicPr>
            <a:picLocks noChangeAspect="1"/>
          </p:cNvPicPr>
          <p:nvPr/>
        </p:nvPicPr>
        <p:blipFill>
          <a:blip r:embed="rId3"/>
          <a:srcRect r="64494" b="1"/>
          <a:stretch>
            <a:fillRect/>
          </a:stretch>
        </p:blipFill>
        <p:spPr>
          <a:xfrm>
            <a:off x="11384415" y="1730381"/>
            <a:ext cx="807585" cy="2274460"/>
          </a:xfrm>
          <a:prstGeom prst="rect">
            <a:avLst/>
          </a:prstGeom>
          <a:ln w="12700">
            <a:miter lim="400000"/>
          </a:ln>
        </p:spPr>
      </p:pic>
      <p:pic>
        <p:nvPicPr>
          <p:cNvPr id="119" name="Graphic 10" descr="Graphic 10"/>
          <p:cNvPicPr>
            <a:picLocks noChangeAspect="1"/>
          </p:cNvPicPr>
          <p:nvPr/>
        </p:nvPicPr>
        <p:blipFill>
          <a:blip r:embed="rId4"/>
          <a:srcRect r="5257" b="12255"/>
          <a:stretch>
            <a:fillRect/>
          </a:stretch>
        </p:blipFill>
        <p:spPr>
          <a:xfrm>
            <a:off x="8606401" y="2233457"/>
            <a:ext cx="3585599" cy="4624545"/>
          </a:xfrm>
          <a:prstGeom prst="rect">
            <a:avLst/>
          </a:prstGeom>
          <a:ln w="12700">
            <a:miter lim="400000"/>
          </a:ln>
          <a:effectLst>
            <a:outerShdw blurRad="254000" dist="139700" dir="10800000" rotWithShape="0">
              <a:srgbClr val="000000">
                <a:alpha val="33000"/>
              </a:srgbClr>
            </a:outerShdw>
          </a:effectLst>
        </p:spPr>
      </p:pic>
      <p:pic>
        <p:nvPicPr>
          <p:cNvPr id="120" name="Graphic 4" descr="Graphic 4"/>
          <p:cNvPicPr>
            <a:picLocks noChangeAspect="1"/>
          </p:cNvPicPr>
          <p:nvPr/>
        </p:nvPicPr>
        <p:blipFill>
          <a:blip r:embed="rId3"/>
          <a:srcRect t="76569"/>
          <a:stretch>
            <a:fillRect/>
          </a:stretch>
        </p:blipFill>
        <p:spPr>
          <a:xfrm>
            <a:off x="1215603" y="-1"/>
            <a:ext cx="4318002" cy="1011736"/>
          </a:xfrm>
          <a:prstGeom prst="rect">
            <a:avLst/>
          </a:prstGeom>
          <a:ln w="12700">
            <a:miter lim="400000"/>
          </a:ln>
        </p:spPr>
      </p:pic>
      <p:pic>
        <p:nvPicPr>
          <p:cNvPr id="121" name="Picture 5" descr="Picture 5"/>
          <p:cNvPicPr>
            <a:picLocks noChangeAspect="1"/>
          </p:cNvPicPr>
          <p:nvPr/>
        </p:nvPicPr>
        <p:blipFill>
          <a:blip r:embed="rId5"/>
          <a:stretch>
            <a:fillRect/>
          </a:stretch>
        </p:blipFill>
        <p:spPr>
          <a:xfrm>
            <a:off x="9717923" y="0"/>
            <a:ext cx="2474077" cy="1798530"/>
          </a:xfrm>
          <a:prstGeom prst="rect">
            <a:avLst/>
          </a:prstGeom>
          <a:ln w="12700">
            <a:miter lim="400000"/>
          </a:ln>
        </p:spPr>
      </p:pic>
      <p:pic>
        <p:nvPicPr>
          <p:cNvPr id="122" name="Graphic 2" descr="Graphic 2"/>
          <p:cNvPicPr>
            <a:picLocks noChangeAspect="1"/>
          </p:cNvPicPr>
          <p:nvPr/>
        </p:nvPicPr>
        <p:blipFill>
          <a:blip r:embed="rId6"/>
          <a:srcRect t="64312"/>
          <a:stretch>
            <a:fillRect/>
          </a:stretch>
        </p:blipFill>
        <p:spPr>
          <a:xfrm>
            <a:off x="1842354" y="-1"/>
            <a:ext cx="2407593" cy="871271"/>
          </a:xfrm>
          <a:prstGeom prst="rect">
            <a:avLst/>
          </a:prstGeom>
          <a:ln w="12700">
            <a:miter lim="400000"/>
          </a:ln>
        </p:spPr>
      </p:pic>
      <p:pic>
        <p:nvPicPr>
          <p:cNvPr id="123" name="Graphic 24" descr="Graphic 24"/>
          <p:cNvPicPr>
            <a:picLocks noChangeAspect="1"/>
          </p:cNvPicPr>
          <p:nvPr/>
        </p:nvPicPr>
        <p:blipFill>
          <a:blip r:embed="rId7"/>
          <a:srcRect l="46954" b="41615"/>
          <a:stretch>
            <a:fillRect/>
          </a:stretch>
        </p:blipFill>
        <p:spPr>
          <a:xfrm>
            <a:off x="-1" y="4767088"/>
            <a:ext cx="1899786" cy="2090912"/>
          </a:xfrm>
          <a:prstGeom prst="rect">
            <a:avLst/>
          </a:prstGeom>
          <a:ln w="12700">
            <a:miter lim="400000"/>
          </a:ln>
        </p:spPr>
      </p:pic>
      <p:pic>
        <p:nvPicPr>
          <p:cNvPr id="124" name="Graphic 9" descr="Graphic 9"/>
          <p:cNvPicPr>
            <a:picLocks noChangeAspect="1"/>
          </p:cNvPicPr>
          <p:nvPr/>
        </p:nvPicPr>
        <p:blipFill>
          <a:blip r:embed="rId8"/>
          <a:srcRect b="77068"/>
          <a:stretch>
            <a:fillRect/>
          </a:stretch>
        </p:blipFill>
        <p:spPr>
          <a:xfrm>
            <a:off x="10215339" y="6517602"/>
            <a:ext cx="1572870" cy="365762"/>
          </a:xfrm>
          <a:prstGeom prst="rect">
            <a:avLst/>
          </a:prstGeom>
          <a:ln w="12700">
            <a:miter lim="400000"/>
          </a:ln>
        </p:spPr>
      </p:pic>
      <p:pic>
        <p:nvPicPr>
          <p:cNvPr id="125" name="Picture 3" descr="Picture 3"/>
          <p:cNvPicPr>
            <a:picLocks noChangeAspect="1"/>
          </p:cNvPicPr>
          <p:nvPr/>
        </p:nvPicPr>
        <p:blipFill>
          <a:blip r:embed="rId9"/>
          <a:srcRect b="41811"/>
          <a:stretch>
            <a:fillRect/>
          </a:stretch>
        </p:blipFill>
        <p:spPr>
          <a:xfrm>
            <a:off x="464900" y="2591293"/>
            <a:ext cx="3848704" cy="4266707"/>
          </a:xfrm>
          <a:prstGeom prst="rect">
            <a:avLst/>
          </a:prstGeom>
          <a:ln w="12700">
            <a:miter lim="400000"/>
          </a:ln>
          <a:effectLst>
            <a:outerShdw blurRad="50800" dist="304800" dir="7800000" rotWithShape="0">
              <a:srgbClr val="000000">
                <a:alpha val="30000"/>
              </a:srgbClr>
            </a:outerShdw>
          </a:effectLst>
        </p:spPr>
      </p:pic>
      <p:sp>
        <p:nvSpPr>
          <p:cNvPr id="126" name="Text úrovne 1…"/>
          <p:cNvSpPr txBox="1">
            <a:spLocks noGrp="1"/>
          </p:cNvSpPr>
          <p:nvPr>
            <p:ph type="body" sz="quarter" idx="1" hasCustomPrompt="1"/>
          </p:nvPr>
        </p:nvSpPr>
        <p:spPr>
          <a:prstGeom prst="rect">
            <a:avLst/>
          </a:prstGeom>
        </p:spPr>
        <p:txBody>
          <a:bodyPr/>
          <a:lstStyle/>
          <a:p>
            <a:r>
              <a:t>ČASŤ s vyrezaným obrázkom</a:t>
            </a:r>
          </a:p>
          <a:p>
            <a:pPr lvl="1"/>
            <a:endParaRPr/>
          </a:p>
          <a:p>
            <a:pPr lvl="2"/>
            <a:endParaRPr/>
          </a:p>
          <a:p>
            <a:pPr lvl="3"/>
            <a:endParaRPr/>
          </a:p>
          <a:p>
            <a:pPr lvl="4"/>
            <a:endParaRPr/>
          </a:p>
        </p:txBody>
      </p:sp>
      <p:sp>
        <p:nvSpPr>
          <p:cNvPr id="127" name="Text Placeholder 15"/>
          <p:cNvSpPr>
            <a:spLocks noGrp="1"/>
          </p:cNvSpPr>
          <p:nvPr>
            <p:ph type="body" sz="quarter" idx="21"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128" name="Text Placeholder 20"/>
          <p:cNvSpPr>
            <a:spLocks noGrp="1"/>
          </p:cNvSpPr>
          <p:nvPr>
            <p:ph type="body" sz="half" idx="22" hasCustomPrompt="1"/>
          </p:nvPr>
        </p:nvSpPr>
        <p:spPr>
          <a:xfrm>
            <a:off x="4454031" y="3220447"/>
            <a:ext cx="6381160" cy="3184858"/>
          </a:xfrm>
          <a:prstGeom prst="rect">
            <a:avLst/>
          </a:prstGeom>
        </p:spPr>
        <p:txBody>
          <a:bodyPr/>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Everchillam, sundandebis adia dis moditem iscient eum unt ut as se reperit atempostis ea cullaut pos andus, assit ut es expella borpore henesecta eaquas sam sintem. Num fugia accatur sint qui omniet iunto corrum fuga. Et ea pos aut laborep erspers pellat vellit od unt pa sunt, neceaquo quid quiscil listibus, od quatior sediae volorumetum que volecte ctatempore num vellate esequuntibus il modicium et exerchi ctusam que porehentis ex est, quas nonsequi rem. </a:t>
            </a:r>
          </a:p>
        </p:txBody>
      </p:sp>
      <p:sp>
        <p:nvSpPr>
          <p:cNvPr id="129" name="Text Placeholder 22"/>
          <p:cNvSpPr>
            <a:spLocks noGrp="1"/>
          </p:cNvSpPr>
          <p:nvPr>
            <p:ph type="body" sz="quarter" idx="23"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130"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6_Title Slide">
    <p:spTree>
      <p:nvGrpSpPr>
        <p:cNvPr id="1" name=""/>
        <p:cNvGrpSpPr/>
        <p:nvPr/>
      </p:nvGrpSpPr>
      <p:grpSpPr>
        <a:xfrm>
          <a:off x="0" y="0"/>
          <a:ext cx="0" cy="0"/>
          <a:chOff x="0" y="0"/>
          <a:chExt cx="0" cy="0"/>
        </a:xfrm>
      </p:grpSpPr>
      <p:pic>
        <p:nvPicPr>
          <p:cNvPr id="137" name="Graphic 25" descr="Graphic 25"/>
          <p:cNvPicPr>
            <a:picLocks noChangeAspect="1"/>
          </p:cNvPicPr>
          <p:nvPr/>
        </p:nvPicPr>
        <p:blipFill>
          <a:blip r:embed="rId2"/>
          <a:srcRect r="64494" b="1"/>
          <a:stretch>
            <a:fillRect/>
          </a:stretch>
        </p:blipFill>
        <p:spPr>
          <a:xfrm>
            <a:off x="11384415" y="3641376"/>
            <a:ext cx="807585" cy="2274460"/>
          </a:xfrm>
          <a:prstGeom prst="rect">
            <a:avLst/>
          </a:prstGeom>
          <a:ln w="12700">
            <a:miter lim="400000"/>
          </a:ln>
        </p:spPr>
      </p:pic>
      <p:pic>
        <p:nvPicPr>
          <p:cNvPr id="138" name="Graphic 9" descr="Graphic 9"/>
          <p:cNvPicPr>
            <a:picLocks noChangeAspect="1"/>
          </p:cNvPicPr>
          <p:nvPr/>
        </p:nvPicPr>
        <p:blipFill>
          <a:blip r:embed="rId3"/>
          <a:srcRect r="45981" b="37926"/>
          <a:stretch>
            <a:fillRect/>
          </a:stretch>
        </p:blipFill>
        <p:spPr>
          <a:xfrm>
            <a:off x="9672869" y="3922597"/>
            <a:ext cx="2519134" cy="2935404"/>
          </a:xfrm>
          <a:prstGeom prst="rect">
            <a:avLst/>
          </a:prstGeom>
          <a:ln w="12700">
            <a:miter lim="400000"/>
          </a:ln>
        </p:spPr>
      </p:pic>
      <p:pic>
        <p:nvPicPr>
          <p:cNvPr id="139" name="Graphic 14" descr="Graphic 14"/>
          <p:cNvPicPr>
            <a:picLocks noChangeAspect="1"/>
          </p:cNvPicPr>
          <p:nvPr/>
        </p:nvPicPr>
        <p:blipFill>
          <a:blip r:embed="rId4"/>
          <a:srcRect l="47245" t="7116" b="10202"/>
          <a:stretch>
            <a:fillRect/>
          </a:stretch>
        </p:blipFill>
        <p:spPr>
          <a:xfrm>
            <a:off x="-1" y="0"/>
            <a:ext cx="1570888" cy="6858000"/>
          </a:xfrm>
          <a:prstGeom prst="rect">
            <a:avLst/>
          </a:prstGeom>
          <a:ln w="12700">
            <a:miter lim="400000"/>
          </a:ln>
          <a:effectLst>
            <a:outerShdw blurRad="165100" dist="127000" rotWithShape="0">
              <a:srgbClr val="000000">
                <a:alpha val="29000"/>
              </a:srgbClr>
            </a:outerShdw>
          </a:effectLst>
        </p:spPr>
      </p:pic>
      <p:pic>
        <p:nvPicPr>
          <p:cNvPr id="140" name="Graphic 4" descr="Graphic 4"/>
          <p:cNvPicPr>
            <a:picLocks noChangeAspect="1"/>
          </p:cNvPicPr>
          <p:nvPr/>
        </p:nvPicPr>
        <p:blipFill>
          <a:blip r:embed="rId5"/>
          <a:srcRect t="76569"/>
          <a:stretch>
            <a:fillRect/>
          </a:stretch>
        </p:blipFill>
        <p:spPr>
          <a:xfrm>
            <a:off x="1215603" y="-1"/>
            <a:ext cx="4318002" cy="1011736"/>
          </a:xfrm>
          <a:prstGeom prst="rect">
            <a:avLst/>
          </a:prstGeom>
          <a:ln w="12700">
            <a:miter lim="400000"/>
          </a:ln>
        </p:spPr>
      </p:pic>
      <p:pic>
        <p:nvPicPr>
          <p:cNvPr id="141" name="Picture 5" descr="Picture 5"/>
          <p:cNvPicPr>
            <a:picLocks noChangeAspect="1"/>
          </p:cNvPicPr>
          <p:nvPr/>
        </p:nvPicPr>
        <p:blipFill>
          <a:blip r:embed="rId6"/>
          <a:stretch>
            <a:fillRect/>
          </a:stretch>
        </p:blipFill>
        <p:spPr>
          <a:xfrm>
            <a:off x="9717923" y="0"/>
            <a:ext cx="2474077" cy="1798530"/>
          </a:xfrm>
          <a:prstGeom prst="rect">
            <a:avLst/>
          </a:prstGeom>
          <a:ln w="12700">
            <a:miter lim="400000"/>
          </a:ln>
        </p:spPr>
      </p:pic>
      <p:pic>
        <p:nvPicPr>
          <p:cNvPr id="142" name="Graphic 2" descr="Graphic 2"/>
          <p:cNvPicPr>
            <a:picLocks noChangeAspect="1"/>
          </p:cNvPicPr>
          <p:nvPr/>
        </p:nvPicPr>
        <p:blipFill>
          <a:blip r:embed="rId7"/>
          <a:srcRect t="64312"/>
          <a:stretch>
            <a:fillRect/>
          </a:stretch>
        </p:blipFill>
        <p:spPr>
          <a:xfrm>
            <a:off x="1842354" y="-1"/>
            <a:ext cx="2407593" cy="871271"/>
          </a:xfrm>
          <a:prstGeom prst="rect">
            <a:avLst/>
          </a:prstGeom>
          <a:ln w="12700">
            <a:miter lim="400000"/>
          </a:ln>
        </p:spPr>
      </p:pic>
      <p:pic>
        <p:nvPicPr>
          <p:cNvPr id="143" name="Graphic 24" descr="Graphic 24"/>
          <p:cNvPicPr>
            <a:picLocks noChangeAspect="1"/>
          </p:cNvPicPr>
          <p:nvPr/>
        </p:nvPicPr>
        <p:blipFill>
          <a:blip r:embed="rId8"/>
          <a:srcRect l="80998" b="46991"/>
          <a:stretch>
            <a:fillRect/>
          </a:stretch>
        </p:blipFill>
        <p:spPr>
          <a:xfrm>
            <a:off x="-1" y="4959586"/>
            <a:ext cx="680548" cy="1898415"/>
          </a:xfrm>
          <a:prstGeom prst="rect">
            <a:avLst/>
          </a:prstGeom>
          <a:ln w="12700">
            <a:miter lim="400000"/>
          </a:ln>
        </p:spPr>
      </p:pic>
      <p:sp>
        <p:nvSpPr>
          <p:cNvPr id="144" name="Picture Placeholder 6"/>
          <p:cNvSpPr>
            <a:spLocks noGrp="1"/>
          </p:cNvSpPr>
          <p:nvPr>
            <p:ph type="pic" sz="quarter" idx="21"/>
          </p:nvPr>
        </p:nvSpPr>
        <p:spPr>
          <a:xfrm>
            <a:off x="6464300" y="2705100"/>
            <a:ext cx="2044700" cy="2882900"/>
          </a:xfrm>
          <a:prstGeom prst="rect">
            <a:avLst/>
          </a:prstGeom>
        </p:spPr>
        <p:txBody>
          <a:bodyPr lIns="91439" tIns="45719" rIns="91439" bIns="45719">
            <a:noAutofit/>
          </a:bodyPr>
          <a:lstStyle/>
          <a:p>
            <a:endParaRPr/>
          </a:p>
        </p:txBody>
      </p:sp>
      <p:sp>
        <p:nvSpPr>
          <p:cNvPr id="145" name="Picture Placeholder 6"/>
          <p:cNvSpPr>
            <a:spLocks noGrp="1"/>
          </p:cNvSpPr>
          <p:nvPr>
            <p:ph type="pic" sz="quarter" idx="22"/>
          </p:nvPr>
        </p:nvSpPr>
        <p:spPr>
          <a:xfrm>
            <a:off x="8699500" y="2717800"/>
            <a:ext cx="3213100" cy="2882900"/>
          </a:xfrm>
          <a:prstGeom prst="rect">
            <a:avLst/>
          </a:prstGeom>
        </p:spPr>
        <p:txBody>
          <a:bodyPr lIns="91439" tIns="45719" rIns="91439" bIns="45719">
            <a:noAutofit/>
          </a:bodyPr>
          <a:lstStyle/>
          <a:p>
            <a:endParaRPr/>
          </a:p>
        </p:txBody>
      </p:sp>
      <p:sp>
        <p:nvSpPr>
          <p:cNvPr id="146" name="Text úrovne 1…"/>
          <p:cNvSpPr txBox="1">
            <a:spLocks noGrp="1"/>
          </p:cNvSpPr>
          <p:nvPr>
            <p:ph type="body" sz="quarter" idx="1" hasCustomPrompt="1"/>
          </p:nvPr>
        </p:nvSpPr>
        <p:spPr>
          <a:prstGeom prst="rect">
            <a:avLst/>
          </a:prstGeom>
        </p:spPr>
        <p:txBody>
          <a:bodyPr/>
          <a:lstStyle/>
          <a:p>
            <a:r>
              <a:t>ČASŤ s textom a fotkami</a:t>
            </a:r>
          </a:p>
          <a:p>
            <a:pPr lvl="1"/>
            <a:endParaRPr/>
          </a:p>
          <a:p>
            <a:pPr lvl="2"/>
            <a:endParaRPr/>
          </a:p>
          <a:p>
            <a:pPr lvl="3"/>
            <a:endParaRPr/>
          </a:p>
          <a:p>
            <a:pPr lvl="4"/>
            <a:endParaRPr/>
          </a:p>
        </p:txBody>
      </p:sp>
      <p:sp>
        <p:nvSpPr>
          <p:cNvPr id="147" name="Text Placeholder 15"/>
          <p:cNvSpPr>
            <a:spLocks noGrp="1"/>
          </p:cNvSpPr>
          <p:nvPr>
            <p:ph type="body" sz="quarter" idx="23" hasCustomPrompt="1"/>
          </p:nvPr>
        </p:nvSpPr>
        <p:spPr>
          <a:xfrm>
            <a:off x="695325" y="1916739"/>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t>Podnadpis a doplnenie názvu</a:t>
            </a:r>
          </a:p>
        </p:txBody>
      </p:sp>
      <p:sp>
        <p:nvSpPr>
          <p:cNvPr id="148" name="Text Placeholder 20"/>
          <p:cNvSpPr>
            <a:spLocks noGrp="1"/>
          </p:cNvSpPr>
          <p:nvPr>
            <p:ph type="body" sz="quarter" idx="24" hasCustomPrompt="1"/>
          </p:nvPr>
        </p:nvSpPr>
        <p:spPr>
          <a:xfrm>
            <a:off x="1761386" y="3220447"/>
            <a:ext cx="4512416" cy="3418200"/>
          </a:xfrm>
          <a:prstGeom prst="rect">
            <a:avLst/>
          </a:prstGeom>
        </p:spPr>
        <p:txBody>
          <a:bodyPr/>
          <a:lstStyle>
            <a:lvl1pPr>
              <a:defRPr sz="1400" cap="none">
                <a:solidFill>
                  <a:srgbClr val="BFBFBF"/>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Everchillam, sundandebis adia dis moditem iscient eum unt ut pellat vellit od unt pa sunt, neceaquo quid quiscil listibus, od quatior sediae volorumetum que volecte ctatempore num vellate esequuntibus il modicium et exerchi ctusam que porehentis ex est, quas nonsequi rem. </a:t>
            </a:r>
          </a:p>
        </p:txBody>
      </p:sp>
      <p:sp>
        <p:nvSpPr>
          <p:cNvPr id="149" name="Text Placeholder 22"/>
          <p:cNvSpPr>
            <a:spLocks noGrp="1"/>
          </p:cNvSpPr>
          <p:nvPr>
            <p:ph type="body" sz="quarter" idx="25" hasCustomPrompt="1"/>
          </p:nvPr>
        </p:nvSpPr>
        <p:spPr>
          <a:xfrm>
            <a:off x="5416825" y="219354"/>
            <a:ext cx="4455574" cy="334965"/>
          </a:xfrm>
          <a:prstGeom prst="rect">
            <a:avLst/>
          </a:prstGeom>
        </p:spPr>
        <p:txBody>
          <a:bodyPr/>
          <a:lstStyle>
            <a:lvl1pPr algn="r">
              <a:defRPr sz="1400" cap="none">
                <a:solidFill>
                  <a:schemeClr val="accent3"/>
                </a:solidFill>
                <a:latin typeface="Tahoma"/>
                <a:ea typeface="Tahoma"/>
                <a:cs typeface="Tahoma"/>
                <a:sym typeface="Tahoma"/>
              </a:defRPr>
            </a:lvl1pPr>
          </a:lstStyle>
          <a:p>
            <a:r>
              <a:t>Názov prezentácie</a:t>
            </a:r>
          </a:p>
        </p:txBody>
      </p:sp>
      <p:sp>
        <p:nvSpPr>
          <p:cNvPr id="150"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solidFill>
        <a:effectLst/>
      </p:bgPr>
    </p:bg>
    <p:spTree>
      <p:nvGrpSpPr>
        <p:cNvPr id="1" name=""/>
        <p:cNvGrpSpPr/>
        <p:nvPr/>
      </p:nvGrpSpPr>
      <p:grpSpPr>
        <a:xfrm>
          <a:off x="0" y="0"/>
          <a:ext cx="0" cy="0"/>
          <a:chOff x="0" y="0"/>
          <a:chExt cx="0" cy="0"/>
        </a:xfrm>
      </p:grpSpPr>
      <p:pic>
        <p:nvPicPr>
          <p:cNvPr id="157" name="Graphic 25" descr="Graphic 25"/>
          <p:cNvPicPr>
            <a:picLocks noChangeAspect="1"/>
          </p:cNvPicPr>
          <p:nvPr/>
        </p:nvPicPr>
        <p:blipFill>
          <a:blip r:embed="rId2"/>
          <a:srcRect r="64494" b="1"/>
          <a:stretch>
            <a:fillRect/>
          </a:stretch>
        </p:blipFill>
        <p:spPr>
          <a:xfrm>
            <a:off x="11384415" y="3641376"/>
            <a:ext cx="807585" cy="2274460"/>
          </a:xfrm>
          <a:prstGeom prst="rect">
            <a:avLst/>
          </a:prstGeom>
          <a:ln w="12700">
            <a:miter lim="400000"/>
          </a:ln>
        </p:spPr>
      </p:pic>
      <p:pic>
        <p:nvPicPr>
          <p:cNvPr id="158" name="Graphic 9" descr="Graphic 9"/>
          <p:cNvPicPr>
            <a:picLocks noChangeAspect="1"/>
          </p:cNvPicPr>
          <p:nvPr/>
        </p:nvPicPr>
        <p:blipFill>
          <a:blip r:embed="rId3"/>
          <a:srcRect r="45981" b="37926"/>
          <a:stretch>
            <a:fillRect/>
          </a:stretch>
        </p:blipFill>
        <p:spPr>
          <a:xfrm>
            <a:off x="9672869" y="3922597"/>
            <a:ext cx="2519134" cy="2935404"/>
          </a:xfrm>
          <a:prstGeom prst="rect">
            <a:avLst/>
          </a:prstGeom>
          <a:ln w="12700">
            <a:miter lim="400000"/>
          </a:ln>
        </p:spPr>
      </p:pic>
      <p:pic>
        <p:nvPicPr>
          <p:cNvPr id="159" name="Graphic 14" descr="Graphic 14"/>
          <p:cNvPicPr>
            <a:picLocks noChangeAspect="1"/>
          </p:cNvPicPr>
          <p:nvPr/>
        </p:nvPicPr>
        <p:blipFill>
          <a:blip r:embed="rId4"/>
          <a:srcRect l="47245" t="7116" b="10202"/>
          <a:stretch>
            <a:fillRect/>
          </a:stretch>
        </p:blipFill>
        <p:spPr>
          <a:xfrm>
            <a:off x="-1" y="0"/>
            <a:ext cx="1570888" cy="6858000"/>
          </a:xfrm>
          <a:prstGeom prst="rect">
            <a:avLst/>
          </a:prstGeom>
          <a:ln w="12700">
            <a:miter lim="400000"/>
          </a:ln>
          <a:effectLst>
            <a:outerShdw blurRad="165100" dist="127000" rotWithShape="0">
              <a:srgbClr val="000000">
                <a:alpha val="29000"/>
              </a:srgbClr>
            </a:outerShdw>
          </a:effectLst>
        </p:spPr>
      </p:pic>
      <p:pic>
        <p:nvPicPr>
          <p:cNvPr id="160" name="Graphic 4" descr="Graphic 4"/>
          <p:cNvPicPr>
            <a:picLocks noChangeAspect="1"/>
          </p:cNvPicPr>
          <p:nvPr/>
        </p:nvPicPr>
        <p:blipFill>
          <a:blip r:embed="rId5"/>
          <a:srcRect t="76569"/>
          <a:stretch>
            <a:fillRect/>
          </a:stretch>
        </p:blipFill>
        <p:spPr>
          <a:xfrm>
            <a:off x="1215603" y="-1"/>
            <a:ext cx="4318002" cy="1011736"/>
          </a:xfrm>
          <a:prstGeom prst="rect">
            <a:avLst/>
          </a:prstGeom>
          <a:ln w="12700">
            <a:miter lim="400000"/>
          </a:ln>
        </p:spPr>
      </p:pic>
      <p:pic>
        <p:nvPicPr>
          <p:cNvPr id="161" name="Picture 5" descr="Picture 5"/>
          <p:cNvPicPr>
            <a:picLocks noChangeAspect="1"/>
          </p:cNvPicPr>
          <p:nvPr/>
        </p:nvPicPr>
        <p:blipFill>
          <a:blip r:embed="rId6"/>
          <a:stretch>
            <a:fillRect/>
          </a:stretch>
        </p:blipFill>
        <p:spPr>
          <a:xfrm>
            <a:off x="9717923" y="0"/>
            <a:ext cx="2474077" cy="1798530"/>
          </a:xfrm>
          <a:prstGeom prst="rect">
            <a:avLst/>
          </a:prstGeom>
          <a:ln w="12700">
            <a:miter lim="400000"/>
          </a:ln>
        </p:spPr>
      </p:pic>
      <p:pic>
        <p:nvPicPr>
          <p:cNvPr id="162" name="Graphic 2" descr="Graphic 2"/>
          <p:cNvPicPr>
            <a:picLocks noChangeAspect="1"/>
          </p:cNvPicPr>
          <p:nvPr/>
        </p:nvPicPr>
        <p:blipFill>
          <a:blip r:embed="rId7"/>
          <a:srcRect t="64312"/>
          <a:stretch>
            <a:fillRect/>
          </a:stretch>
        </p:blipFill>
        <p:spPr>
          <a:xfrm>
            <a:off x="1842354" y="-1"/>
            <a:ext cx="2407593" cy="871271"/>
          </a:xfrm>
          <a:prstGeom prst="rect">
            <a:avLst/>
          </a:prstGeom>
          <a:ln w="12700">
            <a:miter lim="400000"/>
          </a:ln>
        </p:spPr>
      </p:pic>
      <p:pic>
        <p:nvPicPr>
          <p:cNvPr id="163" name="Graphic 24" descr="Graphic 24"/>
          <p:cNvPicPr>
            <a:picLocks noChangeAspect="1"/>
          </p:cNvPicPr>
          <p:nvPr/>
        </p:nvPicPr>
        <p:blipFill>
          <a:blip r:embed="rId8"/>
          <a:srcRect l="80998" b="46991"/>
          <a:stretch>
            <a:fillRect/>
          </a:stretch>
        </p:blipFill>
        <p:spPr>
          <a:xfrm>
            <a:off x="-1" y="4959586"/>
            <a:ext cx="680548" cy="1898415"/>
          </a:xfrm>
          <a:prstGeom prst="rect">
            <a:avLst/>
          </a:prstGeom>
          <a:ln w="12700">
            <a:miter lim="400000"/>
          </a:ln>
        </p:spPr>
      </p:pic>
      <p:sp>
        <p:nvSpPr>
          <p:cNvPr id="164" name="Picture Placeholder 6"/>
          <p:cNvSpPr>
            <a:spLocks noGrp="1"/>
          </p:cNvSpPr>
          <p:nvPr>
            <p:ph type="pic" sz="quarter" idx="21"/>
          </p:nvPr>
        </p:nvSpPr>
        <p:spPr>
          <a:xfrm>
            <a:off x="6464300" y="2705100"/>
            <a:ext cx="2044700" cy="2882900"/>
          </a:xfrm>
          <a:prstGeom prst="rect">
            <a:avLst/>
          </a:prstGeom>
        </p:spPr>
        <p:txBody>
          <a:bodyPr lIns="91439" tIns="45719" rIns="91439" bIns="45719">
            <a:noAutofit/>
          </a:bodyPr>
          <a:lstStyle/>
          <a:p>
            <a:endParaRPr/>
          </a:p>
        </p:txBody>
      </p:sp>
      <p:sp>
        <p:nvSpPr>
          <p:cNvPr id="165" name="Picture Placeholder 6"/>
          <p:cNvSpPr>
            <a:spLocks noGrp="1"/>
          </p:cNvSpPr>
          <p:nvPr>
            <p:ph type="pic" sz="quarter" idx="22"/>
          </p:nvPr>
        </p:nvSpPr>
        <p:spPr>
          <a:xfrm>
            <a:off x="8699500" y="2717800"/>
            <a:ext cx="3213100" cy="2882900"/>
          </a:xfrm>
          <a:prstGeom prst="rect">
            <a:avLst/>
          </a:prstGeom>
        </p:spPr>
        <p:txBody>
          <a:bodyPr lIns="91439" tIns="45719" rIns="91439" bIns="45719">
            <a:noAutofit/>
          </a:bodyPr>
          <a:lstStyle/>
          <a:p>
            <a:endParaRPr/>
          </a:p>
        </p:txBody>
      </p:sp>
      <p:sp>
        <p:nvSpPr>
          <p:cNvPr id="166" name="Text úrovne 1…"/>
          <p:cNvSpPr txBox="1">
            <a:spLocks noGrp="1"/>
          </p:cNvSpPr>
          <p:nvPr>
            <p:ph type="body" sz="quarter" idx="1" hasCustomPrompt="1"/>
          </p:nvPr>
        </p:nvSpPr>
        <p:spPr>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r>
              <a:t>ČASŤ s textom a fotkami</a:t>
            </a:r>
          </a:p>
          <a:p>
            <a:pPr lvl="1"/>
            <a:endParaRPr/>
          </a:p>
          <a:p>
            <a:pPr lvl="2"/>
            <a:endParaRPr/>
          </a:p>
          <a:p>
            <a:pPr lvl="3"/>
            <a:endParaRPr/>
          </a:p>
          <a:p>
            <a:pPr lvl="4"/>
            <a:endParaRPr/>
          </a:p>
        </p:txBody>
      </p:sp>
      <p:sp>
        <p:nvSpPr>
          <p:cNvPr id="167" name="Text Placeholder 15"/>
          <p:cNvSpPr>
            <a:spLocks noGrp="1"/>
          </p:cNvSpPr>
          <p:nvPr>
            <p:ph type="body" sz="quarter" idx="23" hasCustomPrompt="1"/>
          </p:nvPr>
        </p:nvSpPr>
        <p:spPr>
          <a:xfrm>
            <a:off x="695325" y="1916739"/>
            <a:ext cx="9872358" cy="1063627"/>
          </a:xfrm>
          <a:prstGeom prst="rect">
            <a:avLst/>
          </a:prstGeom>
        </p:spPr>
        <p:txBody>
          <a:bodyPr/>
          <a:lstStyle>
            <a:lvl1pPr>
              <a:defRPr sz="3000" cap="none">
                <a:solidFill>
                  <a:srgbClr val="2F2E72"/>
                </a:solidFill>
                <a:latin typeface="Tahoma"/>
                <a:ea typeface="Tahoma"/>
                <a:cs typeface="Tahoma"/>
                <a:sym typeface="Tahoma"/>
              </a:defRPr>
            </a:lvl1pPr>
          </a:lstStyle>
          <a:p>
            <a:r>
              <a:t>Podnadpis a doplnenie názvu</a:t>
            </a:r>
          </a:p>
        </p:txBody>
      </p:sp>
      <p:sp>
        <p:nvSpPr>
          <p:cNvPr id="168" name="Text Placeholder 20"/>
          <p:cNvSpPr>
            <a:spLocks noGrp="1"/>
          </p:cNvSpPr>
          <p:nvPr>
            <p:ph type="body" sz="quarter" idx="24" hasCustomPrompt="1"/>
          </p:nvPr>
        </p:nvSpPr>
        <p:spPr>
          <a:xfrm>
            <a:off x="1761386" y="3220447"/>
            <a:ext cx="4512416" cy="3320398"/>
          </a:xfrm>
          <a:prstGeom prst="rect">
            <a:avLst/>
          </a:prstGeom>
        </p:spPr>
        <p:txBody>
          <a:bodyPr/>
          <a:lstStyle>
            <a:lvl1pPr>
              <a:defRPr sz="1400" cap="none">
                <a:solidFill>
                  <a:srgbClr val="D9D9D9"/>
                </a:solidFill>
                <a:latin typeface="Tahoma"/>
                <a:ea typeface="Tahoma"/>
                <a:cs typeface="Tahoma"/>
                <a:sym typeface="Tahoma"/>
              </a:defRPr>
            </a:lvl1pPr>
          </a:lstStyle>
          <a:p>
            <a:r>
              <a:t>Natur, quatem. Sum doluptatur, con pa velest estrum imperspid estorep repelignam, ulluptatqui debis dolorem est, ut posam doluptatur, solorepel excerum is alit audandaes expla vendi blant ut quatam fugia consed ut a dolo coribus cvon pos sima volendande sunt quis min cuptat.
Everchillam, sundandebis adia dis moditem iscient eum unt ut pellat vellit od unt pa sunt, neceaquo quid quiscil listibus, od quatior sediae volorumetum que volecte ctatempore num vellate esequuntibus il modicium et exerchi ctusam que porehentis ex est, quas nonsequi rem. </a:t>
            </a:r>
          </a:p>
        </p:txBody>
      </p:sp>
      <p:sp>
        <p:nvSpPr>
          <p:cNvPr id="169" name="Text Placeholder 22"/>
          <p:cNvSpPr>
            <a:spLocks noGrp="1"/>
          </p:cNvSpPr>
          <p:nvPr>
            <p:ph type="body" sz="quarter" idx="25" hasCustomPrompt="1"/>
          </p:nvPr>
        </p:nvSpPr>
        <p:spPr>
          <a:xfrm>
            <a:off x="5416825" y="219354"/>
            <a:ext cx="4455574" cy="334965"/>
          </a:xfrm>
          <a:prstGeom prst="rect">
            <a:avLst/>
          </a:prstGeom>
        </p:spPr>
        <p:txBody>
          <a:bodyPr/>
          <a:lstStyle>
            <a:lvl1pPr algn="r">
              <a:defRPr sz="1400" cap="none">
                <a:solidFill>
                  <a:srgbClr val="2F2E72"/>
                </a:solidFill>
                <a:latin typeface="Tahoma"/>
                <a:ea typeface="Tahoma"/>
                <a:cs typeface="Tahoma"/>
                <a:sym typeface="Tahoma"/>
              </a:defRPr>
            </a:lvl1pPr>
          </a:lstStyle>
          <a:p>
            <a:r>
              <a:t>Názov prezentácie</a:t>
            </a:r>
          </a:p>
        </p:txBody>
      </p:sp>
      <p:sp>
        <p:nvSpPr>
          <p:cNvPr id="170" name="Číslo snímky"/>
          <p:cNvSpPr txBox="1">
            <a:spLocks noGrp="1"/>
          </p:cNvSpPr>
          <p:nvPr>
            <p:ph type="sldNum" sz="quarter" idx="2"/>
          </p:nvPr>
        </p:nvSpPr>
        <p:spPr>
          <a:prstGeom prst="rect">
            <a:avLst/>
          </a:prstGeom>
          <a:solidFill>
            <a:schemeClr val="accent1">
              <a:alpha val="70000"/>
            </a:schemeClr>
          </a:solidFill>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Graphic 25" descr="Graphic 25"/>
          <p:cNvPicPr>
            <a:picLocks noChangeAspect="1"/>
          </p:cNvPicPr>
          <p:nvPr/>
        </p:nvPicPr>
        <p:blipFill>
          <a:blip r:embed="rId21"/>
          <a:srcRect r="64494" b="2"/>
          <a:stretch>
            <a:fillRect/>
          </a:stretch>
        </p:blipFill>
        <p:spPr>
          <a:xfrm>
            <a:off x="11226369" y="1737419"/>
            <a:ext cx="965631" cy="2719578"/>
          </a:xfrm>
          <a:prstGeom prst="rect">
            <a:avLst/>
          </a:prstGeom>
          <a:ln w="12700">
            <a:miter lim="400000"/>
          </a:ln>
        </p:spPr>
      </p:pic>
      <p:pic>
        <p:nvPicPr>
          <p:cNvPr id="3" name="Graphic 4" descr="Graphic 4"/>
          <p:cNvPicPr>
            <a:picLocks noChangeAspect="1"/>
          </p:cNvPicPr>
          <p:nvPr/>
        </p:nvPicPr>
        <p:blipFill>
          <a:blip r:embed="rId21"/>
          <a:srcRect t="76569"/>
          <a:stretch>
            <a:fillRect/>
          </a:stretch>
        </p:blipFill>
        <p:spPr>
          <a:xfrm>
            <a:off x="1215603" y="-1"/>
            <a:ext cx="4318002" cy="1011736"/>
          </a:xfrm>
          <a:prstGeom prst="rect">
            <a:avLst/>
          </a:prstGeom>
          <a:ln w="12700">
            <a:miter lim="400000"/>
          </a:ln>
        </p:spPr>
      </p:pic>
      <p:pic>
        <p:nvPicPr>
          <p:cNvPr id="4" name="Picture 5" descr="Picture 5"/>
          <p:cNvPicPr>
            <a:picLocks noChangeAspect="1"/>
          </p:cNvPicPr>
          <p:nvPr/>
        </p:nvPicPr>
        <p:blipFill>
          <a:blip r:embed="rId22"/>
          <a:stretch>
            <a:fillRect/>
          </a:stretch>
        </p:blipFill>
        <p:spPr>
          <a:xfrm>
            <a:off x="9717923" y="0"/>
            <a:ext cx="2474077" cy="1798530"/>
          </a:xfrm>
          <a:prstGeom prst="rect">
            <a:avLst/>
          </a:prstGeom>
          <a:ln w="12700">
            <a:miter lim="400000"/>
          </a:ln>
        </p:spPr>
      </p:pic>
      <p:pic>
        <p:nvPicPr>
          <p:cNvPr id="5" name="Picture 13" descr="Picture 13"/>
          <p:cNvPicPr>
            <a:picLocks noChangeAspect="1"/>
          </p:cNvPicPr>
          <p:nvPr/>
        </p:nvPicPr>
        <p:blipFill>
          <a:blip r:embed="rId23"/>
          <a:srcRect r="59387"/>
          <a:stretch>
            <a:fillRect/>
          </a:stretch>
        </p:blipFill>
        <p:spPr>
          <a:xfrm>
            <a:off x="11160883" y="1371256"/>
            <a:ext cx="1031117" cy="2538866"/>
          </a:xfrm>
          <a:prstGeom prst="rect">
            <a:avLst/>
          </a:prstGeom>
          <a:ln w="12700">
            <a:miter lim="400000"/>
          </a:ln>
        </p:spPr>
      </p:pic>
      <p:pic>
        <p:nvPicPr>
          <p:cNvPr id="6" name="Graphic 2" descr="Graphic 2"/>
          <p:cNvPicPr>
            <a:picLocks noChangeAspect="1"/>
          </p:cNvPicPr>
          <p:nvPr/>
        </p:nvPicPr>
        <p:blipFill>
          <a:blip r:embed="rId24"/>
          <a:srcRect t="64312"/>
          <a:stretch>
            <a:fillRect/>
          </a:stretch>
        </p:blipFill>
        <p:spPr>
          <a:xfrm>
            <a:off x="1842354" y="-1"/>
            <a:ext cx="2407593" cy="871271"/>
          </a:xfrm>
          <a:prstGeom prst="rect">
            <a:avLst/>
          </a:prstGeom>
          <a:ln w="12700">
            <a:miter lim="400000"/>
          </a:ln>
        </p:spPr>
      </p:pic>
      <p:pic>
        <p:nvPicPr>
          <p:cNvPr id="7" name="Graphic 24" descr="Graphic 24"/>
          <p:cNvPicPr>
            <a:picLocks noChangeAspect="1"/>
          </p:cNvPicPr>
          <p:nvPr/>
        </p:nvPicPr>
        <p:blipFill>
          <a:blip r:embed="rId25"/>
          <a:srcRect l="46954" b="41615"/>
          <a:stretch>
            <a:fillRect/>
          </a:stretch>
        </p:blipFill>
        <p:spPr>
          <a:xfrm>
            <a:off x="-2" y="4767088"/>
            <a:ext cx="1899786" cy="2090913"/>
          </a:xfrm>
          <a:prstGeom prst="rect">
            <a:avLst/>
          </a:prstGeom>
          <a:ln w="12700">
            <a:miter lim="400000"/>
          </a:ln>
        </p:spPr>
      </p:pic>
      <p:sp>
        <p:nvSpPr>
          <p:cNvPr id="8" name="Text úrovne 1…"/>
          <p:cNvSpPr txBox="1">
            <a:spLocks noGrp="1"/>
          </p:cNvSpPr>
          <p:nvPr>
            <p:ph type="body" idx="1" hasCustomPrompt="1"/>
          </p:nvPr>
        </p:nvSpPr>
        <p:spPr>
          <a:xfrm>
            <a:off x="695325" y="1306771"/>
            <a:ext cx="9872359" cy="814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ČASŤ ČISTO iba TEXTOVÁ</a:t>
            </a:r>
          </a:p>
          <a:p>
            <a:pPr lvl="1"/>
            <a:endParaRPr/>
          </a:p>
          <a:p>
            <a:pPr lvl="2"/>
            <a:endParaRPr/>
          </a:p>
          <a:p>
            <a:pPr lvl="3"/>
            <a:endParaRPr/>
          </a:p>
          <a:p>
            <a:pPr lvl="4"/>
            <a:endParaRPr/>
          </a:p>
        </p:txBody>
      </p:sp>
      <p:sp>
        <p:nvSpPr>
          <p:cNvPr id="9" name="Text názvu"/>
          <p:cNvSpPr txBox="1">
            <a:spLocks noGrp="1"/>
          </p:cNvSpPr>
          <p:nvPr>
            <p:ph type="title"/>
          </p:nvPr>
        </p:nvSpPr>
        <p:spPr>
          <a:xfrm>
            <a:off x="1826683" y="1371600"/>
            <a:ext cx="9753601" cy="465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Text názvu</a:t>
            </a:r>
          </a:p>
        </p:txBody>
      </p:sp>
      <p:sp>
        <p:nvSpPr>
          <p:cNvPr id="10" name="Číslo snímky"/>
          <p:cNvSpPr txBox="1">
            <a:spLocks noGrp="1"/>
          </p:cNvSpPr>
          <p:nvPr>
            <p:ph type="sldNum" sz="quarter" idx="2"/>
          </p:nvPr>
        </p:nvSpPr>
        <p:spPr>
          <a:xfrm>
            <a:off x="11717135" y="6411607"/>
            <a:ext cx="365762" cy="201677"/>
          </a:xfrm>
          <a:prstGeom prst="rect">
            <a:avLst/>
          </a:prstGeom>
          <a:solidFill>
            <a:srgbClr val="1D1D1D">
              <a:alpha val="70000"/>
            </a:srgbClr>
          </a:solidFill>
          <a:ln w="12700">
            <a:miter lim="400000"/>
          </a:ln>
        </p:spPr>
        <p:txBody>
          <a:bodyPr lIns="18288" tIns="18288" rIns="18288" bIns="18288" anchor="ctr">
            <a:spAutoFit/>
          </a:bodyPr>
          <a:lstStyle>
            <a:lvl1pPr algn="ctr">
              <a:defRPr sz="1100">
                <a:solidFill>
                  <a:schemeClr val="accent5"/>
                </a:solidFill>
                <a:latin typeface="Tahoma"/>
                <a:ea typeface="Tahoma"/>
                <a:cs typeface="Tahoma"/>
                <a:sym typeface="Tahom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9pPr>
    </p:titleStyle>
    <p:bodyStyle>
      <a:lvl1pPr marL="0" marR="0" indent="0" algn="l" defTabSz="914400" rtl="0" latinLnBrk="0">
        <a:lnSpc>
          <a:spcPct val="100000"/>
        </a:lnSpc>
        <a:spcBef>
          <a:spcPts val="1000"/>
        </a:spcBef>
        <a:spcAft>
          <a:spcPts val="0"/>
        </a:spcAft>
        <a:buClrTx/>
        <a:buSzTx/>
        <a:buFontTx/>
        <a:buNone/>
        <a:tabLst/>
        <a:defRPr sz="4200" b="0" i="0" u="none" strike="noStrike" cap="all" spc="0" baseline="0">
          <a:solidFill>
            <a:srgbClr val="FFFFFF"/>
          </a:solidFill>
          <a:uFillTx/>
          <a:latin typeface="Circe"/>
          <a:ea typeface="Circe"/>
          <a:cs typeface="Circe"/>
          <a:sym typeface="Circe"/>
        </a:defRPr>
      </a:lvl1pPr>
      <a:lvl2pPr marL="8286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2pPr>
      <a:lvl3pPr marL="10572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3pPr>
      <a:lvl4pPr marL="12858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4pPr>
      <a:lvl5pPr marL="15144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5pPr>
      <a:lvl6pPr marL="168433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6pPr>
      <a:lvl7pPr marL="185578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7pPr>
      <a:lvl8pPr marL="202882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8pPr>
      <a:lvl9pPr marL="2254250"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9pPr>
    </p:bodyStyle>
    <p:otherStyle>
      <a:lvl1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1pPr>
      <a:lvl2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2pPr>
      <a:lvl3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3pPr>
      <a:lvl4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4pPr>
      <a:lvl5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5pPr>
      <a:lvl6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6pPr>
      <a:lvl7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7pPr>
      <a:lvl8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8pPr>
      <a:lvl9pPr marL="0" marR="0" indent="0" algn="ctr" defTabSz="4572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Tahom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5.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8.ti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 Id="rId5" Type="http://schemas.openxmlformats.org/officeDocument/2006/relationships/image" Target="../media/image86.jpeg"/><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reya.live/cs/slu&#382;by/edukacni-pomucky/"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Off val="-8862"/>
          </a:schemeClr>
        </a:solidFill>
        <a:effectLst/>
      </p:bgPr>
    </p:bg>
    <p:spTree>
      <p:nvGrpSpPr>
        <p:cNvPr id="1" name=""/>
        <p:cNvGrpSpPr/>
        <p:nvPr/>
      </p:nvGrpSpPr>
      <p:grpSpPr>
        <a:xfrm>
          <a:off x="0" y="0"/>
          <a:ext cx="0" cy="0"/>
          <a:chOff x="0" y="0"/>
          <a:chExt cx="0" cy="0"/>
        </a:xfrm>
      </p:grpSpPr>
      <p:sp>
        <p:nvSpPr>
          <p:cNvPr id="381" name="Text Placeholder 6"/>
          <p:cNvSpPr txBox="1">
            <a:spLocks noGrp="1"/>
          </p:cNvSpPr>
          <p:nvPr>
            <p:ph type="body" sz="quarter" idx="1"/>
          </p:nvPr>
        </p:nvSpPr>
        <p:spPr>
          <a:xfrm>
            <a:off x="613534" y="1702438"/>
            <a:ext cx="10250629" cy="974726"/>
          </a:xfrm>
          <a:prstGeom prst="rect">
            <a:avLst/>
          </a:prstGeom>
        </p:spPr>
        <p:txBody>
          <a:bodyPr>
            <a:noAutofit/>
          </a:bodyPr>
          <a:lstStyle>
            <a:lvl1pPr algn="ctr" defTabSz="630936">
              <a:spcBef>
                <a:spcPts val="600"/>
              </a:spcBef>
              <a:defRPr sz="2800"/>
            </a:lvl1pPr>
          </a:lstStyle>
          <a:p>
            <a:r>
              <a:rPr sz="4400" dirty="0" err="1"/>
              <a:t>Školenie</a:t>
            </a:r>
            <a:r>
              <a:rPr sz="4400" dirty="0"/>
              <a:t> </a:t>
            </a:r>
            <a:endParaRPr lang="en-US" sz="4400" dirty="0"/>
          </a:p>
          <a:p>
            <a:r>
              <a:rPr sz="4400" dirty="0"/>
              <a:t>o </a:t>
            </a:r>
            <a:r>
              <a:rPr sz="4400" dirty="0" err="1"/>
              <a:t>ochrane</a:t>
            </a:r>
            <a:r>
              <a:rPr sz="4400" dirty="0"/>
              <a:t> pred </a:t>
            </a:r>
            <a:r>
              <a:rPr sz="4400" dirty="0" err="1"/>
              <a:t>sexuálnym</a:t>
            </a:r>
            <a:r>
              <a:rPr sz="4400" dirty="0"/>
              <a:t> </a:t>
            </a:r>
            <a:r>
              <a:rPr sz="4400" dirty="0" err="1"/>
              <a:t>zneužitím</a:t>
            </a:r>
            <a:endParaRPr lang="en-US" sz="4400" dirty="0"/>
          </a:p>
          <a:p>
            <a:endParaRPr lang="en-US" sz="1200" dirty="0"/>
          </a:p>
          <a:p>
            <a:r>
              <a:rPr lang="en-US" sz="4400" dirty="0" err="1"/>
              <a:t>Školenie</a:t>
            </a:r>
            <a:r>
              <a:rPr lang="en-US" sz="4400" dirty="0"/>
              <a:t> o </a:t>
            </a:r>
            <a:r>
              <a:rPr lang="en-US" sz="4400" dirty="0" err="1"/>
              <a:t>sexuálnej</a:t>
            </a:r>
            <a:r>
              <a:rPr lang="en-US" sz="4400" dirty="0"/>
              <a:t> </a:t>
            </a:r>
            <a:r>
              <a:rPr lang="en-US" sz="4400" dirty="0" err="1"/>
              <a:t>výchove</a:t>
            </a:r>
            <a:r>
              <a:rPr lang="en-US" sz="4400" dirty="0"/>
              <a:t> </a:t>
            </a:r>
            <a:endParaRPr sz="4400" dirty="0"/>
          </a:p>
        </p:txBody>
      </p:sp>
      <p:pic>
        <p:nvPicPr>
          <p:cNvPr id="382" name="logo_horizontalne.png" descr="logo_horizontalne.png"/>
          <p:cNvPicPr>
            <a:picLocks noChangeAspect="1"/>
          </p:cNvPicPr>
          <p:nvPr/>
        </p:nvPicPr>
        <p:blipFill>
          <a:blip r:embed="rId2"/>
          <a:stretch>
            <a:fillRect/>
          </a:stretch>
        </p:blipFill>
        <p:spPr>
          <a:xfrm>
            <a:off x="6022644" y="4335445"/>
            <a:ext cx="5795229" cy="2294644"/>
          </a:xfrm>
          <a:prstGeom prst="rect">
            <a:avLst/>
          </a:prstGeom>
          <a:ln w="12700">
            <a:miter lim="400000"/>
          </a:ln>
        </p:spPr>
      </p:pic>
      <p:pic>
        <p:nvPicPr>
          <p:cNvPr id="1026" name="Picture 2">
            <a:extLst>
              <a:ext uri="{FF2B5EF4-FFF2-40B4-BE49-F238E27FC236}">
                <a16:creationId xmlns:a16="http://schemas.microsoft.com/office/drawing/2014/main" id="{4DE87AC3-2A01-7FF8-3928-76B686DF44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35445"/>
            <a:ext cx="12192000" cy="2557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ext Placeholder 15"/>
          <p:cNvSpPr txBox="1"/>
          <p:nvPr/>
        </p:nvSpPr>
        <p:spPr>
          <a:xfrm>
            <a:off x="1759261" y="1107888"/>
            <a:ext cx="7314826" cy="1064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defRPr sz="4300" b="1">
                <a:solidFill>
                  <a:srgbClr val="00FDFF"/>
                </a:solidFill>
                <a:latin typeface="+mj-lt"/>
                <a:ea typeface="+mj-ea"/>
                <a:cs typeface="+mj-cs"/>
                <a:sym typeface="Calibri"/>
              </a:defRPr>
            </a:lvl1pPr>
          </a:lstStyle>
          <a:p>
            <a:r>
              <a:rPr dirty="0" err="1"/>
              <a:t>Čo</a:t>
            </a:r>
            <a:r>
              <a:rPr dirty="0"/>
              <a:t> je </a:t>
            </a:r>
            <a:r>
              <a:rPr dirty="0" err="1"/>
              <a:t>sexuálne</a:t>
            </a:r>
            <a:r>
              <a:rPr dirty="0"/>
              <a:t> </a:t>
            </a:r>
            <a:r>
              <a:rPr dirty="0" err="1"/>
              <a:t>zneužívanie</a:t>
            </a:r>
            <a:r>
              <a:rPr dirty="0"/>
              <a:t>?</a:t>
            </a:r>
          </a:p>
        </p:txBody>
      </p:sp>
      <p:sp>
        <p:nvSpPr>
          <p:cNvPr id="403" name="Vynútené sexuálne správanie alebo akt…"/>
          <p:cNvSpPr txBox="1"/>
          <p:nvPr/>
        </p:nvSpPr>
        <p:spPr>
          <a:xfrm>
            <a:off x="1613042" y="2087452"/>
            <a:ext cx="7909216" cy="4326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250657" indent="-250657">
              <a:buSzPct val="100000"/>
              <a:buChar char="•"/>
              <a:tabLst>
                <a:tab pos="215900" algn="l"/>
              </a:tabLst>
              <a:defRPr sz="2500" b="1">
                <a:solidFill>
                  <a:schemeClr val="accent4">
                    <a:lumOff val="12303"/>
                  </a:schemeClr>
                </a:solidFill>
                <a:latin typeface="+mj-lt"/>
                <a:ea typeface="+mj-ea"/>
                <a:cs typeface="+mj-cs"/>
                <a:sym typeface="Calibri"/>
              </a:defRPr>
            </a:pPr>
            <a:r>
              <a:rPr sz="3200" dirty="0" err="1">
                <a:solidFill>
                  <a:schemeClr val="tx2">
                    <a:lumMod val="20000"/>
                    <a:lumOff val="80000"/>
                  </a:schemeClr>
                </a:solidFill>
              </a:rPr>
              <a:t>Vynútené</a:t>
            </a:r>
            <a:r>
              <a:rPr sz="3200" dirty="0">
                <a:solidFill>
                  <a:schemeClr val="tx2">
                    <a:lumMod val="20000"/>
                    <a:lumOff val="80000"/>
                  </a:schemeClr>
                </a:solidFill>
              </a:rPr>
              <a:t> </a:t>
            </a:r>
            <a:r>
              <a:rPr sz="3200" dirty="0" err="1">
                <a:solidFill>
                  <a:schemeClr val="tx2">
                    <a:lumMod val="20000"/>
                    <a:lumOff val="80000"/>
                  </a:schemeClr>
                </a:solidFill>
              </a:rPr>
              <a:t>sexuálne</a:t>
            </a:r>
            <a:r>
              <a:rPr sz="3200" dirty="0">
                <a:solidFill>
                  <a:schemeClr val="tx2">
                    <a:lumMod val="20000"/>
                    <a:lumOff val="80000"/>
                  </a:schemeClr>
                </a:solidFill>
              </a:rPr>
              <a:t> </a:t>
            </a:r>
            <a:r>
              <a:rPr sz="3200" dirty="0" err="1">
                <a:solidFill>
                  <a:schemeClr val="tx2">
                    <a:lumMod val="20000"/>
                    <a:lumOff val="80000"/>
                  </a:schemeClr>
                </a:solidFill>
              </a:rPr>
              <a:t>správanie</a:t>
            </a:r>
            <a:r>
              <a:rPr lang="en-US" sz="3200" dirty="0">
                <a:solidFill>
                  <a:schemeClr val="tx2">
                    <a:lumMod val="20000"/>
                    <a:lumOff val="80000"/>
                  </a:schemeClr>
                </a:solidFill>
              </a:rPr>
              <a:t>,</a:t>
            </a:r>
            <a:r>
              <a:rPr sz="3200" dirty="0">
                <a:solidFill>
                  <a:schemeClr val="tx2">
                    <a:lumMod val="20000"/>
                    <a:lumOff val="80000"/>
                  </a:schemeClr>
                </a:solidFill>
              </a:rPr>
              <a:t> </a:t>
            </a:r>
            <a:r>
              <a:rPr sz="3200" dirty="0" err="1">
                <a:solidFill>
                  <a:schemeClr val="tx2">
                    <a:lumMod val="20000"/>
                    <a:lumOff val="80000"/>
                  </a:schemeClr>
                </a:solidFill>
              </a:rPr>
              <a:t>alebo</a:t>
            </a:r>
            <a:r>
              <a:rPr sz="3200" dirty="0">
                <a:solidFill>
                  <a:schemeClr val="tx2">
                    <a:lumMod val="20000"/>
                    <a:lumOff val="80000"/>
                  </a:schemeClr>
                </a:solidFill>
              </a:rPr>
              <a:t> </a:t>
            </a:r>
            <a:r>
              <a:rPr sz="3200" dirty="0" err="1">
                <a:solidFill>
                  <a:schemeClr val="tx2">
                    <a:lumMod val="20000"/>
                    <a:lumOff val="80000"/>
                  </a:schemeClr>
                </a:solidFill>
              </a:rPr>
              <a:t>akt</a:t>
            </a:r>
            <a:endParaRPr sz="3200" dirty="0">
              <a:solidFill>
                <a:schemeClr val="tx2">
                  <a:lumMod val="20000"/>
                  <a:lumOff val="80000"/>
                </a:schemeClr>
              </a:solidFill>
            </a:endParaRPr>
          </a:p>
          <a:p>
            <a:pPr marL="250657" indent="-250657" defTabSz="584200">
              <a:buSzPct val="100000"/>
              <a:buChar char="•"/>
              <a:defRPr sz="2500" b="1">
                <a:solidFill>
                  <a:schemeClr val="accent4">
                    <a:lumOff val="12303"/>
                  </a:schemeClr>
                </a:solidFill>
                <a:latin typeface="+mj-lt"/>
                <a:ea typeface="+mj-ea"/>
                <a:cs typeface="+mj-cs"/>
                <a:sym typeface="Calibri"/>
              </a:defRPr>
            </a:pPr>
            <a:endParaRPr sz="3200" dirty="0">
              <a:solidFill>
                <a:schemeClr val="tx2">
                  <a:lumMod val="20000"/>
                  <a:lumOff val="80000"/>
                </a:schemeClr>
              </a:solidFill>
            </a:endParaRPr>
          </a:p>
          <a:p>
            <a:pPr marL="250657" indent="-250657">
              <a:buSzPct val="100000"/>
              <a:buChar char="•"/>
              <a:tabLst>
                <a:tab pos="215900" algn="l"/>
              </a:tabLst>
              <a:defRPr sz="2500" b="1">
                <a:solidFill>
                  <a:schemeClr val="accent4">
                    <a:lumOff val="12303"/>
                  </a:schemeClr>
                </a:solidFill>
                <a:latin typeface="+mj-lt"/>
                <a:ea typeface="+mj-ea"/>
                <a:cs typeface="+mj-cs"/>
                <a:sym typeface="Calibri"/>
              </a:defRPr>
            </a:pPr>
            <a:r>
              <a:rPr sz="3200" dirty="0" err="1">
                <a:solidFill>
                  <a:schemeClr val="tx2">
                    <a:lumMod val="20000"/>
                    <a:lumOff val="80000"/>
                  </a:schemeClr>
                </a:solidFill>
              </a:rPr>
              <a:t>Ukazovanie</a:t>
            </a:r>
            <a:r>
              <a:rPr sz="3200" dirty="0">
                <a:solidFill>
                  <a:schemeClr val="tx2">
                    <a:lumMod val="20000"/>
                    <a:lumOff val="80000"/>
                  </a:schemeClr>
                </a:solidFill>
              </a:rPr>
              <a:t> </a:t>
            </a:r>
            <a:r>
              <a:rPr sz="3200" dirty="0" err="1">
                <a:solidFill>
                  <a:schemeClr val="tx2">
                    <a:lumMod val="20000"/>
                    <a:lumOff val="80000"/>
                  </a:schemeClr>
                </a:solidFill>
              </a:rPr>
              <a:t>intímnych</a:t>
            </a:r>
            <a:r>
              <a:rPr sz="3200" dirty="0">
                <a:solidFill>
                  <a:schemeClr val="tx2">
                    <a:lumMod val="20000"/>
                    <a:lumOff val="80000"/>
                  </a:schemeClr>
                </a:solidFill>
              </a:rPr>
              <a:t> </a:t>
            </a:r>
            <a:r>
              <a:rPr sz="3200" dirty="0" err="1">
                <a:solidFill>
                  <a:schemeClr val="tx2">
                    <a:lumMod val="20000"/>
                    <a:lumOff val="80000"/>
                  </a:schemeClr>
                </a:solidFill>
              </a:rPr>
              <a:t>orgánov</a:t>
            </a:r>
            <a:r>
              <a:rPr sz="3200" dirty="0">
                <a:solidFill>
                  <a:schemeClr val="tx2">
                    <a:lumMod val="20000"/>
                    <a:lumOff val="80000"/>
                  </a:schemeClr>
                </a:solidFill>
              </a:rPr>
              <a:t> </a:t>
            </a:r>
            <a:r>
              <a:rPr sz="3200" dirty="0" err="1">
                <a:solidFill>
                  <a:schemeClr val="tx2">
                    <a:lumMod val="20000"/>
                    <a:lumOff val="80000"/>
                  </a:schemeClr>
                </a:solidFill>
              </a:rPr>
              <a:t>iným</a:t>
            </a:r>
            <a:r>
              <a:rPr sz="3200" dirty="0">
                <a:solidFill>
                  <a:schemeClr val="tx2">
                    <a:lumMod val="20000"/>
                    <a:lumOff val="80000"/>
                  </a:schemeClr>
                </a:solidFill>
              </a:rPr>
              <a:t> </a:t>
            </a:r>
            <a:r>
              <a:rPr sz="3200" dirty="0" err="1">
                <a:solidFill>
                  <a:schemeClr val="tx2">
                    <a:lumMod val="20000"/>
                    <a:lumOff val="80000"/>
                  </a:schemeClr>
                </a:solidFill>
              </a:rPr>
              <a:t>osobám</a:t>
            </a:r>
            <a:endParaRPr sz="3200" dirty="0">
              <a:solidFill>
                <a:schemeClr val="tx2">
                  <a:lumMod val="20000"/>
                  <a:lumOff val="80000"/>
                </a:schemeClr>
              </a:solidFill>
            </a:endParaRPr>
          </a:p>
          <a:p>
            <a:pPr marL="250657" indent="-250657" defTabSz="584200">
              <a:buSzPct val="100000"/>
              <a:buChar char="•"/>
              <a:defRPr sz="2500" b="1">
                <a:solidFill>
                  <a:schemeClr val="accent4">
                    <a:lumOff val="12303"/>
                  </a:schemeClr>
                </a:solidFill>
                <a:latin typeface="+mj-lt"/>
                <a:ea typeface="+mj-ea"/>
                <a:cs typeface="+mj-cs"/>
                <a:sym typeface="Calibri"/>
              </a:defRPr>
            </a:pPr>
            <a:endParaRPr sz="3200" dirty="0">
              <a:solidFill>
                <a:schemeClr val="tx2">
                  <a:lumMod val="20000"/>
                  <a:lumOff val="80000"/>
                </a:schemeClr>
              </a:solidFill>
            </a:endParaRPr>
          </a:p>
          <a:p>
            <a:pPr marL="250657" indent="-250657">
              <a:buSzPct val="100000"/>
              <a:buChar char="•"/>
              <a:tabLst>
                <a:tab pos="215900" algn="l"/>
              </a:tabLst>
              <a:defRPr sz="2500" b="1">
                <a:solidFill>
                  <a:schemeClr val="accent4">
                    <a:lumOff val="12303"/>
                  </a:schemeClr>
                </a:solidFill>
                <a:latin typeface="+mj-lt"/>
                <a:ea typeface="+mj-ea"/>
                <a:cs typeface="+mj-cs"/>
                <a:sym typeface="Calibri"/>
              </a:defRPr>
            </a:pPr>
            <a:r>
              <a:rPr sz="3200" dirty="0" err="1">
                <a:solidFill>
                  <a:schemeClr val="tx2">
                    <a:lumMod val="20000"/>
                    <a:lumOff val="80000"/>
                  </a:schemeClr>
                </a:solidFill>
              </a:rPr>
              <a:t>Ukazovanie</a:t>
            </a:r>
            <a:r>
              <a:rPr sz="3200" dirty="0">
                <a:solidFill>
                  <a:schemeClr val="tx2">
                    <a:lumMod val="20000"/>
                    <a:lumOff val="80000"/>
                  </a:schemeClr>
                </a:solidFill>
              </a:rPr>
              <a:t> </a:t>
            </a:r>
            <a:r>
              <a:rPr sz="3200" dirty="0" err="1">
                <a:solidFill>
                  <a:schemeClr val="tx2">
                    <a:lumMod val="20000"/>
                    <a:lumOff val="80000"/>
                  </a:schemeClr>
                </a:solidFill>
              </a:rPr>
              <a:t>pornografie</a:t>
            </a:r>
            <a:endParaRPr sz="3200" dirty="0">
              <a:solidFill>
                <a:schemeClr val="tx2">
                  <a:lumMod val="20000"/>
                  <a:lumOff val="80000"/>
                </a:schemeClr>
              </a:solidFill>
            </a:endParaRPr>
          </a:p>
          <a:p>
            <a:pPr marL="250657" indent="-250657" defTabSz="584200">
              <a:buSzPct val="100000"/>
              <a:buChar char="•"/>
              <a:defRPr sz="2500" b="1">
                <a:solidFill>
                  <a:schemeClr val="accent4">
                    <a:lumOff val="12303"/>
                  </a:schemeClr>
                </a:solidFill>
                <a:latin typeface="+mj-lt"/>
                <a:ea typeface="+mj-ea"/>
                <a:cs typeface="+mj-cs"/>
                <a:sym typeface="Calibri"/>
              </a:defRPr>
            </a:pPr>
            <a:endParaRPr sz="3200" dirty="0">
              <a:solidFill>
                <a:schemeClr val="tx2">
                  <a:lumMod val="20000"/>
                  <a:lumOff val="80000"/>
                </a:schemeClr>
              </a:solidFill>
            </a:endParaRPr>
          </a:p>
          <a:p>
            <a:pPr marL="250657" indent="-250657">
              <a:buSzPct val="100000"/>
              <a:buChar char="•"/>
              <a:tabLst>
                <a:tab pos="215900" algn="l"/>
              </a:tabLst>
              <a:defRPr sz="2500" b="1">
                <a:solidFill>
                  <a:schemeClr val="accent4">
                    <a:lumOff val="12303"/>
                  </a:schemeClr>
                </a:solidFill>
                <a:latin typeface="+mj-lt"/>
                <a:ea typeface="+mj-ea"/>
                <a:cs typeface="+mj-cs"/>
                <a:sym typeface="Calibri"/>
              </a:defRPr>
            </a:pPr>
            <a:r>
              <a:rPr sz="3200" dirty="0" err="1">
                <a:solidFill>
                  <a:schemeClr val="tx2">
                    <a:lumMod val="20000"/>
                    <a:lumOff val="80000"/>
                  </a:schemeClr>
                </a:solidFill>
              </a:rPr>
              <a:t>Komunikácia</a:t>
            </a:r>
            <a:r>
              <a:rPr sz="3200" dirty="0">
                <a:solidFill>
                  <a:schemeClr val="tx2">
                    <a:lumMod val="20000"/>
                    <a:lumOff val="80000"/>
                  </a:schemeClr>
                </a:solidFill>
              </a:rPr>
              <a:t> </a:t>
            </a:r>
            <a:r>
              <a:rPr sz="3200" dirty="0" err="1">
                <a:solidFill>
                  <a:schemeClr val="tx2">
                    <a:lumMod val="20000"/>
                    <a:lumOff val="80000"/>
                  </a:schemeClr>
                </a:solidFill>
              </a:rPr>
              <a:t>sexuálnym</a:t>
            </a:r>
            <a:r>
              <a:rPr sz="3200" dirty="0">
                <a:solidFill>
                  <a:schemeClr val="tx2">
                    <a:lumMod val="20000"/>
                    <a:lumOff val="80000"/>
                  </a:schemeClr>
                </a:solidFill>
              </a:rPr>
              <a:t> </a:t>
            </a:r>
            <a:r>
              <a:rPr sz="3200" dirty="0" err="1">
                <a:solidFill>
                  <a:schemeClr val="tx2">
                    <a:lumMod val="20000"/>
                    <a:lumOff val="80000"/>
                  </a:schemeClr>
                </a:solidFill>
              </a:rPr>
              <a:t>spôsobom</a:t>
            </a:r>
            <a:endParaRPr sz="3200" dirty="0">
              <a:solidFill>
                <a:schemeClr val="tx2">
                  <a:lumMod val="20000"/>
                  <a:lumOff val="80000"/>
                </a:schemeClr>
              </a:solidFill>
            </a:endParaRPr>
          </a:p>
          <a:p>
            <a:pPr defTabSz="584200">
              <a:lnSpc>
                <a:spcPts val="1000"/>
              </a:lnSpc>
              <a:defRPr sz="4200">
                <a:solidFill>
                  <a:schemeClr val="accent4">
                    <a:lumOff val="12303"/>
                  </a:schemeClr>
                </a:solidFill>
                <a:latin typeface="Gill Sans"/>
                <a:ea typeface="Gill Sans"/>
                <a:cs typeface="Gill Sans"/>
                <a:sym typeface="Gill Sans"/>
              </a:defRPr>
            </a:pPr>
            <a:endParaRPr dirty="0"/>
          </a:p>
          <a:p>
            <a:pPr defTabSz="584200">
              <a:lnSpc>
                <a:spcPts val="1000"/>
              </a:lnSpc>
              <a:defRPr sz="4200">
                <a:solidFill>
                  <a:schemeClr val="accent4">
                    <a:lumOff val="12303"/>
                  </a:schemeClr>
                </a:solidFill>
                <a:latin typeface="Gill Sans"/>
                <a:ea typeface="Gill Sans"/>
                <a:cs typeface="Gill Sans"/>
                <a:sym typeface="Gill Sans"/>
              </a:defRPr>
            </a:pPr>
            <a:endParaRPr dirty="0"/>
          </a:p>
          <a:p>
            <a:pPr defTabSz="584200">
              <a:lnSpc>
                <a:spcPts val="1000"/>
              </a:lnSpc>
              <a:defRPr sz="4200">
                <a:solidFill>
                  <a:schemeClr val="accent4">
                    <a:lumOff val="12303"/>
                  </a:schemeClr>
                </a:solidFill>
                <a:latin typeface="Gill Sans"/>
                <a:ea typeface="Gill Sans"/>
                <a:cs typeface="Gill Sans"/>
                <a:sym typeface="Gill Sans"/>
              </a:defRPr>
            </a:pPr>
            <a:endParaRPr dirty="0"/>
          </a:p>
          <a:p>
            <a:pPr defTabSz="584200">
              <a:lnSpc>
                <a:spcPts val="1000"/>
              </a:lnSpc>
              <a:defRPr sz="4200">
                <a:solidFill>
                  <a:schemeClr val="accent4">
                    <a:lumOff val="12303"/>
                  </a:schemeClr>
                </a:solidFill>
                <a:latin typeface="Gill Sans"/>
                <a:ea typeface="Gill Sans"/>
                <a:cs typeface="Gill Sans"/>
                <a:sym typeface="Gill Sans"/>
              </a:defRPr>
            </a:pPr>
            <a:endParaRPr dirty="0"/>
          </a:p>
          <a:p>
            <a:pPr defTabSz="584200">
              <a:lnSpc>
                <a:spcPts val="1000"/>
              </a:lnSpc>
              <a:defRPr sz="4200">
                <a:solidFill>
                  <a:schemeClr val="accent4">
                    <a:lumOff val="12303"/>
                  </a:schemeClr>
                </a:solidFill>
                <a:latin typeface="Gill Sans"/>
                <a:ea typeface="Gill Sans"/>
                <a:cs typeface="Gill Sans"/>
                <a:sym typeface="Gill Sans"/>
              </a:defRPr>
            </a:pPr>
            <a:endParaRPr dirty="0"/>
          </a:p>
          <a:p>
            <a:pPr defTabSz="584200">
              <a:lnSpc>
                <a:spcPts val="1000"/>
              </a:lnSpc>
              <a:defRPr sz="4200">
                <a:solidFill>
                  <a:schemeClr val="accent4">
                    <a:lumOff val="12303"/>
                  </a:schemeClr>
                </a:solidFill>
                <a:latin typeface="Gill Sans"/>
                <a:ea typeface="Gill Sans"/>
                <a:cs typeface="Gill Sans"/>
                <a:sym typeface="Gill Sans"/>
              </a:defRPr>
            </a:pPr>
            <a:endParaRPr dirty="0"/>
          </a:p>
        </p:txBody>
      </p:sp>
      <p:pic>
        <p:nvPicPr>
          <p:cNvPr id="7170" name="Picture 2" descr="Hanoi has nation's worst figures in child abuse cases - VnExpress  International">
            <a:extLst>
              <a:ext uri="{FF2B5EF4-FFF2-40B4-BE49-F238E27FC236}">
                <a16:creationId xmlns:a16="http://schemas.microsoft.com/office/drawing/2014/main" id="{89E30ADD-71B8-75CD-A1F0-0F2C469F94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8993" y="3704734"/>
            <a:ext cx="3973007" cy="2383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atOff val="-8494"/>
            <a:lumOff val="13921"/>
          </a:schemeClr>
        </a:solidFill>
        <a:effectLst/>
      </p:bgPr>
    </p:bg>
    <p:spTree>
      <p:nvGrpSpPr>
        <p:cNvPr id="1" name=""/>
        <p:cNvGrpSpPr/>
        <p:nvPr/>
      </p:nvGrpSpPr>
      <p:grpSpPr>
        <a:xfrm>
          <a:off x="0" y="0"/>
          <a:ext cx="0" cy="0"/>
          <a:chOff x="0" y="0"/>
          <a:chExt cx="0" cy="0"/>
        </a:xfrm>
      </p:grpSpPr>
      <p:sp>
        <p:nvSpPr>
          <p:cNvPr id="406" name="Text Placeholder 15"/>
          <p:cNvSpPr txBox="1"/>
          <p:nvPr/>
        </p:nvSpPr>
        <p:spPr>
          <a:xfrm>
            <a:off x="2372943" y="794799"/>
            <a:ext cx="9872359" cy="106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20000"/>
          </a:bodyPr>
          <a:lstStyle>
            <a:lvl1pPr>
              <a:lnSpc>
                <a:spcPct val="200000"/>
              </a:lnSpc>
              <a:defRPr sz="4300">
                <a:solidFill>
                  <a:srgbClr val="00FDFF"/>
                </a:solidFill>
                <a:latin typeface="Tahoma"/>
                <a:ea typeface="Tahoma"/>
                <a:cs typeface="Tahoma"/>
                <a:sym typeface="Tahoma"/>
              </a:defRPr>
            </a:lvl1pPr>
          </a:lstStyle>
          <a:p>
            <a:r>
              <a:rPr dirty="0" err="1"/>
              <a:t>Mýty</a:t>
            </a:r>
            <a:r>
              <a:rPr dirty="0"/>
              <a:t> o </a:t>
            </a:r>
            <a:r>
              <a:rPr dirty="0" err="1"/>
              <a:t>sexuálnom</a:t>
            </a:r>
            <a:r>
              <a:rPr dirty="0"/>
              <a:t> </a:t>
            </a:r>
            <a:r>
              <a:rPr dirty="0" err="1"/>
              <a:t>zneužívaní</a:t>
            </a:r>
            <a:endParaRPr dirty="0"/>
          </a:p>
        </p:txBody>
      </p:sp>
      <p:sp>
        <p:nvSpPr>
          <p:cNvPr id="407" name="Obdĺžnik"/>
          <p:cNvSpPr/>
          <p:nvPr/>
        </p:nvSpPr>
        <p:spPr>
          <a:xfrm>
            <a:off x="2427637" y="2462009"/>
            <a:ext cx="3102294" cy="558002"/>
          </a:xfrm>
          <a:prstGeom prst="rect">
            <a:avLst/>
          </a:prstGeom>
          <a:solidFill>
            <a:srgbClr val="F2332D"/>
          </a:solidFill>
          <a:ln w="12700">
            <a:miter lim="400000"/>
          </a:ln>
        </p:spPr>
        <p:txBody>
          <a:bodyPr lIns="45718" tIns="45718" rIns="45718" bIns="45718" anchor="ctr"/>
          <a:lstStyle/>
          <a:p>
            <a:pPr>
              <a:defRPr sz="1200"/>
            </a:pPr>
            <a:endParaRPr/>
          </a:p>
        </p:txBody>
      </p:sp>
      <p:sp>
        <p:nvSpPr>
          <p:cNvPr id="408" name="Obdĺžnik"/>
          <p:cNvSpPr/>
          <p:nvPr/>
        </p:nvSpPr>
        <p:spPr>
          <a:xfrm>
            <a:off x="7309123" y="2474709"/>
            <a:ext cx="3077885" cy="558002"/>
          </a:xfrm>
          <a:prstGeom prst="rect">
            <a:avLst/>
          </a:prstGeom>
          <a:solidFill>
            <a:srgbClr val="2C8437"/>
          </a:solidFill>
          <a:ln w="12700">
            <a:miter lim="400000"/>
          </a:ln>
        </p:spPr>
        <p:txBody>
          <a:bodyPr lIns="45718" tIns="45718" rIns="45718" bIns="45718" anchor="ctr"/>
          <a:lstStyle/>
          <a:p>
            <a:pPr>
              <a:defRPr sz="1200"/>
            </a:pPr>
            <a:endParaRPr/>
          </a:p>
        </p:txBody>
      </p:sp>
      <p:sp>
        <p:nvSpPr>
          <p:cNvPr id="409" name="Kruh"/>
          <p:cNvSpPr/>
          <p:nvPr/>
        </p:nvSpPr>
        <p:spPr>
          <a:xfrm>
            <a:off x="3744784" y="2169909"/>
            <a:ext cx="467997" cy="467997"/>
          </a:xfrm>
          <a:prstGeom prst="ellipse">
            <a:avLst/>
          </a:prstGeom>
          <a:solidFill>
            <a:srgbClr val="F2332D"/>
          </a:solidFill>
          <a:ln w="12700">
            <a:miter lim="400000"/>
          </a:ln>
        </p:spPr>
        <p:txBody>
          <a:bodyPr lIns="45718" tIns="45718" rIns="45718" bIns="45718" anchor="ctr"/>
          <a:lstStyle/>
          <a:p>
            <a:pPr>
              <a:defRPr sz="1200"/>
            </a:pPr>
            <a:endParaRPr/>
          </a:p>
        </p:txBody>
      </p:sp>
      <p:sp>
        <p:nvSpPr>
          <p:cNvPr id="410" name="Elipsa"/>
          <p:cNvSpPr/>
          <p:nvPr/>
        </p:nvSpPr>
        <p:spPr>
          <a:xfrm>
            <a:off x="8614068" y="2182609"/>
            <a:ext cx="467997" cy="467997"/>
          </a:xfrm>
          <a:prstGeom prst="ellipse">
            <a:avLst/>
          </a:prstGeom>
          <a:solidFill>
            <a:srgbClr val="2C8437"/>
          </a:solidFill>
          <a:ln w="12700">
            <a:miter lim="400000"/>
          </a:ln>
        </p:spPr>
        <p:txBody>
          <a:bodyPr lIns="45718" tIns="45718" rIns="45718" bIns="45718" anchor="ctr"/>
          <a:lstStyle/>
          <a:p>
            <a:pPr>
              <a:defRPr sz="1200"/>
            </a:pPr>
            <a:endParaRPr/>
          </a:p>
        </p:txBody>
      </p:sp>
      <p:sp>
        <p:nvSpPr>
          <p:cNvPr id="411" name="Schválené"/>
          <p:cNvSpPr/>
          <p:nvPr/>
        </p:nvSpPr>
        <p:spPr>
          <a:xfrm>
            <a:off x="8620913" y="2176753"/>
            <a:ext cx="454307" cy="45430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a:solidFill>
              <a:schemeClr val="accent1"/>
            </a:solidFill>
          </a:ln>
        </p:spPr>
        <p:txBody>
          <a:bodyPr lIns="45718" tIns="45718" rIns="45718" bIns="45718" anchor="ctr"/>
          <a:lstStyle/>
          <a:p>
            <a:pPr>
              <a:defRPr>
                <a:latin typeface="Gill Sans MT"/>
                <a:ea typeface="Gill Sans MT"/>
                <a:cs typeface="Gill Sans MT"/>
                <a:sym typeface="Gill Sans MT"/>
              </a:defRPr>
            </a:pPr>
            <a:endParaRPr/>
          </a:p>
        </p:txBody>
      </p:sp>
      <p:sp>
        <p:nvSpPr>
          <p:cNvPr id="412" name="Zrušiť"/>
          <p:cNvSpPr/>
          <p:nvPr/>
        </p:nvSpPr>
        <p:spPr>
          <a:xfrm>
            <a:off x="3751128" y="2163559"/>
            <a:ext cx="455288" cy="455291"/>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4" y="1006"/>
                  <a:pt x="2882" y="3016"/>
                </a:cubicBezTo>
                <a:cubicBezTo>
                  <a:pt x="-960" y="7037"/>
                  <a:pt x="-960" y="13558"/>
                  <a:pt x="2882" y="17579"/>
                </a:cubicBezTo>
                <a:cubicBezTo>
                  <a:pt x="6725" y="21600"/>
                  <a:pt x="12955" y="21600"/>
                  <a:pt x="16798" y="17579"/>
                </a:cubicBezTo>
                <a:cubicBezTo>
                  <a:pt x="20640" y="13558"/>
                  <a:pt x="20640" y="7037"/>
                  <a:pt x="16798" y="3016"/>
                </a:cubicBezTo>
                <a:cubicBezTo>
                  <a:pt x="14876" y="1006"/>
                  <a:pt x="12358" y="0"/>
                  <a:pt x="9840" y="0"/>
                </a:cubicBezTo>
                <a:close/>
                <a:moveTo>
                  <a:pt x="6166" y="4684"/>
                </a:moveTo>
                <a:cubicBezTo>
                  <a:pt x="6181" y="4684"/>
                  <a:pt x="6195" y="4690"/>
                  <a:pt x="6206" y="4702"/>
                </a:cubicBezTo>
                <a:lnTo>
                  <a:pt x="9800" y="8462"/>
                </a:lnTo>
                <a:cubicBezTo>
                  <a:pt x="9823" y="8486"/>
                  <a:pt x="9859" y="8486"/>
                  <a:pt x="9882" y="8462"/>
                </a:cubicBezTo>
                <a:lnTo>
                  <a:pt x="13475" y="4702"/>
                </a:lnTo>
                <a:cubicBezTo>
                  <a:pt x="13498" y="4678"/>
                  <a:pt x="13534" y="4678"/>
                  <a:pt x="13557" y="4702"/>
                </a:cubicBezTo>
                <a:lnTo>
                  <a:pt x="15187" y="6408"/>
                </a:lnTo>
                <a:cubicBezTo>
                  <a:pt x="15210" y="6432"/>
                  <a:pt x="15210" y="6471"/>
                  <a:pt x="15187" y="6495"/>
                </a:cubicBezTo>
                <a:lnTo>
                  <a:pt x="11594" y="10254"/>
                </a:lnTo>
                <a:cubicBezTo>
                  <a:pt x="11571" y="10278"/>
                  <a:pt x="11571" y="10317"/>
                  <a:pt x="11594" y="10341"/>
                </a:cubicBezTo>
                <a:lnTo>
                  <a:pt x="15187" y="14100"/>
                </a:lnTo>
                <a:cubicBezTo>
                  <a:pt x="15210" y="14124"/>
                  <a:pt x="15210" y="14162"/>
                  <a:pt x="15187" y="14186"/>
                </a:cubicBezTo>
                <a:lnTo>
                  <a:pt x="13557" y="15892"/>
                </a:lnTo>
                <a:cubicBezTo>
                  <a:pt x="13534" y="15916"/>
                  <a:pt x="13498" y="15916"/>
                  <a:pt x="13475" y="15892"/>
                </a:cubicBezTo>
                <a:lnTo>
                  <a:pt x="9882" y="12133"/>
                </a:lnTo>
                <a:cubicBezTo>
                  <a:pt x="9859" y="12109"/>
                  <a:pt x="9823" y="12109"/>
                  <a:pt x="9800" y="12133"/>
                </a:cubicBezTo>
                <a:lnTo>
                  <a:pt x="6206" y="15892"/>
                </a:lnTo>
                <a:cubicBezTo>
                  <a:pt x="6184" y="15916"/>
                  <a:pt x="6148" y="15916"/>
                  <a:pt x="6125" y="15892"/>
                </a:cubicBezTo>
                <a:lnTo>
                  <a:pt x="4494" y="14186"/>
                </a:lnTo>
                <a:cubicBezTo>
                  <a:pt x="4472" y="14162"/>
                  <a:pt x="4472" y="14124"/>
                  <a:pt x="4494" y="14100"/>
                </a:cubicBezTo>
                <a:lnTo>
                  <a:pt x="8086" y="10341"/>
                </a:lnTo>
                <a:cubicBezTo>
                  <a:pt x="8109" y="10317"/>
                  <a:pt x="8109" y="10278"/>
                  <a:pt x="8086" y="10254"/>
                </a:cubicBezTo>
                <a:lnTo>
                  <a:pt x="4494" y="6495"/>
                </a:lnTo>
                <a:cubicBezTo>
                  <a:pt x="4472" y="6471"/>
                  <a:pt x="4472" y="6432"/>
                  <a:pt x="4494" y="6408"/>
                </a:cubicBezTo>
                <a:lnTo>
                  <a:pt x="6125" y="4702"/>
                </a:lnTo>
                <a:cubicBezTo>
                  <a:pt x="6136" y="4690"/>
                  <a:pt x="6152" y="4684"/>
                  <a:pt x="6166" y="4684"/>
                </a:cubicBezTo>
                <a:close/>
              </a:path>
            </a:pathLst>
          </a:custGeom>
          <a:solidFill>
            <a:srgbClr val="FFFFFF"/>
          </a:solidFill>
          <a:ln w="12700">
            <a:solidFill>
              <a:schemeClr val="accent1"/>
            </a:solidFill>
          </a:ln>
        </p:spPr>
        <p:txBody>
          <a:bodyPr lIns="45718" tIns="45718" rIns="45718" bIns="45718" anchor="ctr"/>
          <a:lstStyle/>
          <a:p>
            <a:pPr>
              <a:defRPr>
                <a:latin typeface="Gill Sans MT"/>
                <a:ea typeface="Gill Sans MT"/>
                <a:cs typeface="Gill Sans MT"/>
                <a:sym typeface="Gill Sans MT"/>
              </a:defRPr>
            </a:pPr>
            <a:endParaRPr/>
          </a:p>
        </p:txBody>
      </p:sp>
      <p:sp>
        <p:nvSpPr>
          <p:cNvPr id="413" name="MÝTY"/>
          <p:cNvSpPr txBox="1"/>
          <p:nvPr/>
        </p:nvSpPr>
        <p:spPr>
          <a:xfrm>
            <a:off x="3596506" y="2590040"/>
            <a:ext cx="739152"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FFFFFF"/>
                </a:solidFill>
                <a:latin typeface="Gill Sans MT"/>
                <a:ea typeface="Gill Sans MT"/>
                <a:cs typeface="Gill Sans MT"/>
                <a:sym typeface="Gill Sans MT"/>
              </a:defRPr>
            </a:lvl1pPr>
          </a:lstStyle>
          <a:p>
            <a:r>
              <a:t>MÝTY</a:t>
            </a:r>
          </a:p>
        </p:txBody>
      </p:sp>
      <p:sp>
        <p:nvSpPr>
          <p:cNvPr id="414" name="FAKTY"/>
          <p:cNvSpPr txBox="1"/>
          <p:nvPr/>
        </p:nvSpPr>
        <p:spPr>
          <a:xfrm>
            <a:off x="8421282" y="2643654"/>
            <a:ext cx="853563"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FFFFFF"/>
                </a:solidFill>
                <a:latin typeface="Gill Sans MT"/>
                <a:ea typeface="Gill Sans MT"/>
                <a:cs typeface="Gill Sans MT"/>
                <a:sym typeface="Gill Sans MT"/>
              </a:defRPr>
            </a:lvl1pPr>
          </a:lstStyle>
          <a:p>
            <a:r>
              <a:t>FAKTY</a:t>
            </a:r>
          </a:p>
        </p:txBody>
      </p:sp>
      <p:sp>
        <p:nvSpPr>
          <p:cNvPr id="415" name="Text Placeholder 15"/>
          <p:cNvSpPr txBox="1"/>
          <p:nvPr/>
        </p:nvSpPr>
        <p:spPr>
          <a:xfrm>
            <a:off x="1881460" y="3385986"/>
            <a:ext cx="4194645" cy="2785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557783">
              <a:lnSpc>
                <a:spcPct val="120000"/>
              </a:lnSpc>
              <a:spcBef>
                <a:spcPts val="600"/>
              </a:spcBef>
              <a:defRPr sz="2300">
                <a:solidFill>
                  <a:srgbClr val="FF85FF"/>
                </a:solidFill>
                <a:latin typeface="Tahoma"/>
                <a:ea typeface="Tahoma"/>
                <a:cs typeface="Tahoma"/>
                <a:sym typeface="Tahoma"/>
              </a:defRPr>
            </a:pPr>
            <a:r>
              <a:rPr dirty="0" err="1">
                <a:solidFill>
                  <a:schemeClr val="tx2">
                    <a:lumMod val="20000"/>
                    <a:lumOff val="80000"/>
                  </a:schemeClr>
                </a:solidFill>
              </a:rPr>
              <a:t>Športovci</a:t>
            </a:r>
            <a:r>
              <a:rPr dirty="0">
                <a:solidFill>
                  <a:schemeClr val="tx2">
                    <a:lumMod val="20000"/>
                    <a:lumOff val="80000"/>
                  </a:schemeClr>
                </a:solidFill>
              </a:rPr>
              <a:t> </a:t>
            </a:r>
            <a:r>
              <a:rPr dirty="0" err="1">
                <a:solidFill>
                  <a:schemeClr val="tx2">
                    <a:lumMod val="20000"/>
                    <a:lumOff val="80000"/>
                  </a:schemeClr>
                </a:solidFill>
              </a:rPr>
              <a:t>nezneužívajú</a:t>
            </a:r>
            <a:r>
              <a:rPr dirty="0">
                <a:solidFill>
                  <a:schemeClr val="tx2">
                    <a:lumMod val="20000"/>
                    <a:lumOff val="80000"/>
                  </a:schemeClr>
                </a:solidFill>
              </a:rPr>
              <a:t> </a:t>
            </a:r>
            <a:r>
              <a:rPr dirty="0" err="1">
                <a:solidFill>
                  <a:schemeClr val="tx2">
                    <a:lumMod val="20000"/>
                    <a:lumOff val="80000"/>
                  </a:schemeClr>
                </a:solidFill>
              </a:rPr>
              <a:t>iných</a:t>
            </a:r>
            <a:r>
              <a:rPr dirty="0">
                <a:solidFill>
                  <a:schemeClr val="tx2">
                    <a:lumMod val="20000"/>
                    <a:lumOff val="80000"/>
                  </a:schemeClr>
                </a:solidFill>
              </a:rPr>
              <a:t> </a:t>
            </a:r>
            <a:r>
              <a:rPr dirty="0" err="1">
                <a:solidFill>
                  <a:schemeClr val="tx2">
                    <a:lumMod val="20000"/>
                    <a:lumOff val="80000"/>
                  </a:schemeClr>
                </a:solidFill>
              </a:rPr>
              <a:t>športovcov</a:t>
            </a:r>
            <a:endParaRPr dirty="0">
              <a:solidFill>
                <a:schemeClr val="tx2">
                  <a:lumMod val="20000"/>
                  <a:lumOff val="80000"/>
                </a:schemeClr>
              </a:solidFill>
            </a:endParaRPr>
          </a:p>
          <a:p>
            <a:pPr algn="ctr" defTabSz="557783">
              <a:lnSpc>
                <a:spcPct val="120000"/>
              </a:lnSpc>
              <a:spcBef>
                <a:spcPts val="600"/>
              </a:spcBef>
              <a:defRPr sz="2300">
                <a:solidFill>
                  <a:srgbClr val="00FDFF"/>
                </a:solidFill>
                <a:latin typeface="Tahoma"/>
                <a:ea typeface="Tahoma"/>
                <a:cs typeface="Tahoma"/>
                <a:sym typeface="Tahoma"/>
              </a:defRPr>
            </a:pPr>
            <a:r>
              <a:rPr dirty="0" err="1"/>
              <a:t>Tréneri</a:t>
            </a:r>
            <a:r>
              <a:rPr dirty="0"/>
              <a:t> </a:t>
            </a:r>
            <a:r>
              <a:rPr dirty="0" err="1"/>
              <a:t>nemôžu</a:t>
            </a:r>
            <a:r>
              <a:rPr dirty="0"/>
              <a:t> </a:t>
            </a:r>
            <a:r>
              <a:rPr dirty="0" err="1"/>
              <a:t>zneužívať</a:t>
            </a:r>
            <a:r>
              <a:rPr dirty="0"/>
              <a:t> </a:t>
            </a:r>
            <a:r>
              <a:rPr dirty="0" err="1"/>
              <a:t>športovcov</a:t>
            </a:r>
            <a:endParaRPr dirty="0"/>
          </a:p>
          <a:p>
            <a:pPr algn="ctr" defTabSz="557783">
              <a:lnSpc>
                <a:spcPct val="120000"/>
              </a:lnSpc>
              <a:spcBef>
                <a:spcPts val="600"/>
              </a:spcBef>
              <a:defRPr sz="2300">
                <a:solidFill>
                  <a:srgbClr val="8EFA00"/>
                </a:solidFill>
                <a:latin typeface="Tahoma"/>
                <a:ea typeface="Tahoma"/>
                <a:cs typeface="Tahoma"/>
                <a:sym typeface="Tahoma"/>
              </a:defRPr>
            </a:pPr>
            <a:r>
              <a:rPr dirty="0" err="1"/>
              <a:t>Iba</a:t>
            </a:r>
            <a:r>
              <a:rPr dirty="0"/>
              <a:t> </a:t>
            </a:r>
            <a:r>
              <a:rPr dirty="0" err="1"/>
              <a:t>športovkyne</a:t>
            </a:r>
            <a:r>
              <a:rPr dirty="0"/>
              <a:t> </a:t>
            </a:r>
            <a:r>
              <a:rPr dirty="0" err="1"/>
              <a:t>môžu</a:t>
            </a:r>
            <a:r>
              <a:rPr dirty="0"/>
              <a:t> </a:t>
            </a:r>
            <a:r>
              <a:rPr dirty="0" err="1"/>
              <a:t>byť</a:t>
            </a:r>
            <a:r>
              <a:rPr dirty="0"/>
              <a:t> </a:t>
            </a:r>
            <a:r>
              <a:rPr dirty="0" err="1"/>
              <a:t>zneužívané</a:t>
            </a:r>
            <a:endParaRPr dirty="0"/>
          </a:p>
        </p:txBody>
      </p:sp>
      <p:sp>
        <p:nvSpPr>
          <p:cNvPr id="416" name="Text Placeholder 15"/>
          <p:cNvSpPr txBox="1"/>
          <p:nvPr/>
        </p:nvSpPr>
        <p:spPr>
          <a:xfrm>
            <a:off x="6738539" y="3385986"/>
            <a:ext cx="4194646" cy="2785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557783">
              <a:lnSpc>
                <a:spcPct val="120000"/>
              </a:lnSpc>
              <a:spcBef>
                <a:spcPts val="600"/>
              </a:spcBef>
              <a:defRPr sz="2300">
                <a:solidFill>
                  <a:srgbClr val="FF85FF"/>
                </a:solidFill>
                <a:latin typeface="Tahoma"/>
                <a:ea typeface="Tahoma"/>
                <a:cs typeface="Tahoma"/>
                <a:sym typeface="Tahoma"/>
              </a:defRPr>
            </a:pPr>
            <a:r>
              <a:rPr dirty="0" err="1">
                <a:solidFill>
                  <a:schemeClr val="tx2">
                    <a:lumMod val="20000"/>
                    <a:lumOff val="80000"/>
                  </a:schemeClr>
                </a:solidFill>
              </a:rPr>
              <a:t>Športovci</a:t>
            </a:r>
            <a:r>
              <a:rPr dirty="0">
                <a:solidFill>
                  <a:schemeClr val="tx2">
                    <a:lumMod val="20000"/>
                    <a:lumOff val="80000"/>
                  </a:schemeClr>
                </a:solidFill>
              </a:rPr>
              <a:t> </a:t>
            </a:r>
            <a:r>
              <a:rPr dirty="0" err="1">
                <a:solidFill>
                  <a:schemeClr val="tx2">
                    <a:lumMod val="20000"/>
                    <a:lumOff val="80000"/>
                  </a:schemeClr>
                </a:solidFill>
              </a:rPr>
              <a:t>môžu</a:t>
            </a:r>
            <a:r>
              <a:rPr dirty="0">
                <a:solidFill>
                  <a:schemeClr val="tx2">
                    <a:lumMod val="20000"/>
                    <a:lumOff val="80000"/>
                  </a:schemeClr>
                </a:solidFill>
              </a:rPr>
              <a:t> </a:t>
            </a:r>
            <a:r>
              <a:rPr dirty="0" err="1">
                <a:solidFill>
                  <a:schemeClr val="tx2">
                    <a:lumMod val="20000"/>
                    <a:lumOff val="80000"/>
                  </a:schemeClr>
                </a:solidFill>
              </a:rPr>
              <a:t>zneužívať</a:t>
            </a:r>
            <a:r>
              <a:rPr dirty="0">
                <a:solidFill>
                  <a:schemeClr val="tx2">
                    <a:lumMod val="20000"/>
                    <a:lumOff val="80000"/>
                  </a:schemeClr>
                </a:solidFill>
              </a:rPr>
              <a:t> </a:t>
            </a:r>
            <a:r>
              <a:rPr dirty="0" err="1">
                <a:solidFill>
                  <a:schemeClr val="tx2">
                    <a:lumMod val="20000"/>
                    <a:lumOff val="80000"/>
                  </a:schemeClr>
                </a:solidFill>
              </a:rPr>
              <a:t>iných</a:t>
            </a:r>
            <a:r>
              <a:rPr dirty="0">
                <a:solidFill>
                  <a:schemeClr val="tx2">
                    <a:lumMod val="20000"/>
                    <a:lumOff val="80000"/>
                  </a:schemeClr>
                </a:solidFill>
              </a:rPr>
              <a:t> </a:t>
            </a:r>
            <a:r>
              <a:rPr dirty="0" err="1">
                <a:solidFill>
                  <a:schemeClr val="tx2">
                    <a:lumMod val="20000"/>
                    <a:lumOff val="80000"/>
                  </a:schemeClr>
                </a:solidFill>
              </a:rPr>
              <a:t>športovcov</a:t>
            </a:r>
            <a:endParaRPr dirty="0">
              <a:solidFill>
                <a:schemeClr val="tx2">
                  <a:lumMod val="20000"/>
                  <a:lumOff val="80000"/>
                </a:schemeClr>
              </a:solidFill>
            </a:endParaRPr>
          </a:p>
          <a:p>
            <a:pPr algn="ctr" defTabSz="557783">
              <a:lnSpc>
                <a:spcPct val="120000"/>
              </a:lnSpc>
              <a:spcBef>
                <a:spcPts val="600"/>
              </a:spcBef>
              <a:defRPr sz="2300">
                <a:solidFill>
                  <a:srgbClr val="00FDFF"/>
                </a:solidFill>
                <a:latin typeface="Tahoma"/>
                <a:ea typeface="Tahoma"/>
                <a:cs typeface="Tahoma"/>
                <a:sym typeface="Tahoma"/>
              </a:defRPr>
            </a:pPr>
            <a:r>
              <a:rPr lang="en-US" dirty="0" err="1"/>
              <a:t>Hociaká</a:t>
            </a:r>
            <a:r>
              <a:rPr lang="en-US" dirty="0"/>
              <a:t> </a:t>
            </a:r>
            <a:r>
              <a:rPr lang="en-US" dirty="0" err="1"/>
              <a:t>osoba</a:t>
            </a:r>
            <a:r>
              <a:rPr dirty="0"/>
              <a:t> </a:t>
            </a:r>
            <a:r>
              <a:rPr dirty="0" err="1"/>
              <a:t>môže</a:t>
            </a:r>
            <a:r>
              <a:rPr dirty="0"/>
              <a:t> </a:t>
            </a:r>
            <a:r>
              <a:rPr dirty="0" err="1"/>
              <a:t>zneužívať</a:t>
            </a:r>
            <a:r>
              <a:rPr dirty="0"/>
              <a:t> </a:t>
            </a:r>
            <a:r>
              <a:rPr dirty="0" err="1"/>
              <a:t>športovca</a:t>
            </a:r>
            <a:endParaRPr dirty="0"/>
          </a:p>
          <a:p>
            <a:pPr algn="ctr" defTabSz="557783">
              <a:lnSpc>
                <a:spcPct val="120000"/>
              </a:lnSpc>
              <a:spcBef>
                <a:spcPts val="600"/>
              </a:spcBef>
              <a:defRPr sz="2300">
                <a:solidFill>
                  <a:srgbClr val="8EFA00"/>
                </a:solidFill>
                <a:latin typeface="Tahoma"/>
                <a:ea typeface="Tahoma"/>
                <a:cs typeface="Tahoma"/>
                <a:sym typeface="Tahoma"/>
              </a:defRPr>
            </a:pPr>
            <a:r>
              <a:rPr dirty="0" err="1"/>
              <a:t>Muži</a:t>
            </a:r>
            <a:r>
              <a:rPr dirty="0"/>
              <a:t> </a:t>
            </a:r>
            <a:r>
              <a:rPr dirty="0" err="1"/>
              <a:t>môžu</a:t>
            </a:r>
            <a:r>
              <a:rPr dirty="0"/>
              <a:t> </a:t>
            </a:r>
            <a:r>
              <a:rPr dirty="0" err="1"/>
              <a:t>byť</a:t>
            </a:r>
            <a:r>
              <a:rPr dirty="0"/>
              <a:t> </a:t>
            </a:r>
            <a:r>
              <a:rPr dirty="0" err="1"/>
              <a:t>tiež</a:t>
            </a:r>
            <a:r>
              <a:rPr dirty="0"/>
              <a:t> </a:t>
            </a:r>
            <a:r>
              <a:rPr dirty="0" err="1"/>
              <a:t>sexuálne</a:t>
            </a:r>
            <a:r>
              <a:rPr dirty="0"/>
              <a:t> </a:t>
            </a:r>
            <a:r>
              <a:rPr dirty="0" err="1"/>
              <a:t>zneužívaní</a:t>
            </a:r>
            <a:r>
              <a:rPr dirty="0"/>
              <a:t> </a:t>
            </a:r>
            <a:r>
              <a:rPr dirty="0" err="1"/>
              <a:t>ženami</a:t>
            </a:r>
            <a:endParaRPr dirty="0"/>
          </a:p>
        </p:txBody>
      </p:sp>
      <p:sp>
        <p:nvSpPr>
          <p:cNvPr id="3" name="BlokTextu 2">
            <a:extLst>
              <a:ext uri="{FF2B5EF4-FFF2-40B4-BE49-F238E27FC236}">
                <a16:creationId xmlns:a16="http://schemas.microsoft.com/office/drawing/2014/main" id="{A8E28907-5CCA-31DA-AEB4-F88D9A5FEC5B}"/>
              </a:ext>
            </a:extLst>
          </p:cNvPr>
          <p:cNvSpPr txBox="1"/>
          <p:nvPr/>
        </p:nvSpPr>
        <p:spPr>
          <a:xfrm>
            <a:off x="3027286" y="2983116"/>
            <a:ext cx="6143346" cy="896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557783">
              <a:lnSpc>
                <a:spcPct val="120000"/>
              </a:lnSpc>
              <a:spcBef>
                <a:spcPts val="600"/>
              </a:spcBef>
              <a:defRPr sz="2300">
                <a:solidFill>
                  <a:srgbClr val="8EFA00"/>
                </a:solidFill>
                <a:latin typeface="Tahoma"/>
                <a:ea typeface="Tahoma"/>
                <a:cs typeface="Tahoma"/>
                <a:sym typeface="Tahoma"/>
              </a:defRPr>
            </a:pPr>
            <a:r>
              <a:rPr lang="pl-PL" dirty="0"/>
              <a:t>Moje dieťa ma IZ a ono navždy zostane dieťaťom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atOff val="-8494"/>
            <a:lumOff val="13921"/>
          </a:schemeClr>
        </a:solidFill>
        <a:effectLst/>
      </p:bgPr>
    </p:bg>
    <p:spTree>
      <p:nvGrpSpPr>
        <p:cNvPr id="1" name=""/>
        <p:cNvGrpSpPr/>
        <p:nvPr/>
      </p:nvGrpSpPr>
      <p:grpSpPr>
        <a:xfrm>
          <a:off x="0" y="0"/>
          <a:ext cx="0" cy="0"/>
          <a:chOff x="0" y="0"/>
          <a:chExt cx="0" cy="0"/>
        </a:xfrm>
      </p:grpSpPr>
      <p:sp>
        <p:nvSpPr>
          <p:cNvPr id="418" name="Text Placeholder 15"/>
          <p:cNvSpPr txBox="1"/>
          <p:nvPr/>
        </p:nvSpPr>
        <p:spPr>
          <a:xfrm>
            <a:off x="2708573" y="817965"/>
            <a:ext cx="9872359" cy="106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20000"/>
          </a:bodyPr>
          <a:lstStyle>
            <a:lvl1pPr>
              <a:lnSpc>
                <a:spcPct val="200000"/>
              </a:lnSpc>
              <a:defRPr sz="4300">
                <a:solidFill>
                  <a:srgbClr val="00FDFF"/>
                </a:solidFill>
                <a:latin typeface="Tahoma"/>
                <a:ea typeface="Tahoma"/>
                <a:cs typeface="Tahoma"/>
                <a:sym typeface="Tahoma"/>
              </a:defRPr>
            </a:lvl1pPr>
          </a:lstStyle>
          <a:p>
            <a:r>
              <a:rPr dirty="0" err="1"/>
              <a:t>Mýty</a:t>
            </a:r>
            <a:r>
              <a:rPr dirty="0"/>
              <a:t> o </a:t>
            </a:r>
            <a:r>
              <a:rPr dirty="0" err="1"/>
              <a:t>sexuálnom</a:t>
            </a:r>
            <a:r>
              <a:rPr dirty="0"/>
              <a:t> </a:t>
            </a:r>
            <a:r>
              <a:rPr dirty="0" err="1"/>
              <a:t>zneužívaní</a:t>
            </a:r>
            <a:endParaRPr dirty="0"/>
          </a:p>
        </p:txBody>
      </p:sp>
      <p:sp>
        <p:nvSpPr>
          <p:cNvPr id="419" name="Obdĺžnik"/>
          <p:cNvSpPr/>
          <p:nvPr/>
        </p:nvSpPr>
        <p:spPr>
          <a:xfrm>
            <a:off x="2427637" y="2462009"/>
            <a:ext cx="3102294" cy="558002"/>
          </a:xfrm>
          <a:prstGeom prst="rect">
            <a:avLst/>
          </a:prstGeom>
          <a:solidFill>
            <a:srgbClr val="F2332D"/>
          </a:solidFill>
          <a:ln w="12700">
            <a:miter lim="400000"/>
          </a:ln>
        </p:spPr>
        <p:txBody>
          <a:bodyPr lIns="45718" tIns="45718" rIns="45718" bIns="45718" anchor="ctr"/>
          <a:lstStyle/>
          <a:p>
            <a:pPr>
              <a:defRPr sz="1200"/>
            </a:pPr>
            <a:endParaRPr dirty="0"/>
          </a:p>
        </p:txBody>
      </p:sp>
      <p:sp>
        <p:nvSpPr>
          <p:cNvPr id="420" name="Obdĺžnik"/>
          <p:cNvSpPr/>
          <p:nvPr/>
        </p:nvSpPr>
        <p:spPr>
          <a:xfrm>
            <a:off x="7309123" y="2474709"/>
            <a:ext cx="3077885" cy="558002"/>
          </a:xfrm>
          <a:prstGeom prst="rect">
            <a:avLst/>
          </a:prstGeom>
          <a:solidFill>
            <a:srgbClr val="2C8437"/>
          </a:solidFill>
          <a:ln w="12700">
            <a:miter lim="400000"/>
          </a:ln>
        </p:spPr>
        <p:txBody>
          <a:bodyPr lIns="45718" tIns="45718" rIns="45718" bIns="45718" anchor="ctr"/>
          <a:lstStyle/>
          <a:p>
            <a:pPr>
              <a:defRPr sz="1200"/>
            </a:pPr>
            <a:endParaRPr/>
          </a:p>
        </p:txBody>
      </p:sp>
      <p:sp>
        <p:nvSpPr>
          <p:cNvPr id="421" name="Kruh"/>
          <p:cNvSpPr/>
          <p:nvPr/>
        </p:nvSpPr>
        <p:spPr>
          <a:xfrm>
            <a:off x="3744784" y="2169909"/>
            <a:ext cx="467997" cy="467997"/>
          </a:xfrm>
          <a:prstGeom prst="ellipse">
            <a:avLst/>
          </a:prstGeom>
          <a:solidFill>
            <a:srgbClr val="F2332D"/>
          </a:solidFill>
          <a:ln w="12700">
            <a:miter lim="400000"/>
          </a:ln>
        </p:spPr>
        <p:txBody>
          <a:bodyPr lIns="45718" tIns="45718" rIns="45718" bIns="45718" anchor="ctr"/>
          <a:lstStyle/>
          <a:p>
            <a:pPr>
              <a:defRPr sz="1200"/>
            </a:pPr>
            <a:endParaRPr/>
          </a:p>
        </p:txBody>
      </p:sp>
      <p:sp>
        <p:nvSpPr>
          <p:cNvPr id="422" name="Elipsa"/>
          <p:cNvSpPr/>
          <p:nvPr/>
        </p:nvSpPr>
        <p:spPr>
          <a:xfrm>
            <a:off x="8614068" y="2182609"/>
            <a:ext cx="467997" cy="467997"/>
          </a:xfrm>
          <a:prstGeom prst="ellipse">
            <a:avLst/>
          </a:prstGeom>
          <a:solidFill>
            <a:srgbClr val="2C8437"/>
          </a:solidFill>
          <a:ln w="12700">
            <a:miter lim="400000"/>
          </a:ln>
        </p:spPr>
        <p:txBody>
          <a:bodyPr lIns="45718" tIns="45718" rIns="45718" bIns="45718" anchor="ctr"/>
          <a:lstStyle/>
          <a:p>
            <a:pPr>
              <a:defRPr sz="1200"/>
            </a:pPr>
            <a:endParaRPr/>
          </a:p>
        </p:txBody>
      </p:sp>
      <p:sp>
        <p:nvSpPr>
          <p:cNvPr id="423" name="Schválené"/>
          <p:cNvSpPr/>
          <p:nvPr/>
        </p:nvSpPr>
        <p:spPr>
          <a:xfrm>
            <a:off x="8620913" y="2176753"/>
            <a:ext cx="454307" cy="45430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a:solidFill>
              <a:schemeClr val="accent1"/>
            </a:solidFill>
          </a:ln>
        </p:spPr>
        <p:txBody>
          <a:bodyPr lIns="45718" tIns="45718" rIns="45718" bIns="45718" anchor="ctr"/>
          <a:lstStyle/>
          <a:p>
            <a:pPr>
              <a:defRPr>
                <a:latin typeface="Gill Sans MT"/>
                <a:ea typeface="Gill Sans MT"/>
                <a:cs typeface="Gill Sans MT"/>
                <a:sym typeface="Gill Sans MT"/>
              </a:defRPr>
            </a:pPr>
            <a:endParaRPr/>
          </a:p>
        </p:txBody>
      </p:sp>
      <p:sp>
        <p:nvSpPr>
          <p:cNvPr id="424" name="Zrušiť"/>
          <p:cNvSpPr/>
          <p:nvPr/>
        </p:nvSpPr>
        <p:spPr>
          <a:xfrm>
            <a:off x="3751128" y="2163559"/>
            <a:ext cx="455288" cy="455291"/>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4" y="1006"/>
                  <a:pt x="2882" y="3016"/>
                </a:cubicBezTo>
                <a:cubicBezTo>
                  <a:pt x="-960" y="7037"/>
                  <a:pt x="-960" y="13558"/>
                  <a:pt x="2882" y="17579"/>
                </a:cubicBezTo>
                <a:cubicBezTo>
                  <a:pt x="6725" y="21600"/>
                  <a:pt x="12955" y="21600"/>
                  <a:pt x="16798" y="17579"/>
                </a:cubicBezTo>
                <a:cubicBezTo>
                  <a:pt x="20640" y="13558"/>
                  <a:pt x="20640" y="7037"/>
                  <a:pt x="16798" y="3016"/>
                </a:cubicBezTo>
                <a:cubicBezTo>
                  <a:pt x="14876" y="1006"/>
                  <a:pt x="12358" y="0"/>
                  <a:pt x="9840" y="0"/>
                </a:cubicBezTo>
                <a:close/>
                <a:moveTo>
                  <a:pt x="6166" y="4684"/>
                </a:moveTo>
                <a:cubicBezTo>
                  <a:pt x="6181" y="4684"/>
                  <a:pt x="6195" y="4690"/>
                  <a:pt x="6206" y="4702"/>
                </a:cubicBezTo>
                <a:lnTo>
                  <a:pt x="9800" y="8462"/>
                </a:lnTo>
                <a:cubicBezTo>
                  <a:pt x="9823" y="8486"/>
                  <a:pt x="9859" y="8486"/>
                  <a:pt x="9882" y="8462"/>
                </a:cubicBezTo>
                <a:lnTo>
                  <a:pt x="13475" y="4702"/>
                </a:lnTo>
                <a:cubicBezTo>
                  <a:pt x="13498" y="4678"/>
                  <a:pt x="13534" y="4678"/>
                  <a:pt x="13557" y="4702"/>
                </a:cubicBezTo>
                <a:lnTo>
                  <a:pt x="15187" y="6408"/>
                </a:lnTo>
                <a:cubicBezTo>
                  <a:pt x="15210" y="6432"/>
                  <a:pt x="15210" y="6471"/>
                  <a:pt x="15187" y="6495"/>
                </a:cubicBezTo>
                <a:lnTo>
                  <a:pt x="11594" y="10254"/>
                </a:lnTo>
                <a:cubicBezTo>
                  <a:pt x="11571" y="10278"/>
                  <a:pt x="11571" y="10317"/>
                  <a:pt x="11594" y="10341"/>
                </a:cubicBezTo>
                <a:lnTo>
                  <a:pt x="15187" y="14100"/>
                </a:lnTo>
                <a:cubicBezTo>
                  <a:pt x="15210" y="14124"/>
                  <a:pt x="15210" y="14162"/>
                  <a:pt x="15187" y="14186"/>
                </a:cubicBezTo>
                <a:lnTo>
                  <a:pt x="13557" y="15892"/>
                </a:lnTo>
                <a:cubicBezTo>
                  <a:pt x="13534" y="15916"/>
                  <a:pt x="13498" y="15916"/>
                  <a:pt x="13475" y="15892"/>
                </a:cubicBezTo>
                <a:lnTo>
                  <a:pt x="9882" y="12133"/>
                </a:lnTo>
                <a:cubicBezTo>
                  <a:pt x="9859" y="12109"/>
                  <a:pt x="9823" y="12109"/>
                  <a:pt x="9800" y="12133"/>
                </a:cubicBezTo>
                <a:lnTo>
                  <a:pt x="6206" y="15892"/>
                </a:lnTo>
                <a:cubicBezTo>
                  <a:pt x="6184" y="15916"/>
                  <a:pt x="6148" y="15916"/>
                  <a:pt x="6125" y="15892"/>
                </a:cubicBezTo>
                <a:lnTo>
                  <a:pt x="4494" y="14186"/>
                </a:lnTo>
                <a:cubicBezTo>
                  <a:pt x="4472" y="14162"/>
                  <a:pt x="4472" y="14124"/>
                  <a:pt x="4494" y="14100"/>
                </a:cubicBezTo>
                <a:lnTo>
                  <a:pt x="8086" y="10341"/>
                </a:lnTo>
                <a:cubicBezTo>
                  <a:pt x="8109" y="10317"/>
                  <a:pt x="8109" y="10278"/>
                  <a:pt x="8086" y="10254"/>
                </a:cubicBezTo>
                <a:lnTo>
                  <a:pt x="4494" y="6495"/>
                </a:lnTo>
                <a:cubicBezTo>
                  <a:pt x="4472" y="6471"/>
                  <a:pt x="4472" y="6432"/>
                  <a:pt x="4494" y="6408"/>
                </a:cubicBezTo>
                <a:lnTo>
                  <a:pt x="6125" y="4702"/>
                </a:lnTo>
                <a:cubicBezTo>
                  <a:pt x="6136" y="4690"/>
                  <a:pt x="6152" y="4684"/>
                  <a:pt x="6166" y="4684"/>
                </a:cubicBezTo>
                <a:close/>
              </a:path>
            </a:pathLst>
          </a:custGeom>
          <a:solidFill>
            <a:srgbClr val="FFFFFF"/>
          </a:solidFill>
          <a:ln w="12700">
            <a:solidFill>
              <a:schemeClr val="accent1"/>
            </a:solidFill>
          </a:ln>
        </p:spPr>
        <p:txBody>
          <a:bodyPr lIns="45718" tIns="45718" rIns="45718" bIns="45718" anchor="ctr"/>
          <a:lstStyle/>
          <a:p>
            <a:pPr>
              <a:defRPr>
                <a:latin typeface="Gill Sans MT"/>
                <a:ea typeface="Gill Sans MT"/>
                <a:cs typeface="Gill Sans MT"/>
                <a:sym typeface="Gill Sans MT"/>
              </a:defRPr>
            </a:pPr>
            <a:endParaRPr/>
          </a:p>
        </p:txBody>
      </p:sp>
      <p:sp>
        <p:nvSpPr>
          <p:cNvPr id="425" name="MÝTY"/>
          <p:cNvSpPr txBox="1"/>
          <p:nvPr/>
        </p:nvSpPr>
        <p:spPr>
          <a:xfrm>
            <a:off x="3596506" y="2590040"/>
            <a:ext cx="739152"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FFFFFF"/>
                </a:solidFill>
                <a:latin typeface="Gill Sans MT"/>
                <a:ea typeface="Gill Sans MT"/>
                <a:cs typeface="Gill Sans MT"/>
                <a:sym typeface="Gill Sans MT"/>
              </a:defRPr>
            </a:lvl1pPr>
          </a:lstStyle>
          <a:p>
            <a:r>
              <a:t>MÝTY</a:t>
            </a:r>
          </a:p>
        </p:txBody>
      </p:sp>
      <p:sp>
        <p:nvSpPr>
          <p:cNvPr id="426" name="FAKTY"/>
          <p:cNvSpPr txBox="1"/>
          <p:nvPr/>
        </p:nvSpPr>
        <p:spPr>
          <a:xfrm>
            <a:off x="8421282" y="2643654"/>
            <a:ext cx="853563"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FFFFFF"/>
                </a:solidFill>
                <a:latin typeface="Gill Sans MT"/>
                <a:ea typeface="Gill Sans MT"/>
                <a:cs typeface="Gill Sans MT"/>
                <a:sym typeface="Gill Sans MT"/>
              </a:defRPr>
            </a:lvl1pPr>
          </a:lstStyle>
          <a:p>
            <a:r>
              <a:t>FAKTY</a:t>
            </a:r>
          </a:p>
        </p:txBody>
      </p:sp>
      <p:sp>
        <p:nvSpPr>
          <p:cNvPr id="427" name="Text Placeholder 15"/>
          <p:cNvSpPr txBox="1"/>
          <p:nvPr/>
        </p:nvSpPr>
        <p:spPr>
          <a:xfrm>
            <a:off x="1881460" y="3385986"/>
            <a:ext cx="4194645" cy="2785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557783">
              <a:lnSpc>
                <a:spcPct val="120000"/>
              </a:lnSpc>
              <a:spcBef>
                <a:spcPts val="600"/>
              </a:spcBef>
              <a:defRPr sz="2300">
                <a:solidFill>
                  <a:srgbClr val="FF85FF"/>
                </a:solidFill>
                <a:latin typeface="Tahoma"/>
                <a:ea typeface="Tahoma"/>
                <a:cs typeface="Tahoma"/>
                <a:sym typeface="Tahoma"/>
              </a:defRPr>
            </a:pPr>
            <a:r>
              <a:rPr dirty="0" err="1">
                <a:solidFill>
                  <a:schemeClr val="tx2">
                    <a:lumMod val="20000"/>
                    <a:lumOff val="80000"/>
                  </a:schemeClr>
                </a:solidFill>
              </a:rPr>
              <a:t>Tí</a:t>
            </a:r>
            <a:r>
              <a:rPr dirty="0">
                <a:solidFill>
                  <a:schemeClr val="tx2">
                    <a:lumMod val="20000"/>
                    <a:lumOff val="80000"/>
                  </a:schemeClr>
                </a:solidFill>
              </a:rPr>
              <a:t>, </a:t>
            </a:r>
            <a:r>
              <a:rPr dirty="0" err="1">
                <a:solidFill>
                  <a:schemeClr val="tx2">
                    <a:lumMod val="20000"/>
                    <a:lumOff val="80000"/>
                  </a:schemeClr>
                </a:solidFill>
              </a:rPr>
              <a:t>ktorí</a:t>
            </a:r>
            <a:r>
              <a:rPr dirty="0">
                <a:solidFill>
                  <a:schemeClr val="tx2">
                    <a:lumMod val="20000"/>
                    <a:lumOff val="80000"/>
                  </a:schemeClr>
                </a:solidFill>
              </a:rPr>
              <a:t> </a:t>
            </a:r>
            <a:r>
              <a:rPr dirty="0" err="1">
                <a:solidFill>
                  <a:schemeClr val="tx2">
                    <a:lumMod val="20000"/>
                    <a:lumOff val="80000"/>
                  </a:schemeClr>
                </a:solidFill>
              </a:rPr>
              <a:t>zneužívajú</a:t>
            </a:r>
            <a:r>
              <a:rPr dirty="0">
                <a:solidFill>
                  <a:schemeClr val="tx2">
                    <a:lumMod val="20000"/>
                    <a:lumOff val="80000"/>
                  </a:schemeClr>
                </a:solidFill>
              </a:rPr>
              <a:t>, </a:t>
            </a:r>
            <a:r>
              <a:rPr dirty="0" err="1">
                <a:solidFill>
                  <a:schemeClr val="tx2">
                    <a:lumMod val="20000"/>
                    <a:lumOff val="80000"/>
                  </a:schemeClr>
                </a:solidFill>
              </a:rPr>
              <a:t>sú</a:t>
            </a:r>
            <a:r>
              <a:rPr dirty="0">
                <a:solidFill>
                  <a:schemeClr val="tx2">
                    <a:lumMod val="20000"/>
                    <a:lumOff val="80000"/>
                  </a:schemeClr>
                </a:solidFill>
              </a:rPr>
              <a:t> </a:t>
            </a:r>
            <a:r>
              <a:rPr dirty="0" err="1">
                <a:solidFill>
                  <a:schemeClr val="tx2">
                    <a:lumMod val="20000"/>
                    <a:lumOff val="80000"/>
                  </a:schemeClr>
                </a:solidFill>
              </a:rPr>
              <a:t>cudzí</a:t>
            </a:r>
            <a:r>
              <a:rPr dirty="0">
                <a:solidFill>
                  <a:schemeClr val="tx2">
                    <a:lumMod val="20000"/>
                    <a:lumOff val="80000"/>
                  </a:schemeClr>
                </a:solidFill>
              </a:rPr>
              <a:t> </a:t>
            </a:r>
            <a:r>
              <a:rPr dirty="0" err="1">
                <a:solidFill>
                  <a:schemeClr val="tx2">
                    <a:lumMod val="20000"/>
                    <a:lumOff val="80000"/>
                  </a:schemeClr>
                </a:solidFill>
              </a:rPr>
              <a:t>ľudia</a:t>
            </a:r>
            <a:endParaRPr dirty="0">
              <a:solidFill>
                <a:schemeClr val="tx2">
                  <a:lumMod val="20000"/>
                  <a:lumOff val="80000"/>
                </a:schemeClr>
              </a:solidFill>
            </a:endParaRPr>
          </a:p>
          <a:p>
            <a:pPr algn="ctr" defTabSz="557783">
              <a:lnSpc>
                <a:spcPct val="120000"/>
              </a:lnSpc>
              <a:spcBef>
                <a:spcPts val="600"/>
              </a:spcBef>
              <a:defRPr sz="2300">
                <a:solidFill>
                  <a:srgbClr val="00FDFF"/>
                </a:solidFill>
                <a:latin typeface="Tahoma"/>
                <a:ea typeface="Tahoma"/>
                <a:cs typeface="Tahoma"/>
                <a:sym typeface="Tahoma"/>
              </a:defRPr>
            </a:pPr>
            <a:r>
              <a:rPr dirty="0" err="1"/>
              <a:t>Sexuálne</a:t>
            </a:r>
            <a:r>
              <a:rPr dirty="0"/>
              <a:t> </a:t>
            </a:r>
            <a:r>
              <a:rPr dirty="0" err="1"/>
              <a:t>zneužívanie</a:t>
            </a:r>
            <a:r>
              <a:rPr dirty="0"/>
              <a:t> </a:t>
            </a:r>
            <a:r>
              <a:rPr dirty="0" err="1"/>
              <a:t>sa</a:t>
            </a:r>
            <a:r>
              <a:rPr dirty="0"/>
              <a:t> </a:t>
            </a:r>
            <a:r>
              <a:rPr dirty="0" err="1"/>
              <a:t>nemôže</a:t>
            </a:r>
            <a:r>
              <a:rPr dirty="0"/>
              <a:t> </a:t>
            </a:r>
            <a:r>
              <a:rPr dirty="0" err="1"/>
              <a:t>stať</a:t>
            </a:r>
            <a:r>
              <a:rPr dirty="0"/>
              <a:t> </a:t>
            </a:r>
            <a:r>
              <a:rPr dirty="0" err="1"/>
              <a:t>pri</a:t>
            </a:r>
            <a:r>
              <a:rPr dirty="0"/>
              <a:t> </a:t>
            </a:r>
            <a:r>
              <a:rPr dirty="0" err="1"/>
              <a:t>športe</a:t>
            </a:r>
            <a:r>
              <a:rPr dirty="0"/>
              <a:t>, </a:t>
            </a:r>
            <a:r>
              <a:rPr dirty="0" err="1"/>
              <a:t>doma</a:t>
            </a:r>
            <a:r>
              <a:rPr lang="en-US" dirty="0"/>
              <a:t>,</a:t>
            </a:r>
            <a:r>
              <a:rPr dirty="0"/>
              <a:t> </a:t>
            </a:r>
            <a:r>
              <a:rPr dirty="0" err="1"/>
              <a:t>alebo</a:t>
            </a:r>
            <a:r>
              <a:rPr dirty="0"/>
              <a:t> v </a:t>
            </a:r>
            <a:r>
              <a:rPr dirty="0" err="1"/>
              <a:t>kancelárii</a:t>
            </a:r>
            <a:endParaRPr dirty="0"/>
          </a:p>
        </p:txBody>
      </p:sp>
      <p:sp>
        <p:nvSpPr>
          <p:cNvPr id="428" name="Text Placeholder 15"/>
          <p:cNvSpPr txBox="1"/>
          <p:nvPr/>
        </p:nvSpPr>
        <p:spPr>
          <a:xfrm>
            <a:off x="6738539" y="3385986"/>
            <a:ext cx="4194646" cy="2785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484630">
              <a:lnSpc>
                <a:spcPct val="120000"/>
              </a:lnSpc>
              <a:spcBef>
                <a:spcPts val="500"/>
              </a:spcBef>
              <a:defRPr sz="2000">
                <a:solidFill>
                  <a:srgbClr val="FF85FF"/>
                </a:solidFill>
                <a:latin typeface="Tahoma"/>
                <a:ea typeface="Tahoma"/>
                <a:cs typeface="Tahoma"/>
                <a:sym typeface="Tahoma"/>
              </a:defRPr>
            </a:pPr>
            <a:r>
              <a:rPr sz="2400" dirty="0" err="1">
                <a:solidFill>
                  <a:schemeClr val="tx2">
                    <a:lumMod val="20000"/>
                    <a:lumOff val="80000"/>
                  </a:schemeClr>
                </a:solidFill>
              </a:rPr>
              <a:t>Sexuálni</a:t>
            </a:r>
            <a:r>
              <a:rPr sz="2400" dirty="0">
                <a:solidFill>
                  <a:schemeClr val="tx2">
                    <a:lumMod val="20000"/>
                    <a:lumOff val="80000"/>
                  </a:schemeClr>
                </a:solidFill>
              </a:rPr>
              <a:t> </a:t>
            </a:r>
            <a:r>
              <a:rPr sz="2400" dirty="0" err="1">
                <a:solidFill>
                  <a:schemeClr val="tx2">
                    <a:lumMod val="20000"/>
                    <a:lumOff val="80000"/>
                  </a:schemeClr>
                </a:solidFill>
              </a:rPr>
              <a:t>násilníci</a:t>
            </a:r>
            <a:r>
              <a:rPr sz="2400" dirty="0">
                <a:solidFill>
                  <a:schemeClr val="tx2">
                    <a:lumMod val="20000"/>
                    <a:lumOff val="80000"/>
                  </a:schemeClr>
                </a:solidFill>
              </a:rPr>
              <a:t> </a:t>
            </a:r>
            <a:r>
              <a:rPr sz="2400" dirty="0" err="1">
                <a:solidFill>
                  <a:schemeClr val="tx2">
                    <a:lumMod val="20000"/>
                    <a:lumOff val="80000"/>
                  </a:schemeClr>
                </a:solidFill>
              </a:rPr>
              <a:t>môžu</a:t>
            </a:r>
            <a:r>
              <a:rPr sz="2400" dirty="0">
                <a:solidFill>
                  <a:schemeClr val="tx2">
                    <a:lumMod val="20000"/>
                    <a:lumOff val="80000"/>
                  </a:schemeClr>
                </a:solidFill>
              </a:rPr>
              <a:t> </a:t>
            </a:r>
            <a:r>
              <a:rPr sz="2400" dirty="0" err="1">
                <a:solidFill>
                  <a:schemeClr val="tx2">
                    <a:lumMod val="20000"/>
                    <a:lumOff val="80000"/>
                  </a:schemeClr>
                </a:solidFill>
              </a:rPr>
              <a:t>byť</a:t>
            </a:r>
            <a:r>
              <a:rPr sz="2400" dirty="0">
                <a:solidFill>
                  <a:schemeClr val="tx2">
                    <a:lumMod val="20000"/>
                    <a:lumOff val="80000"/>
                  </a:schemeClr>
                </a:solidFill>
              </a:rPr>
              <a:t> </a:t>
            </a:r>
            <a:r>
              <a:rPr sz="2400" dirty="0" err="1">
                <a:solidFill>
                  <a:schemeClr val="tx2">
                    <a:lumMod val="20000"/>
                    <a:lumOff val="80000"/>
                  </a:schemeClr>
                </a:solidFill>
              </a:rPr>
              <a:t>ľudia</a:t>
            </a:r>
            <a:r>
              <a:rPr sz="2400" dirty="0">
                <a:solidFill>
                  <a:schemeClr val="tx2">
                    <a:lumMod val="20000"/>
                    <a:lumOff val="80000"/>
                  </a:schemeClr>
                </a:solidFill>
              </a:rPr>
              <a:t>, </a:t>
            </a:r>
            <a:r>
              <a:rPr sz="2400" dirty="0" err="1">
                <a:solidFill>
                  <a:schemeClr val="tx2">
                    <a:lumMod val="20000"/>
                    <a:lumOff val="80000"/>
                  </a:schemeClr>
                </a:solidFill>
              </a:rPr>
              <a:t>ktorých</a:t>
            </a:r>
            <a:r>
              <a:rPr sz="2400" dirty="0">
                <a:solidFill>
                  <a:schemeClr val="tx2">
                    <a:lumMod val="20000"/>
                    <a:lumOff val="80000"/>
                  </a:schemeClr>
                </a:solidFill>
              </a:rPr>
              <a:t> </a:t>
            </a:r>
            <a:r>
              <a:rPr sz="2400" dirty="0" err="1">
                <a:solidFill>
                  <a:schemeClr val="tx2">
                    <a:lumMod val="20000"/>
                    <a:lumOff val="80000"/>
                  </a:schemeClr>
                </a:solidFill>
              </a:rPr>
              <a:t>poznáme</a:t>
            </a:r>
            <a:r>
              <a:rPr sz="2400" dirty="0">
                <a:solidFill>
                  <a:schemeClr val="tx2">
                    <a:lumMod val="20000"/>
                    <a:lumOff val="80000"/>
                  </a:schemeClr>
                </a:solidFill>
              </a:rPr>
              <a:t> a </a:t>
            </a:r>
            <a:r>
              <a:rPr sz="2400" dirty="0" err="1">
                <a:solidFill>
                  <a:schemeClr val="tx2">
                    <a:lumMod val="20000"/>
                    <a:lumOff val="80000"/>
                  </a:schemeClr>
                </a:solidFill>
              </a:rPr>
              <a:t>veľmi</a:t>
            </a:r>
            <a:r>
              <a:rPr sz="2400" dirty="0">
                <a:solidFill>
                  <a:schemeClr val="tx2">
                    <a:lumMod val="20000"/>
                    <a:lumOff val="80000"/>
                  </a:schemeClr>
                </a:solidFill>
              </a:rPr>
              <a:t> </a:t>
            </a:r>
            <a:r>
              <a:rPr sz="2400" dirty="0" err="1">
                <a:solidFill>
                  <a:schemeClr val="tx2">
                    <a:lumMod val="20000"/>
                    <a:lumOff val="80000"/>
                  </a:schemeClr>
                </a:solidFill>
              </a:rPr>
              <a:t>dôverujeme</a:t>
            </a:r>
            <a:endParaRPr sz="2400" dirty="0">
              <a:solidFill>
                <a:schemeClr val="tx2">
                  <a:lumMod val="20000"/>
                  <a:lumOff val="80000"/>
                </a:schemeClr>
              </a:solidFill>
            </a:endParaRPr>
          </a:p>
          <a:p>
            <a:pPr algn="ctr" defTabSz="484630">
              <a:lnSpc>
                <a:spcPct val="120000"/>
              </a:lnSpc>
              <a:spcBef>
                <a:spcPts val="500"/>
              </a:spcBef>
              <a:defRPr sz="2000">
                <a:solidFill>
                  <a:srgbClr val="00FDFF"/>
                </a:solidFill>
                <a:latin typeface="Tahoma"/>
                <a:ea typeface="Tahoma"/>
                <a:cs typeface="Tahoma"/>
                <a:sym typeface="Tahoma"/>
              </a:defRPr>
            </a:pPr>
            <a:r>
              <a:rPr sz="2400" dirty="0" err="1"/>
              <a:t>Sexuálne</a:t>
            </a:r>
            <a:r>
              <a:rPr sz="2400" dirty="0"/>
              <a:t> </a:t>
            </a:r>
            <a:r>
              <a:rPr sz="2400" dirty="0" err="1"/>
              <a:t>zneužitie</a:t>
            </a:r>
            <a:r>
              <a:rPr sz="2400" dirty="0"/>
              <a:t> </a:t>
            </a:r>
            <a:r>
              <a:rPr sz="2400" dirty="0" err="1"/>
              <a:t>sa</a:t>
            </a:r>
            <a:r>
              <a:rPr sz="2400" dirty="0"/>
              <a:t> </a:t>
            </a:r>
            <a:r>
              <a:rPr sz="2400" dirty="0" err="1"/>
              <a:t>môže</a:t>
            </a:r>
            <a:r>
              <a:rPr sz="2400" dirty="0"/>
              <a:t> </a:t>
            </a:r>
            <a:r>
              <a:rPr sz="2400" dirty="0" err="1"/>
              <a:t>stať</a:t>
            </a:r>
            <a:r>
              <a:rPr sz="2400" dirty="0"/>
              <a:t> </a:t>
            </a:r>
            <a:r>
              <a:rPr sz="2400" dirty="0" err="1"/>
              <a:t>kdekoľvek</a:t>
            </a:r>
            <a:r>
              <a:rPr sz="2400" dirty="0"/>
              <a:t>, </a:t>
            </a:r>
            <a:r>
              <a:rPr sz="2400" dirty="0" err="1"/>
              <a:t>aj</a:t>
            </a:r>
            <a:r>
              <a:rPr sz="2400" dirty="0"/>
              <a:t> </a:t>
            </a:r>
            <a:r>
              <a:rPr sz="2400" dirty="0" err="1"/>
              <a:t>pri</a:t>
            </a:r>
            <a:r>
              <a:rPr sz="2400" dirty="0"/>
              <a:t> </a:t>
            </a:r>
            <a:r>
              <a:rPr sz="2400" dirty="0" err="1"/>
              <a:t>športe</a:t>
            </a:r>
            <a:r>
              <a:rPr sz="2400" dirty="0"/>
              <a:t>, </a:t>
            </a:r>
            <a:r>
              <a:rPr sz="2400" dirty="0" err="1"/>
              <a:t>doma</a:t>
            </a:r>
            <a:r>
              <a:rPr sz="2400" dirty="0"/>
              <a:t> </a:t>
            </a:r>
            <a:r>
              <a:rPr sz="2400" dirty="0" err="1"/>
              <a:t>alebo</a:t>
            </a:r>
            <a:r>
              <a:rPr sz="2400" dirty="0"/>
              <a:t> v </a:t>
            </a:r>
            <a:r>
              <a:rPr sz="2400" dirty="0" err="1"/>
              <a:t>kancelárii</a:t>
            </a:r>
            <a:endParaRPr sz="24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Off val="20980"/>
          </a:schemeClr>
        </a:solidFill>
        <a:effectLst/>
      </p:bgPr>
    </p:bg>
    <p:spTree>
      <p:nvGrpSpPr>
        <p:cNvPr id="1" name=""/>
        <p:cNvGrpSpPr/>
        <p:nvPr/>
      </p:nvGrpSpPr>
      <p:grpSpPr>
        <a:xfrm>
          <a:off x="0" y="0"/>
          <a:ext cx="0" cy="0"/>
          <a:chOff x="0" y="0"/>
          <a:chExt cx="0" cy="0"/>
        </a:xfrm>
      </p:grpSpPr>
      <p:sp>
        <p:nvSpPr>
          <p:cNvPr id="430" name="Text Placeholder 15"/>
          <p:cNvSpPr txBox="1">
            <a:spLocks noGrp="1"/>
          </p:cNvSpPr>
          <p:nvPr>
            <p:ph type="body" sz="half" idx="1"/>
          </p:nvPr>
        </p:nvSpPr>
        <p:spPr>
          <a:xfrm>
            <a:off x="746930" y="1354265"/>
            <a:ext cx="10211973" cy="2456857"/>
          </a:xfrm>
          <a:prstGeom prst="rect">
            <a:avLst/>
          </a:prstGeom>
        </p:spPr>
        <p:txBody>
          <a:bodyPr/>
          <a:lstStyle>
            <a:lvl1pPr algn="ctr">
              <a:defRPr sz="3800" cap="none">
                <a:solidFill>
                  <a:schemeClr val="accent3"/>
                </a:solidFill>
                <a:latin typeface="Tahoma"/>
                <a:ea typeface="Tahoma"/>
                <a:cs typeface="Tahoma"/>
                <a:sym typeface="Tahoma"/>
              </a:defRPr>
            </a:lvl1pPr>
          </a:lstStyle>
          <a:p>
            <a:r>
              <a:rPr dirty="0" err="1"/>
              <a:t>Zneužívateľ</a:t>
            </a:r>
            <a:r>
              <a:rPr dirty="0"/>
              <a:t> </a:t>
            </a:r>
            <a:r>
              <a:rPr dirty="0" err="1"/>
              <a:t>má</a:t>
            </a:r>
            <a:r>
              <a:rPr dirty="0"/>
              <a:t> </a:t>
            </a:r>
            <a:r>
              <a:rPr dirty="0" err="1"/>
              <a:t>zvyčajne</a:t>
            </a:r>
            <a:r>
              <a:rPr dirty="0"/>
              <a:t> </a:t>
            </a:r>
            <a:r>
              <a:rPr dirty="0" err="1"/>
              <a:t>pozitívnu</a:t>
            </a:r>
            <a:r>
              <a:rPr dirty="0"/>
              <a:t> </a:t>
            </a:r>
            <a:r>
              <a:rPr dirty="0" err="1"/>
              <a:t>povesť</a:t>
            </a:r>
            <a:r>
              <a:rPr dirty="0"/>
              <a:t> v </a:t>
            </a:r>
            <a:r>
              <a:rPr dirty="0" err="1"/>
              <a:t>komunite</a:t>
            </a:r>
            <a:r>
              <a:rPr dirty="0"/>
              <a:t>, </a:t>
            </a:r>
            <a:r>
              <a:rPr dirty="0" err="1"/>
              <a:t>ako</a:t>
            </a:r>
            <a:r>
              <a:rPr dirty="0"/>
              <a:t> </a:t>
            </a:r>
            <a:r>
              <a:rPr dirty="0" err="1"/>
              <a:t>aj</a:t>
            </a:r>
            <a:r>
              <a:rPr dirty="0"/>
              <a:t> </a:t>
            </a:r>
            <a:r>
              <a:rPr dirty="0" err="1"/>
              <a:t>medzi</a:t>
            </a:r>
            <a:r>
              <a:rPr dirty="0"/>
              <a:t> </a:t>
            </a:r>
            <a:r>
              <a:rPr dirty="0" err="1"/>
              <a:t>svojimi</a:t>
            </a:r>
            <a:r>
              <a:rPr dirty="0"/>
              <a:t> </a:t>
            </a:r>
            <a:r>
              <a:rPr dirty="0" err="1"/>
              <a:t>kamarátmi</a:t>
            </a:r>
            <a:r>
              <a:rPr dirty="0"/>
              <a:t>, </a:t>
            </a:r>
            <a:r>
              <a:rPr dirty="0" err="1"/>
              <a:t>športovcami</a:t>
            </a:r>
            <a:r>
              <a:rPr dirty="0"/>
              <a:t> a </a:t>
            </a:r>
            <a:r>
              <a:rPr dirty="0" err="1"/>
              <a:t>opatrovníkmi</a:t>
            </a:r>
            <a:r>
              <a:rPr dirty="0"/>
              <a:t> </a:t>
            </a:r>
            <a:r>
              <a:rPr dirty="0" err="1"/>
              <a:t>športovcov</a:t>
            </a:r>
            <a:r>
              <a:rPr dirty="0"/>
              <a:t>.</a:t>
            </a:r>
          </a:p>
        </p:txBody>
      </p:sp>
      <p:pic>
        <p:nvPicPr>
          <p:cNvPr id="8194" name="Picture 2" descr="New EU funding to combat child sexual abuse">
            <a:extLst>
              <a:ext uri="{FF2B5EF4-FFF2-40B4-BE49-F238E27FC236}">
                <a16:creationId xmlns:a16="http://schemas.microsoft.com/office/drawing/2014/main" id="{5BAD568F-5600-4C9C-8880-9F236E6F8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50" y="3538219"/>
            <a:ext cx="6081153" cy="33197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atOff val="-57303"/>
            <a:lumOff val="-16274"/>
          </a:schemeClr>
        </a:solidFill>
        <a:effectLst/>
      </p:bgPr>
    </p:bg>
    <p:spTree>
      <p:nvGrpSpPr>
        <p:cNvPr id="1" name=""/>
        <p:cNvGrpSpPr/>
        <p:nvPr/>
      </p:nvGrpSpPr>
      <p:grpSpPr>
        <a:xfrm>
          <a:off x="0" y="0"/>
          <a:ext cx="0" cy="0"/>
          <a:chOff x="0" y="0"/>
          <a:chExt cx="0" cy="0"/>
        </a:xfrm>
      </p:grpSpPr>
      <p:sp>
        <p:nvSpPr>
          <p:cNvPr id="432" name="rozšírenosť, rizikové faktory a príznaky sexuálneho zneužívania"/>
          <p:cNvSpPr txBox="1">
            <a:spLocks noGrp="1"/>
          </p:cNvSpPr>
          <p:nvPr>
            <p:ph type="body" sz="quarter" idx="1"/>
          </p:nvPr>
        </p:nvSpPr>
        <p:spPr>
          <a:xfrm>
            <a:off x="319248" y="1711811"/>
            <a:ext cx="9267812" cy="974726"/>
          </a:xfrm>
          <a:prstGeom prst="rect">
            <a:avLst/>
          </a:prstGeom>
        </p:spPr>
        <p:txBody>
          <a:bodyPr>
            <a:noAutofit/>
          </a:bodyPr>
          <a:lstStyle>
            <a:lvl1pPr defTabSz="530351">
              <a:spcBef>
                <a:spcPts val="500"/>
              </a:spcBef>
              <a:defRPr sz="2400"/>
            </a:lvl1pPr>
          </a:lstStyle>
          <a:p>
            <a:r>
              <a:rPr sz="4800" dirty="0" err="1"/>
              <a:t>rizikové</a:t>
            </a:r>
            <a:r>
              <a:rPr sz="4800" dirty="0"/>
              <a:t> </a:t>
            </a:r>
            <a:r>
              <a:rPr sz="4800" dirty="0" err="1"/>
              <a:t>faktory</a:t>
            </a:r>
            <a:r>
              <a:rPr sz="4800" dirty="0"/>
              <a:t> a </a:t>
            </a:r>
            <a:r>
              <a:rPr sz="4800" dirty="0" err="1"/>
              <a:t>príznaky</a:t>
            </a:r>
            <a:r>
              <a:rPr sz="4800" dirty="0"/>
              <a:t> </a:t>
            </a:r>
            <a:endParaRPr lang="en-US" sz="4800" dirty="0"/>
          </a:p>
          <a:p>
            <a:r>
              <a:rPr sz="4800" dirty="0" err="1"/>
              <a:t>sexuálneho</a:t>
            </a:r>
            <a:r>
              <a:rPr sz="4800" dirty="0"/>
              <a:t> </a:t>
            </a:r>
            <a:r>
              <a:rPr sz="4800" dirty="0" err="1"/>
              <a:t>zneužívania</a:t>
            </a:r>
            <a:endParaRPr sz="4800" dirty="0"/>
          </a:p>
        </p:txBody>
      </p:sp>
      <p:pic>
        <p:nvPicPr>
          <p:cNvPr id="9218" name="Picture 2" descr="Child Sexual Abuse — Vikaspedia">
            <a:extLst>
              <a:ext uri="{FF2B5EF4-FFF2-40B4-BE49-F238E27FC236}">
                <a16:creationId xmlns:a16="http://schemas.microsoft.com/office/drawing/2014/main" id="{53F1AE52-765E-82E5-D2A7-1F09A2600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902" y="3594370"/>
            <a:ext cx="4029173" cy="3263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E64"/>
        </a:solidFill>
        <a:effectLst/>
      </p:bgPr>
    </p:bg>
    <p:spTree>
      <p:nvGrpSpPr>
        <p:cNvPr id="1" name=""/>
        <p:cNvGrpSpPr/>
        <p:nvPr/>
      </p:nvGrpSpPr>
      <p:grpSpPr>
        <a:xfrm>
          <a:off x="0" y="0"/>
          <a:ext cx="0" cy="0"/>
          <a:chOff x="0" y="0"/>
          <a:chExt cx="0" cy="0"/>
        </a:xfrm>
      </p:grpSpPr>
      <p:sp>
        <p:nvSpPr>
          <p:cNvPr id="435" name="Text Placeholder 20"/>
          <p:cNvSpPr>
            <a:spLocks noGrp="1"/>
          </p:cNvSpPr>
          <p:nvPr>
            <p:ph type="body" idx="22"/>
          </p:nvPr>
        </p:nvSpPr>
        <p:spPr>
          <a:xfrm>
            <a:off x="1314489" y="2334145"/>
            <a:ext cx="10655569" cy="39879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rmAutofit/>
          </a:bodyPr>
          <a:lstStyle/>
          <a:p>
            <a:pPr marL="180472" indent="-180472" defTabSz="228600">
              <a:lnSpc>
                <a:spcPct val="120000"/>
              </a:lnSpc>
              <a:spcBef>
                <a:spcPts val="0"/>
              </a:spcBef>
              <a:buSzPct val="100000"/>
              <a:buChar char="•"/>
              <a:tabLst>
                <a:tab pos="139700" algn="l"/>
              </a:tabLst>
              <a:defRPr sz="2000" b="1">
                <a:solidFill>
                  <a:srgbClr val="011993"/>
                </a:solidFill>
                <a:latin typeface="+mj-lt"/>
                <a:ea typeface="+mj-ea"/>
                <a:cs typeface="+mj-cs"/>
                <a:sym typeface="Calibri"/>
              </a:defRPr>
            </a:pPr>
            <a:r>
              <a:rPr sz="2400" dirty="0" err="1"/>
              <a:t>Osoby</a:t>
            </a:r>
            <a:r>
              <a:rPr sz="2400" dirty="0"/>
              <a:t> so </a:t>
            </a:r>
            <a:r>
              <a:rPr lang="en-US" sz="2400" dirty="0" err="1"/>
              <a:t>znevýhodnneím</a:t>
            </a:r>
            <a:r>
              <a:rPr sz="2400" dirty="0"/>
              <a:t> </a:t>
            </a:r>
            <a:r>
              <a:rPr sz="2400" dirty="0" err="1"/>
              <a:t>majú</a:t>
            </a:r>
            <a:r>
              <a:rPr sz="2400" dirty="0"/>
              <a:t> </a:t>
            </a:r>
            <a:r>
              <a:rPr sz="2400" dirty="0" err="1"/>
              <a:t>trikrát</a:t>
            </a:r>
            <a:r>
              <a:rPr sz="2400" dirty="0"/>
              <a:t> </a:t>
            </a:r>
            <a:r>
              <a:rPr sz="2400" dirty="0" err="1"/>
              <a:t>vyššiu</a:t>
            </a:r>
            <a:r>
              <a:rPr sz="2400" dirty="0"/>
              <a:t> </a:t>
            </a:r>
            <a:r>
              <a:rPr sz="2400" dirty="0" err="1"/>
              <a:t>pravdepodobnosť</a:t>
            </a:r>
            <a:r>
              <a:rPr sz="2400" dirty="0"/>
              <a:t>, </a:t>
            </a:r>
            <a:r>
              <a:rPr sz="2400" dirty="0" err="1"/>
              <a:t>že</a:t>
            </a:r>
            <a:r>
              <a:rPr sz="2400" dirty="0"/>
              <a:t> </a:t>
            </a:r>
            <a:r>
              <a:rPr sz="2400" dirty="0" err="1"/>
              <a:t>budú</a:t>
            </a:r>
            <a:r>
              <a:rPr sz="2400" dirty="0"/>
              <a:t> </a:t>
            </a:r>
            <a:r>
              <a:rPr sz="2400" dirty="0" err="1"/>
              <a:t>zneužívané</a:t>
            </a:r>
            <a:endParaRPr sz="2400" dirty="0"/>
          </a:p>
          <a:p>
            <a:pPr marL="180472" indent="-180472" defTabSz="228600">
              <a:lnSpc>
                <a:spcPct val="120000"/>
              </a:lnSpc>
              <a:spcBef>
                <a:spcPts val="0"/>
              </a:spcBef>
              <a:buSzPct val="100000"/>
              <a:buChar char="•"/>
              <a:tabLst>
                <a:tab pos="139700" algn="l"/>
              </a:tabLst>
              <a:defRPr sz="2000" b="1">
                <a:solidFill>
                  <a:srgbClr val="011993"/>
                </a:solidFill>
                <a:latin typeface="+mj-lt"/>
                <a:ea typeface="+mj-ea"/>
                <a:cs typeface="+mj-cs"/>
                <a:sym typeface="Calibri"/>
              </a:defRPr>
            </a:pPr>
            <a:r>
              <a:rPr sz="2400" dirty="0"/>
              <a:t>8 z 10 </a:t>
            </a:r>
            <a:r>
              <a:rPr sz="2400" dirty="0" err="1"/>
              <a:t>žien</a:t>
            </a:r>
            <a:r>
              <a:rPr sz="2400" dirty="0"/>
              <a:t> s </a:t>
            </a:r>
            <a:r>
              <a:rPr sz="2400" dirty="0" err="1"/>
              <a:t>intelektuálnym</a:t>
            </a:r>
            <a:r>
              <a:rPr sz="2400" dirty="0"/>
              <a:t> </a:t>
            </a:r>
            <a:r>
              <a:rPr sz="2400" dirty="0" err="1"/>
              <a:t>znevýhodnením</a:t>
            </a:r>
            <a:r>
              <a:rPr sz="2400" dirty="0"/>
              <a:t> </a:t>
            </a:r>
            <a:r>
              <a:rPr sz="2400" dirty="0" err="1"/>
              <a:t>boli</a:t>
            </a:r>
            <a:r>
              <a:rPr sz="2400" dirty="0"/>
              <a:t> </a:t>
            </a:r>
            <a:r>
              <a:rPr sz="2400" dirty="0" err="1"/>
              <a:t>zneužité</a:t>
            </a:r>
            <a:endParaRPr sz="2400" dirty="0"/>
          </a:p>
          <a:p>
            <a:pPr marL="180472" indent="-180472" defTabSz="228600">
              <a:lnSpc>
                <a:spcPct val="120000"/>
              </a:lnSpc>
              <a:spcBef>
                <a:spcPts val="0"/>
              </a:spcBef>
              <a:buSzPct val="100000"/>
              <a:buChar char="•"/>
              <a:tabLst>
                <a:tab pos="139700" algn="l"/>
              </a:tabLst>
              <a:defRPr sz="2000" b="1">
                <a:solidFill>
                  <a:srgbClr val="011993"/>
                </a:solidFill>
                <a:latin typeface="+mj-lt"/>
                <a:ea typeface="+mj-ea"/>
                <a:cs typeface="+mj-cs"/>
                <a:sym typeface="Calibri"/>
              </a:defRPr>
            </a:pPr>
            <a:r>
              <a:rPr sz="2400" dirty="0"/>
              <a:t>3 z 10 </a:t>
            </a:r>
            <a:r>
              <a:rPr sz="2400" dirty="0" err="1"/>
              <a:t>mužov</a:t>
            </a:r>
            <a:r>
              <a:rPr sz="2400" dirty="0"/>
              <a:t> s </a:t>
            </a:r>
            <a:r>
              <a:rPr sz="2400" dirty="0" err="1"/>
              <a:t>intelektuálnym</a:t>
            </a:r>
            <a:r>
              <a:rPr sz="2400" dirty="0"/>
              <a:t> </a:t>
            </a:r>
            <a:r>
              <a:rPr sz="2400" dirty="0" err="1"/>
              <a:t>znevýhodnením</a:t>
            </a:r>
            <a:r>
              <a:rPr sz="2400" dirty="0"/>
              <a:t> </a:t>
            </a:r>
            <a:r>
              <a:rPr sz="2400" dirty="0" err="1"/>
              <a:t>boli</a:t>
            </a:r>
            <a:r>
              <a:rPr sz="2400" dirty="0"/>
              <a:t> </a:t>
            </a:r>
            <a:r>
              <a:rPr sz="2400" dirty="0" err="1"/>
              <a:t>zneužití</a:t>
            </a:r>
            <a:endParaRPr sz="2400" dirty="0"/>
          </a:p>
          <a:p>
            <a:pPr marL="180472" indent="-180472" defTabSz="228600">
              <a:lnSpc>
                <a:spcPct val="120000"/>
              </a:lnSpc>
              <a:spcBef>
                <a:spcPts val="0"/>
              </a:spcBef>
              <a:buSzPct val="100000"/>
              <a:buChar char="•"/>
              <a:tabLst>
                <a:tab pos="139700" algn="l"/>
              </a:tabLst>
              <a:defRPr sz="2000" b="1">
                <a:solidFill>
                  <a:srgbClr val="011993"/>
                </a:solidFill>
                <a:latin typeface="+mj-lt"/>
                <a:ea typeface="+mj-ea"/>
                <a:cs typeface="+mj-cs"/>
                <a:sym typeface="Calibri"/>
              </a:defRPr>
            </a:pPr>
            <a:r>
              <a:rPr sz="2400" dirty="0"/>
              <a:t>8 z 10 </a:t>
            </a:r>
            <a:r>
              <a:rPr sz="2400" dirty="0" err="1"/>
              <a:t>prípadov</a:t>
            </a:r>
            <a:r>
              <a:rPr sz="2400" dirty="0"/>
              <a:t> </a:t>
            </a:r>
            <a:r>
              <a:rPr sz="2400" dirty="0" err="1"/>
              <a:t>sa</a:t>
            </a:r>
            <a:r>
              <a:rPr sz="2400" dirty="0"/>
              <a:t> </a:t>
            </a:r>
            <a:r>
              <a:rPr sz="2400" dirty="0" err="1"/>
              <a:t>stane</a:t>
            </a:r>
            <a:r>
              <a:rPr sz="2400" dirty="0"/>
              <a:t>, </a:t>
            </a:r>
            <a:r>
              <a:rPr sz="2400" dirty="0" err="1"/>
              <a:t>keď</a:t>
            </a:r>
            <a:r>
              <a:rPr sz="2400" dirty="0"/>
              <a:t> je </a:t>
            </a:r>
            <a:r>
              <a:rPr sz="2400" dirty="0" err="1"/>
              <a:t>niekto</a:t>
            </a:r>
            <a:r>
              <a:rPr sz="2400" dirty="0"/>
              <a:t> </a:t>
            </a:r>
            <a:r>
              <a:rPr sz="2400" dirty="0" err="1"/>
              <a:t>osamote</a:t>
            </a:r>
            <a:endParaRPr sz="2400" dirty="0"/>
          </a:p>
          <a:p>
            <a:pPr marL="180472" indent="-180472" defTabSz="228600">
              <a:lnSpc>
                <a:spcPct val="120000"/>
              </a:lnSpc>
              <a:spcBef>
                <a:spcPts val="0"/>
              </a:spcBef>
              <a:buSzPct val="100000"/>
              <a:buFontTx/>
              <a:buChar char="•"/>
              <a:tabLst>
                <a:tab pos="139700" algn="l"/>
              </a:tabLst>
              <a:defRPr sz="2000" b="1">
                <a:solidFill>
                  <a:srgbClr val="011993"/>
                </a:solidFill>
                <a:latin typeface="+mj-lt"/>
                <a:ea typeface="+mj-ea"/>
                <a:cs typeface="+mj-cs"/>
                <a:sym typeface="Calibri"/>
              </a:defRPr>
            </a:pPr>
            <a:r>
              <a:rPr lang="sk-SK" sz="2400" dirty="0"/>
              <a:t>4 z 10 zneužívateľov sú ľudia, ktorých poznáme</a:t>
            </a:r>
          </a:p>
          <a:p>
            <a:pPr marL="180472" indent="-180472" defTabSz="228600">
              <a:lnSpc>
                <a:spcPct val="120000"/>
              </a:lnSpc>
              <a:spcBef>
                <a:spcPts val="0"/>
              </a:spcBef>
              <a:buSzPct val="100000"/>
              <a:buChar char="•"/>
              <a:tabLst>
                <a:tab pos="139700" algn="l"/>
              </a:tabLst>
              <a:defRPr sz="2000" b="1">
                <a:solidFill>
                  <a:srgbClr val="011993"/>
                </a:solidFill>
                <a:latin typeface="+mj-lt"/>
                <a:ea typeface="+mj-ea"/>
                <a:cs typeface="+mj-cs"/>
                <a:sym typeface="Calibri"/>
              </a:defRPr>
            </a:pPr>
            <a:r>
              <a:rPr sz="2400" dirty="0" err="1"/>
              <a:t>Iba</a:t>
            </a:r>
            <a:r>
              <a:rPr sz="2400" dirty="0"/>
              <a:t> 7 % </a:t>
            </a:r>
            <a:r>
              <a:rPr sz="2400" dirty="0" err="1"/>
              <a:t>prípadov</a:t>
            </a:r>
            <a:r>
              <a:rPr sz="2400" dirty="0"/>
              <a:t> </a:t>
            </a:r>
            <a:r>
              <a:rPr sz="2400" dirty="0" err="1"/>
              <a:t>zneužívania</a:t>
            </a:r>
            <a:r>
              <a:rPr sz="2400" dirty="0"/>
              <a:t> je </a:t>
            </a:r>
            <a:r>
              <a:rPr sz="2400" dirty="0" err="1"/>
              <a:t>nahlásených</a:t>
            </a:r>
            <a:endParaRPr sz="2400" dirty="0"/>
          </a:p>
          <a:p>
            <a:pPr defTabSz="292100">
              <a:lnSpc>
                <a:spcPts val="500"/>
              </a:lnSpc>
              <a:spcBef>
                <a:spcPts val="0"/>
              </a:spcBef>
              <a:defRPr sz="2100">
                <a:solidFill>
                  <a:srgbClr val="000000"/>
                </a:solidFill>
                <a:latin typeface="Gill Sans"/>
                <a:ea typeface="Gill Sans"/>
                <a:cs typeface="Gill Sans"/>
                <a:sym typeface="Gill Sans"/>
              </a:defRPr>
            </a:pPr>
            <a:endParaRPr sz="2400" dirty="0"/>
          </a:p>
          <a:p>
            <a:pPr defTabSz="292100">
              <a:lnSpc>
                <a:spcPts val="500"/>
              </a:lnSpc>
              <a:spcBef>
                <a:spcPts val="0"/>
              </a:spcBef>
              <a:defRPr sz="2100">
                <a:solidFill>
                  <a:srgbClr val="000000"/>
                </a:solidFill>
                <a:latin typeface="Gill Sans"/>
                <a:ea typeface="Gill Sans"/>
                <a:cs typeface="Gill Sans"/>
                <a:sym typeface="Gill Sans"/>
              </a:defRPr>
            </a:pPr>
            <a:endParaRPr sz="2400" dirty="0"/>
          </a:p>
          <a:p>
            <a:pPr defTabSz="292100">
              <a:lnSpc>
                <a:spcPts val="500"/>
              </a:lnSpc>
              <a:spcBef>
                <a:spcPts val="0"/>
              </a:spcBef>
              <a:defRPr sz="2100">
                <a:solidFill>
                  <a:srgbClr val="000000"/>
                </a:solidFill>
                <a:latin typeface="Gill Sans"/>
                <a:ea typeface="Gill Sans"/>
                <a:cs typeface="Gill Sans"/>
                <a:sym typeface="Gill Sans"/>
              </a:defRPr>
            </a:pPr>
            <a:endParaRPr dirty="0"/>
          </a:p>
          <a:p>
            <a:pPr defTabSz="292100">
              <a:lnSpc>
                <a:spcPts val="400"/>
              </a:lnSpc>
              <a:spcBef>
                <a:spcPts val="0"/>
              </a:spcBef>
              <a:defRPr sz="2100">
                <a:solidFill>
                  <a:srgbClr val="000000"/>
                </a:solidFill>
                <a:latin typeface="Gill Sans"/>
                <a:ea typeface="Gill Sans"/>
                <a:cs typeface="Gill Sans"/>
                <a:sym typeface="Gill Sans"/>
              </a:defRPr>
            </a:pPr>
            <a:endParaRPr dirty="0"/>
          </a:p>
          <a:p>
            <a:pPr defTabSz="292100">
              <a:lnSpc>
                <a:spcPts val="300"/>
              </a:lnSpc>
              <a:spcBef>
                <a:spcPts val="0"/>
              </a:spcBef>
              <a:defRPr sz="300">
                <a:solidFill>
                  <a:srgbClr val="74746A"/>
                </a:solidFill>
                <a:latin typeface="Times New Roman"/>
                <a:ea typeface="Times New Roman"/>
                <a:cs typeface="Times New Roman"/>
                <a:sym typeface="Times New Roman"/>
              </a:defRPr>
            </a:pPr>
            <a:r>
              <a:rPr dirty="0"/>
              <a:t> </a:t>
            </a:r>
          </a:p>
        </p:txBody>
      </p:sp>
      <p:sp>
        <p:nvSpPr>
          <p:cNvPr id="436" name="V komunite ľudí s intelektuálnym znevýhodnením je rozšírenosť sexuálneho zneužívania oveľa vyššia."/>
          <p:cNvSpPr txBox="1"/>
          <p:nvPr/>
        </p:nvSpPr>
        <p:spPr>
          <a:xfrm>
            <a:off x="611875" y="1211769"/>
            <a:ext cx="9886750" cy="954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1900" b="1">
                <a:solidFill>
                  <a:schemeClr val="accent4">
                    <a:lumOff val="12303"/>
                  </a:schemeClr>
                </a:solidFill>
                <a:latin typeface="+mj-lt"/>
                <a:ea typeface="+mj-ea"/>
                <a:cs typeface="+mj-cs"/>
                <a:sym typeface="Calibri"/>
              </a:defRPr>
            </a:lvl1pPr>
          </a:lstStyle>
          <a:p>
            <a:pPr algn="ctr"/>
            <a:r>
              <a:rPr sz="2800" dirty="0"/>
              <a:t>V </a:t>
            </a:r>
            <a:r>
              <a:rPr sz="2800" dirty="0" err="1"/>
              <a:t>komunite</a:t>
            </a:r>
            <a:r>
              <a:rPr sz="2800" dirty="0"/>
              <a:t> </a:t>
            </a:r>
            <a:r>
              <a:rPr sz="2800" dirty="0" err="1"/>
              <a:t>ľudí</a:t>
            </a:r>
            <a:r>
              <a:rPr sz="2800" dirty="0"/>
              <a:t> s </a:t>
            </a:r>
            <a:r>
              <a:rPr sz="2800" dirty="0" err="1"/>
              <a:t>intelektuálnym</a:t>
            </a:r>
            <a:r>
              <a:rPr sz="2800" dirty="0"/>
              <a:t> </a:t>
            </a:r>
            <a:r>
              <a:rPr sz="2800" dirty="0" err="1"/>
              <a:t>znevýhodnením</a:t>
            </a:r>
            <a:r>
              <a:rPr sz="2800" dirty="0"/>
              <a:t> je </a:t>
            </a:r>
            <a:r>
              <a:rPr sz="2800" dirty="0" err="1"/>
              <a:t>rozšírenosť</a:t>
            </a:r>
            <a:r>
              <a:rPr sz="2800" dirty="0"/>
              <a:t> </a:t>
            </a:r>
            <a:r>
              <a:rPr sz="2800" dirty="0" err="1"/>
              <a:t>sexuálneho</a:t>
            </a:r>
            <a:r>
              <a:rPr sz="2800" dirty="0"/>
              <a:t> </a:t>
            </a:r>
            <a:r>
              <a:rPr sz="2800" dirty="0" err="1"/>
              <a:t>zneužívania</a:t>
            </a:r>
            <a:r>
              <a:rPr sz="2800" dirty="0"/>
              <a:t> </a:t>
            </a:r>
            <a:r>
              <a:rPr sz="2800" dirty="0" err="1"/>
              <a:t>oveľa</a:t>
            </a:r>
            <a:r>
              <a:rPr sz="2800" dirty="0"/>
              <a:t> </a:t>
            </a:r>
            <a:r>
              <a:rPr sz="2800" dirty="0" err="1"/>
              <a:t>vyššia</a:t>
            </a:r>
            <a:r>
              <a:rPr sz="2800" dirty="0"/>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ext Placeholder 15"/>
          <p:cNvSpPr txBox="1">
            <a:spLocks noGrp="1"/>
          </p:cNvSpPr>
          <p:nvPr>
            <p:ph type="body" sz="quarter" idx="1"/>
          </p:nvPr>
        </p:nvSpPr>
        <p:spPr>
          <a:xfrm>
            <a:off x="1310554" y="1306421"/>
            <a:ext cx="9872359" cy="1063626"/>
          </a:xfrm>
          <a:prstGeom prst="rect">
            <a:avLst/>
          </a:prstGeom>
        </p:spPr>
        <p:txBody>
          <a:bodyPr/>
          <a:lstStyle>
            <a:lvl1pPr>
              <a:defRPr sz="3000" cap="none">
                <a:solidFill>
                  <a:srgbClr val="58C7F0"/>
                </a:solidFill>
                <a:latin typeface="Tahoma"/>
                <a:ea typeface="Tahoma"/>
                <a:cs typeface="Tahoma"/>
                <a:sym typeface="Tahoma"/>
              </a:defRPr>
            </a:lvl1pPr>
          </a:lstStyle>
          <a:p>
            <a:r>
              <a:rPr dirty="0" err="1"/>
              <a:t>Čo</a:t>
            </a:r>
            <a:r>
              <a:rPr dirty="0"/>
              <a:t> je </a:t>
            </a:r>
            <a:r>
              <a:rPr dirty="0" err="1"/>
              <a:t>príčinou</a:t>
            </a:r>
            <a:r>
              <a:rPr dirty="0"/>
              <a:t> </a:t>
            </a:r>
            <a:r>
              <a:rPr dirty="0" err="1"/>
              <a:t>sexuálneho</a:t>
            </a:r>
            <a:r>
              <a:rPr dirty="0"/>
              <a:t> </a:t>
            </a:r>
            <a:r>
              <a:rPr dirty="0" err="1"/>
              <a:t>zneužívania</a:t>
            </a:r>
            <a:r>
              <a:rPr dirty="0"/>
              <a:t>?</a:t>
            </a:r>
          </a:p>
        </p:txBody>
      </p:sp>
      <p:sp>
        <p:nvSpPr>
          <p:cNvPr id="439" name="Text Placeholder 20"/>
          <p:cNvSpPr txBox="1"/>
          <p:nvPr/>
        </p:nvSpPr>
        <p:spPr>
          <a:xfrm>
            <a:off x="348792" y="2224733"/>
            <a:ext cx="11142483" cy="3468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numCol="2" spcCol="476984">
            <a:noAutofit/>
          </a:bodyPr>
          <a:lstStyle/>
          <a:p>
            <a:pPr defTabSz="276103">
              <a:lnSpc>
                <a:spcPct val="150000"/>
              </a:lnSpc>
              <a:defRPr sz="2376" b="1">
                <a:solidFill>
                  <a:srgbClr val="F18FC1"/>
                </a:solidFill>
                <a:latin typeface="+mj-lt"/>
                <a:ea typeface="+mj-ea"/>
                <a:cs typeface="+mj-cs"/>
                <a:sym typeface="Calibri"/>
              </a:defRPr>
            </a:pPr>
            <a:r>
              <a:rPr sz="3600" dirty="0"/>
              <a:t>RIZIKOVÉ FAKTORY</a:t>
            </a:r>
            <a:endParaRPr sz="3600" dirty="0">
              <a:solidFill>
                <a:schemeClr val="accent2">
                  <a:lumOff val="20980"/>
                </a:schemeClr>
              </a:solidFill>
            </a:endParaRPr>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Obmedzené</a:t>
            </a:r>
            <a:r>
              <a:rPr sz="2000" dirty="0"/>
              <a:t> </a:t>
            </a:r>
            <a:r>
              <a:rPr sz="2000" dirty="0" err="1"/>
              <a:t>chápanie</a:t>
            </a:r>
            <a:r>
              <a:rPr sz="2000" dirty="0"/>
              <a:t> </a:t>
            </a:r>
            <a:r>
              <a:rPr sz="2000" dirty="0" err="1"/>
              <a:t>zdravej</a:t>
            </a:r>
            <a:r>
              <a:rPr sz="2000" dirty="0"/>
              <a:t> sexuality</a:t>
            </a:r>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Izolácia</a:t>
            </a:r>
            <a:r>
              <a:rPr sz="2000" dirty="0"/>
              <a:t> od </a:t>
            </a:r>
            <a:r>
              <a:rPr sz="2000" dirty="0" err="1"/>
              <a:t>bežných</a:t>
            </a:r>
            <a:r>
              <a:rPr sz="2000" dirty="0"/>
              <a:t> </a:t>
            </a:r>
            <a:r>
              <a:rPr sz="2000" dirty="0" err="1"/>
              <a:t>sociálnych</a:t>
            </a:r>
            <a:r>
              <a:rPr lang="en-US" sz="2000" dirty="0"/>
              <a:t> </a:t>
            </a:r>
            <a:r>
              <a:rPr sz="2000" dirty="0" err="1"/>
              <a:t>skúseností</a:t>
            </a:r>
            <a:endParaRPr sz="2000" dirty="0"/>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Mýty</a:t>
            </a:r>
            <a:r>
              <a:rPr sz="2000" dirty="0"/>
              <a:t> o </a:t>
            </a:r>
            <a:r>
              <a:rPr sz="2000" dirty="0" err="1"/>
              <a:t>znevýhodnení</a:t>
            </a:r>
            <a:r>
              <a:rPr sz="2000" dirty="0"/>
              <a:t>, </a:t>
            </a:r>
            <a:r>
              <a:rPr sz="2000" dirty="0" err="1"/>
              <a:t>zneužívaní</a:t>
            </a:r>
            <a:r>
              <a:rPr sz="2000" dirty="0"/>
              <a:t> a </a:t>
            </a:r>
            <a:r>
              <a:rPr sz="2000" dirty="0" err="1"/>
              <a:t>sexualite</a:t>
            </a:r>
            <a:endParaRPr sz="2000" dirty="0"/>
          </a:p>
          <a:p>
            <a:pPr marL="338992" indent="-338992" defTabSz="276103">
              <a:lnSpc>
                <a:spcPct val="150000"/>
              </a:lnSpc>
              <a:defRPr sz="1584" b="1">
                <a:solidFill>
                  <a:srgbClr val="73FCD6"/>
                </a:solidFill>
                <a:latin typeface="+mj-lt"/>
                <a:ea typeface="+mj-ea"/>
                <a:cs typeface="+mj-cs"/>
                <a:sym typeface="Calibri"/>
              </a:defRPr>
            </a:pPr>
            <a:endParaRPr sz="2000" dirty="0"/>
          </a:p>
          <a:p>
            <a:pPr marL="338992" indent="-338992" defTabSz="276103">
              <a:lnSpc>
                <a:spcPct val="150000"/>
              </a:lnSpc>
              <a:defRPr sz="1584" b="1">
                <a:solidFill>
                  <a:srgbClr val="73FCD6"/>
                </a:solidFill>
                <a:latin typeface="+mj-lt"/>
                <a:ea typeface="+mj-ea"/>
                <a:cs typeface="+mj-cs"/>
                <a:sym typeface="Calibri"/>
              </a:defRPr>
            </a:pPr>
            <a:endParaRPr sz="2000" dirty="0"/>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endParaRPr lang="en-US" sz="2000" dirty="0"/>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Závislosť</a:t>
            </a:r>
            <a:r>
              <a:rPr sz="2000" dirty="0"/>
              <a:t> na </a:t>
            </a:r>
            <a:r>
              <a:rPr sz="2000" dirty="0" err="1"/>
              <a:t>opatrovateľoch</a:t>
            </a:r>
            <a:endParaRPr sz="2000" dirty="0"/>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Pochybnosti</a:t>
            </a:r>
            <a:r>
              <a:rPr sz="2000" dirty="0"/>
              <a:t> o </a:t>
            </a:r>
            <a:r>
              <a:rPr sz="2000" dirty="0" err="1"/>
              <a:t>sebe</a:t>
            </a:r>
            <a:r>
              <a:rPr sz="2000" dirty="0"/>
              <a:t> a </a:t>
            </a:r>
            <a:r>
              <a:rPr sz="2000" dirty="0" err="1"/>
              <a:t>presvedčenie</a:t>
            </a:r>
            <a:r>
              <a:rPr sz="2000" dirty="0"/>
              <a:t>, </a:t>
            </a:r>
            <a:r>
              <a:rPr sz="2000" dirty="0" err="1"/>
              <a:t>že</a:t>
            </a:r>
            <a:r>
              <a:rPr sz="2000" dirty="0"/>
              <a:t> </a:t>
            </a:r>
            <a:r>
              <a:rPr lang="en-US" sz="2000" dirty="0"/>
              <a:t>"predator” je</a:t>
            </a:r>
            <a:r>
              <a:rPr sz="2000" dirty="0"/>
              <a:t> </a:t>
            </a:r>
            <a:r>
              <a:rPr sz="2000" dirty="0" err="1"/>
              <a:t>odborní</a:t>
            </a:r>
            <a:r>
              <a:rPr lang="en-US" sz="2000" dirty="0" err="1"/>
              <a:t>k</a:t>
            </a:r>
            <a:r>
              <a:rPr sz="2000" dirty="0"/>
              <a:t> a v</a:t>
            </a:r>
            <a:r>
              <a:rPr lang="en-US" sz="2000" dirty="0"/>
              <a:t>ie</a:t>
            </a:r>
            <a:r>
              <a:rPr sz="2000" dirty="0"/>
              <a:t> </a:t>
            </a:r>
            <a:r>
              <a:rPr sz="2000" dirty="0" err="1"/>
              <a:t>všetko</a:t>
            </a:r>
            <a:r>
              <a:rPr sz="2000" dirty="0"/>
              <a:t> </a:t>
            </a:r>
            <a:r>
              <a:rPr sz="2000" dirty="0" err="1"/>
              <a:t>najlepšie</a:t>
            </a:r>
            <a:endParaRPr sz="2000" dirty="0"/>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Sociálna</a:t>
            </a:r>
            <a:r>
              <a:rPr sz="2000" dirty="0"/>
              <a:t> </a:t>
            </a:r>
            <a:r>
              <a:rPr sz="2000" dirty="0" err="1"/>
              <a:t>izolácia</a:t>
            </a:r>
            <a:r>
              <a:rPr sz="2000" dirty="0"/>
              <a:t>, </a:t>
            </a:r>
            <a:r>
              <a:rPr sz="2000" dirty="0" err="1"/>
              <a:t>najmä</a:t>
            </a:r>
            <a:r>
              <a:rPr sz="2000" dirty="0"/>
              <a:t> v </a:t>
            </a:r>
            <a:r>
              <a:rPr sz="2000" dirty="0" err="1"/>
              <a:t>prípade</a:t>
            </a:r>
            <a:r>
              <a:rPr sz="2000" dirty="0"/>
              <a:t> </a:t>
            </a:r>
            <a:r>
              <a:rPr sz="2000" dirty="0" err="1"/>
              <a:t>problémov</a:t>
            </a:r>
            <a:r>
              <a:rPr sz="2000" dirty="0"/>
              <a:t> so </a:t>
            </a:r>
            <a:r>
              <a:rPr sz="2000" dirty="0" err="1"/>
              <a:t>správaním</a:t>
            </a:r>
            <a:endParaRPr sz="2000" dirty="0"/>
          </a:p>
          <a:p>
            <a:pPr marL="163481" indent="-163481" defTabSz="276103">
              <a:lnSpc>
                <a:spcPct val="150000"/>
              </a:lnSpc>
              <a:buSzPct val="100000"/>
              <a:buChar char="•"/>
              <a:defRPr sz="1584" b="1">
                <a:solidFill>
                  <a:schemeClr val="accent2">
                    <a:lumOff val="20980"/>
                  </a:schemeClr>
                </a:solidFill>
                <a:latin typeface="+mj-lt"/>
                <a:ea typeface="+mj-ea"/>
                <a:cs typeface="+mj-cs"/>
                <a:sym typeface="Calibri"/>
              </a:defRPr>
            </a:pPr>
            <a:r>
              <a:rPr sz="2000" dirty="0" err="1"/>
              <a:t>Podliehanie</a:t>
            </a:r>
            <a:r>
              <a:rPr sz="2000" dirty="0"/>
              <a:t> </a:t>
            </a:r>
            <a:r>
              <a:rPr sz="2000" dirty="0" err="1"/>
              <a:t>mýtom</a:t>
            </a:r>
            <a:r>
              <a:rPr sz="2000" dirty="0"/>
              <a:t> o </a:t>
            </a:r>
            <a:r>
              <a:rPr sz="2000" dirty="0" err="1"/>
              <a:t>znevýhodnení</a:t>
            </a:r>
            <a:endParaRPr sz="2000"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0A0D0"/>
        </a:solidFill>
        <a:effectLst/>
      </p:bgPr>
    </p:bg>
    <p:spTree>
      <p:nvGrpSpPr>
        <p:cNvPr id="1" name=""/>
        <p:cNvGrpSpPr/>
        <p:nvPr/>
      </p:nvGrpSpPr>
      <p:grpSpPr>
        <a:xfrm>
          <a:off x="0" y="0"/>
          <a:ext cx="0" cy="0"/>
          <a:chOff x="0" y="0"/>
          <a:chExt cx="0" cy="0"/>
        </a:xfrm>
      </p:grpSpPr>
      <p:sp>
        <p:nvSpPr>
          <p:cNvPr id="441" name="Text Placeholder 15"/>
          <p:cNvSpPr txBox="1">
            <a:spLocks noGrp="1"/>
          </p:cNvSpPr>
          <p:nvPr>
            <p:ph type="body" sz="quarter" idx="1"/>
          </p:nvPr>
        </p:nvSpPr>
        <p:spPr>
          <a:xfrm>
            <a:off x="1704210" y="1286746"/>
            <a:ext cx="9872359" cy="1063627"/>
          </a:xfrm>
          <a:prstGeom prst="rect">
            <a:avLst/>
          </a:prstGeom>
        </p:spPr>
        <p:txBody>
          <a:bodyPr/>
          <a:lstStyle>
            <a:lvl1pPr>
              <a:defRPr sz="3000" cap="none">
                <a:solidFill>
                  <a:schemeClr val="accent1"/>
                </a:solidFill>
                <a:latin typeface="Tahoma"/>
                <a:ea typeface="Tahoma"/>
                <a:cs typeface="Tahoma"/>
                <a:sym typeface="Tahoma"/>
              </a:defRPr>
            </a:lvl1pPr>
          </a:lstStyle>
          <a:p>
            <a:r>
              <a:rPr dirty="0" err="1"/>
              <a:t>Príznaky</a:t>
            </a:r>
            <a:r>
              <a:rPr dirty="0"/>
              <a:t> </a:t>
            </a:r>
            <a:r>
              <a:rPr dirty="0" err="1"/>
              <a:t>sexuálneho</a:t>
            </a:r>
            <a:r>
              <a:rPr dirty="0"/>
              <a:t> </a:t>
            </a:r>
            <a:r>
              <a:rPr dirty="0" err="1"/>
              <a:t>zneužívania</a:t>
            </a:r>
            <a:endParaRPr dirty="0"/>
          </a:p>
        </p:txBody>
      </p:sp>
      <p:sp>
        <p:nvSpPr>
          <p:cNvPr id="442" name="Text Placeholder 20"/>
          <p:cNvSpPr>
            <a:spLocks noGrp="1"/>
          </p:cNvSpPr>
          <p:nvPr>
            <p:ph type="body" idx="22"/>
          </p:nvPr>
        </p:nvSpPr>
        <p:spPr>
          <a:xfrm>
            <a:off x="1704210" y="2266349"/>
            <a:ext cx="9759735" cy="44448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rmAutofit fontScale="77500" lnSpcReduction="20000"/>
          </a:bodyPr>
          <a:lstStyle/>
          <a:p>
            <a:pPr>
              <a:defRPr sz="3100" b="1">
                <a:solidFill>
                  <a:schemeClr val="accent5"/>
                </a:solidFill>
                <a:latin typeface="+mj-lt"/>
                <a:ea typeface="+mj-ea"/>
                <a:cs typeface="+mj-cs"/>
                <a:sym typeface="Calibri"/>
              </a:defRPr>
            </a:pPr>
            <a:r>
              <a:rPr dirty="0" err="1">
                <a:solidFill>
                  <a:schemeClr val="tx1"/>
                </a:solidFill>
              </a:rPr>
              <a:t>Fyzické</a:t>
            </a:r>
            <a:r>
              <a:rPr dirty="0">
                <a:solidFill>
                  <a:schemeClr val="tx1"/>
                </a:solidFill>
              </a:rPr>
              <a:t> </a:t>
            </a:r>
            <a:r>
              <a:rPr dirty="0" err="1">
                <a:solidFill>
                  <a:schemeClr val="tx1"/>
                </a:solidFill>
              </a:rPr>
              <a:t>príznaky</a:t>
            </a:r>
            <a:endParaRPr dirty="0">
              <a:solidFill>
                <a:schemeClr val="tx1"/>
              </a:solidFill>
            </a:endParaRPr>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Modriny</a:t>
            </a:r>
            <a:endParaRPr sz="3100" dirty="0"/>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Krvácanie</a:t>
            </a:r>
            <a:endParaRPr sz="3100" dirty="0"/>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Začervenanie</a:t>
            </a:r>
            <a:r>
              <a:rPr sz="3100" dirty="0"/>
              <a:t> </a:t>
            </a:r>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Vyrážky</a:t>
            </a:r>
            <a:endParaRPr sz="3100" dirty="0"/>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Opuch</a:t>
            </a:r>
            <a:r>
              <a:rPr sz="3100" dirty="0"/>
              <a:t> v </a:t>
            </a:r>
            <a:r>
              <a:rPr sz="3100" dirty="0" err="1"/>
              <a:t>oblasti</a:t>
            </a:r>
            <a:r>
              <a:rPr sz="3100" dirty="0"/>
              <a:t> </a:t>
            </a:r>
            <a:r>
              <a:rPr sz="3100" dirty="0" err="1"/>
              <a:t>pohlavných</a:t>
            </a:r>
            <a:r>
              <a:rPr sz="3100" dirty="0"/>
              <a:t> </a:t>
            </a:r>
            <a:r>
              <a:rPr sz="3100" dirty="0" err="1"/>
              <a:t>orgánov</a:t>
            </a:r>
            <a:endParaRPr sz="3100" dirty="0"/>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Infekcie</a:t>
            </a:r>
            <a:r>
              <a:rPr sz="3100" dirty="0"/>
              <a:t> </a:t>
            </a:r>
            <a:r>
              <a:rPr sz="3100" dirty="0" err="1"/>
              <a:t>močových</a:t>
            </a:r>
            <a:r>
              <a:rPr sz="3100" dirty="0"/>
              <a:t> </a:t>
            </a:r>
            <a:r>
              <a:rPr sz="3100" dirty="0" err="1"/>
              <a:t>ciest</a:t>
            </a:r>
            <a:endParaRPr sz="3100" dirty="0"/>
          </a:p>
          <a:p>
            <a:pPr marL="210551" indent="-210551" defTabSz="457200">
              <a:lnSpc>
                <a:spcPct val="150000"/>
              </a:lnSpc>
              <a:spcBef>
                <a:spcPts val="0"/>
              </a:spcBef>
              <a:buSzPct val="100000"/>
              <a:buChar char="•"/>
              <a:defRPr sz="2100" b="1">
                <a:solidFill>
                  <a:srgbClr val="941751"/>
                </a:solidFill>
                <a:latin typeface="+mj-lt"/>
                <a:ea typeface="+mj-ea"/>
                <a:cs typeface="+mj-cs"/>
                <a:sym typeface="Calibri"/>
              </a:defRPr>
            </a:pPr>
            <a:r>
              <a:rPr sz="3100" dirty="0" err="1"/>
              <a:t>Iné</a:t>
            </a:r>
            <a:r>
              <a:rPr sz="3100" dirty="0"/>
              <a:t> </a:t>
            </a:r>
            <a:r>
              <a:rPr sz="3100" dirty="0" err="1"/>
              <a:t>problémy</a:t>
            </a:r>
            <a:r>
              <a:rPr sz="3100" dirty="0"/>
              <a:t>, </a:t>
            </a:r>
            <a:r>
              <a:rPr sz="3100" dirty="0" err="1"/>
              <a:t>ako</a:t>
            </a:r>
            <a:r>
              <a:rPr sz="3100" dirty="0"/>
              <a:t> je </a:t>
            </a:r>
            <a:r>
              <a:rPr sz="3100" dirty="0" err="1"/>
              <a:t>úzkosť</a:t>
            </a:r>
            <a:r>
              <a:rPr sz="3100" dirty="0"/>
              <a:t>, </a:t>
            </a:r>
            <a:r>
              <a:rPr sz="3100" dirty="0" err="1"/>
              <a:t>chronická</a:t>
            </a:r>
            <a:r>
              <a:rPr sz="3100" dirty="0"/>
              <a:t> </a:t>
            </a:r>
            <a:r>
              <a:rPr sz="3100" dirty="0" err="1"/>
              <a:t>bolesť</a:t>
            </a:r>
            <a:r>
              <a:rPr sz="3100" dirty="0"/>
              <a:t> </a:t>
            </a:r>
            <a:r>
              <a:rPr sz="3100" dirty="0" err="1"/>
              <a:t>žalúdka</a:t>
            </a:r>
            <a:r>
              <a:rPr lang="en-US" sz="3100" dirty="0"/>
              <a:t>,</a:t>
            </a:r>
            <a:r>
              <a:rPr sz="3100" dirty="0"/>
              <a:t> </a:t>
            </a:r>
            <a:r>
              <a:rPr sz="3100" dirty="0" err="1"/>
              <a:t>alebo</a:t>
            </a:r>
            <a:r>
              <a:rPr sz="3100" dirty="0"/>
              <a:t> </a:t>
            </a:r>
            <a:r>
              <a:rPr sz="3100" dirty="0" err="1"/>
              <a:t>bolesť</a:t>
            </a:r>
            <a:r>
              <a:rPr sz="3100" dirty="0"/>
              <a:t> </a:t>
            </a:r>
            <a:r>
              <a:rPr sz="3100" dirty="0" err="1"/>
              <a:t>hlavy</a:t>
            </a:r>
            <a:endParaRPr sz="3100" dirty="0"/>
          </a:p>
        </p:txBody>
      </p:sp>
      <p:pic>
        <p:nvPicPr>
          <p:cNvPr id="443" name="Obrázok" descr="Obrázok"/>
          <p:cNvPicPr>
            <a:picLocks noChangeAspect="1"/>
          </p:cNvPicPr>
          <p:nvPr/>
        </p:nvPicPr>
        <p:blipFill>
          <a:blip r:embed="rId2"/>
          <a:stretch>
            <a:fillRect/>
          </a:stretch>
        </p:blipFill>
        <p:spPr>
          <a:xfrm>
            <a:off x="7498170" y="2266349"/>
            <a:ext cx="2898914" cy="2898914"/>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7A7A7"/>
        </a:solidFill>
        <a:effectLst/>
      </p:bgPr>
    </p:bg>
    <p:spTree>
      <p:nvGrpSpPr>
        <p:cNvPr id="1" name=""/>
        <p:cNvGrpSpPr/>
        <p:nvPr/>
      </p:nvGrpSpPr>
      <p:grpSpPr>
        <a:xfrm>
          <a:off x="0" y="0"/>
          <a:ext cx="0" cy="0"/>
          <a:chOff x="0" y="0"/>
          <a:chExt cx="0" cy="0"/>
        </a:xfrm>
      </p:grpSpPr>
      <p:sp>
        <p:nvSpPr>
          <p:cNvPr id="445" name="Text Placeholder 15"/>
          <p:cNvSpPr txBox="1">
            <a:spLocks noGrp="1"/>
          </p:cNvSpPr>
          <p:nvPr>
            <p:ph type="body" sz="quarter" idx="1"/>
          </p:nvPr>
        </p:nvSpPr>
        <p:spPr>
          <a:xfrm>
            <a:off x="2021970" y="1131659"/>
            <a:ext cx="9872358" cy="714896"/>
          </a:xfrm>
          <a:prstGeom prst="rect">
            <a:avLst/>
          </a:prstGeom>
        </p:spPr>
        <p:txBody>
          <a:bodyPr/>
          <a:lstStyle>
            <a:lvl1pPr>
              <a:defRPr sz="3000" cap="none">
                <a:solidFill>
                  <a:schemeClr val="accent2"/>
                </a:solidFill>
                <a:latin typeface="Tahoma"/>
                <a:ea typeface="Tahoma"/>
                <a:cs typeface="Tahoma"/>
                <a:sym typeface="Tahoma"/>
              </a:defRPr>
            </a:lvl1pPr>
          </a:lstStyle>
          <a:p>
            <a:r>
              <a:rPr dirty="0" err="1"/>
              <a:t>Príznaky</a:t>
            </a:r>
            <a:r>
              <a:rPr dirty="0"/>
              <a:t> </a:t>
            </a:r>
            <a:r>
              <a:rPr dirty="0" err="1"/>
              <a:t>sexuálneho</a:t>
            </a:r>
            <a:r>
              <a:rPr dirty="0"/>
              <a:t> </a:t>
            </a:r>
            <a:r>
              <a:rPr dirty="0" err="1"/>
              <a:t>zneužívania</a:t>
            </a:r>
            <a:endParaRPr dirty="0"/>
          </a:p>
        </p:txBody>
      </p:sp>
      <p:sp>
        <p:nvSpPr>
          <p:cNvPr id="446" name="Text Placeholder 20"/>
          <p:cNvSpPr>
            <a:spLocks noGrp="1"/>
          </p:cNvSpPr>
          <p:nvPr>
            <p:ph type="body" idx="22"/>
          </p:nvPr>
        </p:nvSpPr>
        <p:spPr>
          <a:xfrm>
            <a:off x="2021970" y="2150748"/>
            <a:ext cx="9063952" cy="43420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p>
            <a:pPr>
              <a:defRPr sz="3100" b="1">
                <a:solidFill>
                  <a:schemeClr val="accent4">
                    <a:lumOff val="12303"/>
                  </a:schemeClr>
                </a:solidFill>
                <a:latin typeface="+mj-lt"/>
                <a:ea typeface="+mj-ea"/>
                <a:cs typeface="+mj-cs"/>
                <a:sym typeface="Calibri"/>
              </a:defRPr>
            </a:pPr>
            <a:r>
              <a:rPr sz="2800" dirty="0" err="1">
                <a:solidFill>
                  <a:schemeClr val="tx1"/>
                </a:solidFill>
              </a:rPr>
              <a:t>Emocionálne</a:t>
            </a:r>
            <a:r>
              <a:rPr sz="2800" dirty="0">
                <a:solidFill>
                  <a:schemeClr val="tx1"/>
                </a:solidFill>
              </a:rPr>
              <a:t> </a:t>
            </a:r>
            <a:r>
              <a:rPr sz="2800" dirty="0" err="1">
                <a:solidFill>
                  <a:schemeClr val="tx1"/>
                </a:solidFill>
              </a:rPr>
              <a:t>príznaky</a:t>
            </a:r>
            <a:r>
              <a:rPr sz="2800" dirty="0">
                <a:solidFill>
                  <a:schemeClr val="tx1"/>
                </a:solidFill>
              </a:rPr>
              <a:t> </a:t>
            </a:r>
          </a:p>
          <a:p>
            <a:pPr marL="160420" indent="-160420">
              <a:lnSpc>
                <a:spcPct val="150000"/>
              </a:lnSpc>
              <a:buSzPct val="100000"/>
              <a:buChar char="•"/>
              <a:defRPr sz="2100" b="1">
                <a:solidFill>
                  <a:schemeClr val="accent1"/>
                </a:solidFill>
                <a:latin typeface="+mj-lt"/>
                <a:ea typeface="+mj-ea"/>
                <a:cs typeface="+mj-cs"/>
                <a:sym typeface="Calibri"/>
              </a:defRPr>
            </a:pPr>
            <a:r>
              <a:rPr sz="2400" dirty="0"/>
              <a:t>"</a:t>
            </a:r>
            <a:r>
              <a:rPr sz="2400" dirty="0" err="1"/>
              <a:t>Príliš</a:t>
            </a:r>
            <a:r>
              <a:rPr sz="2400" dirty="0"/>
              <a:t> </a:t>
            </a:r>
            <a:r>
              <a:rPr sz="2400" dirty="0" err="1"/>
              <a:t>dokonalé</a:t>
            </a:r>
            <a:r>
              <a:rPr sz="2400" dirty="0"/>
              <a:t>" </a:t>
            </a:r>
            <a:r>
              <a:rPr sz="2400" dirty="0" err="1"/>
              <a:t>správanie</a:t>
            </a:r>
            <a:endParaRPr sz="2400" dirty="0"/>
          </a:p>
          <a:p>
            <a:pPr marL="160420" indent="-160420" defTabSz="457200">
              <a:lnSpc>
                <a:spcPct val="150000"/>
              </a:lnSpc>
              <a:spcBef>
                <a:spcPts val="0"/>
              </a:spcBef>
              <a:buSzPct val="100000"/>
              <a:buChar char="•"/>
              <a:defRPr sz="2100" b="1">
                <a:solidFill>
                  <a:schemeClr val="accent1"/>
                </a:solidFill>
                <a:latin typeface="+mj-lt"/>
                <a:ea typeface="+mj-ea"/>
                <a:cs typeface="+mj-cs"/>
                <a:sym typeface="Calibri"/>
              </a:defRPr>
            </a:pPr>
            <a:r>
              <a:rPr lang="en-US" sz="2400" dirty="0" err="1"/>
              <a:t>U</a:t>
            </a:r>
            <a:r>
              <a:rPr sz="2400" dirty="0" err="1"/>
              <a:t>tiahnutie</a:t>
            </a:r>
            <a:r>
              <a:rPr sz="2400" dirty="0"/>
              <a:t> </a:t>
            </a:r>
            <a:r>
              <a:rPr sz="2400" dirty="0" err="1"/>
              <a:t>sa</a:t>
            </a:r>
            <a:endParaRPr sz="2400" dirty="0"/>
          </a:p>
          <a:p>
            <a:pPr marL="160420" indent="-160420" defTabSz="457200">
              <a:lnSpc>
                <a:spcPct val="150000"/>
              </a:lnSpc>
              <a:spcBef>
                <a:spcPts val="0"/>
              </a:spcBef>
              <a:buSzPct val="100000"/>
              <a:buChar char="•"/>
              <a:defRPr sz="2100" b="1">
                <a:solidFill>
                  <a:schemeClr val="accent1"/>
                </a:solidFill>
                <a:latin typeface="+mj-lt"/>
                <a:ea typeface="+mj-ea"/>
                <a:cs typeface="+mj-cs"/>
                <a:sym typeface="Calibri"/>
              </a:defRPr>
            </a:pPr>
            <a:r>
              <a:rPr sz="2400" dirty="0" err="1"/>
              <a:t>Strach</a:t>
            </a:r>
            <a:endParaRPr sz="2400" dirty="0"/>
          </a:p>
          <a:p>
            <a:pPr marL="160420" indent="-160420" defTabSz="457200">
              <a:lnSpc>
                <a:spcPct val="150000"/>
              </a:lnSpc>
              <a:spcBef>
                <a:spcPts val="0"/>
              </a:spcBef>
              <a:buSzPct val="100000"/>
              <a:buChar char="•"/>
              <a:defRPr sz="2100" b="1">
                <a:solidFill>
                  <a:schemeClr val="accent1"/>
                </a:solidFill>
                <a:latin typeface="+mj-lt"/>
                <a:ea typeface="+mj-ea"/>
                <a:cs typeface="+mj-cs"/>
                <a:sym typeface="Calibri"/>
              </a:defRPr>
            </a:pPr>
            <a:r>
              <a:rPr sz="2400" dirty="0" err="1"/>
              <a:t>Depresia</a:t>
            </a:r>
            <a:r>
              <a:rPr sz="2400" dirty="0"/>
              <a:t> </a:t>
            </a:r>
          </a:p>
          <a:p>
            <a:pPr marL="160420" indent="-160420" defTabSz="457200">
              <a:lnSpc>
                <a:spcPct val="150000"/>
              </a:lnSpc>
              <a:spcBef>
                <a:spcPts val="0"/>
              </a:spcBef>
              <a:buSzPct val="100000"/>
              <a:buChar char="•"/>
              <a:defRPr sz="2100" b="1">
                <a:solidFill>
                  <a:schemeClr val="accent1"/>
                </a:solidFill>
                <a:latin typeface="+mj-lt"/>
                <a:ea typeface="+mj-ea"/>
                <a:cs typeface="+mj-cs"/>
                <a:sym typeface="Calibri"/>
              </a:defRPr>
            </a:pPr>
            <a:r>
              <a:rPr sz="2400" dirty="0" err="1"/>
              <a:t>Nevysvetliteľný</a:t>
            </a:r>
            <a:r>
              <a:rPr sz="2400" dirty="0"/>
              <a:t> </a:t>
            </a:r>
            <a:r>
              <a:rPr sz="2400" dirty="0" err="1"/>
              <a:t>hnev</a:t>
            </a:r>
            <a:endParaRPr sz="2400" dirty="0"/>
          </a:p>
          <a:p>
            <a:pPr marL="160420" indent="-160420" defTabSz="457200">
              <a:lnSpc>
                <a:spcPct val="150000"/>
              </a:lnSpc>
              <a:spcBef>
                <a:spcPts val="0"/>
              </a:spcBef>
              <a:buSzPct val="100000"/>
              <a:buChar char="•"/>
              <a:defRPr sz="2100" b="1">
                <a:solidFill>
                  <a:schemeClr val="accent1"/>
                </a:solidFill>
                <a:latin typeface="+mj-lt"/>
                <a:ea typeface="+mj-ea"/>
                <a:cs typeface="+mj-cs"/>
                <a:sym typeface="Calibri"/>
              </a:defRPr>
            </a:pPr>
            <a:r>
              <a:rPr sz="2400" dirty="0" err="1"/>
              <a:t>Vzdor</a:t>
            </a:r>
            <a:endParaRPr sz="2400" dirty="0"/>
          </a:p>
          <a:p>
            <a:pPr marL="160420" indent="-160420" defTabSz="457200">
              <a:lnSpc>
                <a:spcPct val="150000"/>
              </a:lnSpc>
              <a:spcBef>
                <a:spcPts val="0"/>
              </a:spcBef>
              <a:buSzPct val="100000"/>
              <a:buChar char="•"/>
              <a:defRPr sz="2100" b="1">
                <a:solidFill>
                  <a:schemeClr val="accent1"/>
                </a:solidFill>
                <a:latin typeface="+mj-lt"/>
                <a:ea typeface="+mj-ea"/>
                <a:cs typeface="+mj-cs"/>
                <a:sym typeface="Calibri"/>
              </a:defRPr>
            </a:pPr>
            <a:r>
              <a:rPr sz="2400" dirty="0" err="1"/>
              <a:t>Nočné</a:t>
            </a:r>
            <a:r>
              <a:rPr sz="2400" dirty="0"/>
              <a:t> </a:t>
            </a:r>
            <a:r>
              <a:rPr sz="2400" dirty="0" err="1"/>
              <a:t>mory</a:t>
            </a:r>
            <a:endParaRPr sz="2400" dirty="0"/>
          </a:p>
        </p:txBody>
      </p:sp>
      <p:pic>
        <p:nvPicPr>
          <p:cNvPr id="447" name="Obrázok" descr="Obrázok"/>
          <p:cNvPicPr>
            <a:picLocks noChangeAspect="1"/>
          </p:cNvPicPr>
          <p:nvPr/>
        </p:nvPicPr>
        <p:blipFill>
          <a:blip r:embed="rId2">
            <a:alphaModFix amt="67316"/>
          </a:blip>
          <a:stretch>
            <a:fillRect/>
          </a:stretch>
        </p:blipFill>
        <p:spPr>
          <a:xfrm>
            <a:off x="7325228" y="2266158"/>
            <a:ext cx="2844802" cy="2857502"/>
          </a:xfrm>
          <a:prstGeom prst="rect">
            <a:avLst/>
          </a:prstGeom>
          <a:ln w="12700">
            <a:miter lim="400000"/>
          </a:ln>
          <a:effectLst>
            <a:reflection stA="50000" endPos="40000" dir="5400000" sy="-100000" algn="bl" rotWithShape="0"/>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atOff val="-57303"/>
            <a:lumOff val="-16274"/>
          </a:schemeClr>
        </a:solidFill>
        <a:effectLst/>
      </p:bgPr>
    </p:bg>
    <p:spTree>
      <p:nvGrpSpPr>
        <p:cNvPr id="1" name=""/>
        <p:cNvGrpSpPr/>
        <p:nvPr/>
      </p:nvGrpSpPr>
      <p:grpSpPr>
        <a:xfrm>
          <a:off x="0" y="0"/>
          <a:ext cx="0" cy="0"/>
          <a:chOff x="0" y="0"/>
          <a:chExt cx="0" cy="0"/>
        </a:xfrm>
      </p:grpSpPr>
      <p:sp>
        <p:nvSpPr>
          <p:cNvPr id="449" name="Text Placeholder 15"/>
          <p:cNvSpPr txBox="1">
            <a:spLocks noGrp="1"/>
          </p:cNvSpPr>
          <p:nvPr>
            <p:ph type="body" sz="quarter" idx="1"/>
          </p:nvPr>
        </p:nvSpPr>
        <p:spPr>
          <a:xfrm>
            <a:off x="1986064" y="1185685"/>
            <a:ext cx="9872359" cy="1063627"/>
          </a:xfrm>
          <a:prstGeom prst="rect">
            <a:avLst/>
          </a:prstGeom>
        </p:spPr>
        <p:txBody>
          <a:bodyPr/>
          <a:lstStyle>
            <a:lvl1pPr>
              <a:defRPr sz="3000" cap="none">
                <a:solidFill>
                  <a:schemeClr val="accent2"/>
                </a:solidFill>
                <a:latin typeface="Tahoma"/>
                <a:ea typeface="Tahoma"/>
                <a:cs typeface="Tahoma"/>
                <a:sym typeface="Tahoma"/>
              </a:defRPr>
            </a:lvl1pPr>
          </a:lstStyle>
          <a:p>
            <a:r>
              <a:rPr dirty="0" err="1"/>
              <a:t>Príznaky</a:t>
            </a:r>
            <a:r>
              <a:rPr dirty="0"/>
              <a:t> </a:t>
            </a:r>
            <a:r>
              <a:rPr dirty="0" err="1"/>
              <a:t>sexuálneho</a:t>
            </a:r>
            <a:r>
              <a:rPr dirty="0"/>
              <a:t> </a:t>
            </a:r>
            <a:r>
              <a:rPr dirty="0" err="1"/>
              <a:t>zneužívania</a:t>
            </a:r>
            <a:endParaRPr dirty="0"/>
          </a:p>
        </p:txBody>
      </p:sp>
      <p:sp>
        <p:nvSpPr>
          <p:cNvPr id="450" name="Text Placeholder 20"/>
          <p:cNvSpPr>
            <a:spLocks noGrp="1"/>
          </p:cNvSpPr>
          <p:nvPr>
            <p:ph type="body" idx="22"/>
          </p:nvPr>
        </p:nvSpPr>
        <p:spPr>
          <a:xfrm>
            <a:off x="1986064" y="1879813"/>
            <a:ext cx="10278208" cy="447385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p>
            <a:pPr defTabSz="512062">
              <a:spcBef>
                <a:spcPts val="500"/>
              </a:spcBef>
              <a:defRPr sz="3300" b="1">
                <a:solidFill>
                  <a:srgbClr val="8DC5CC"/>
                </a:solidFill>
                <a:latin typeface="+mj-lt"/>
                <a:ea typeface="+mj-ea"/>
                <a:cs typeface="+mj-cs"/>
                <a:sym typeface="Calibri"/>
              </a:defRPr>
            </a:pPr>
            <a:r>
              <a:rPr sz="2800" dirty="0" err="1">
                <a:solidFill>
                  <a:schemeClr val="tx1"/>
                </a:solidFill>
              </a:rPr>
              <a:t>Behaviorálne</a:t>
            </a:r>
            <a:r>
              <a:rPr sz="2800" dirty="0">
                <a:solidFill>
                  <a:schemeClr val="tx1"/>
                </a:solidFill>
              </a:rPr>
              <a:t> </a:t>
            </a:r>
            <a:r>
              <a:rPr sz="2800" dirty="0" err="1">
                <a:solidFill>
                  <a:schemeClr val="tx1"/>
                </a:solidFill>
              </a:rPr>
              <a:t>príznaky</a:t>
            </a:r>
            <a:r>
              <a:rPr sz="2800" dirty="0">
                <a:solidFill>
                  <a:schemeClr val="tx1"/>
                </a:solidFill>
              </a:rPr>
              <a:t> </a:t>
            </a:r>
          </a:p>
          <a:p>
            <a:pPr marL="174055" indent="-174055" defTabSz="512062">
              <a:lnSpc>
                <a:spcPct val="150000"/>
              </a:lnSpc>
              <a:spcBef>
                <a:spcPts val="500"/>
              </a:spcBef>
              <a:buSzPct val="100000"/>
              <a:buChar char="•"/>
              <a:defRPr sz="2000" b="1">
                <a:solidFill>
                  <a:schemeClr val="accent1">
                    <a:lumOff val="-8862"/>
                  </a:schemeClr>
                </a:solidFill>
                <a:latin typeface="+mj-lt"/>
                <a:ea typeface="+mj-ea"/>
                <a:cs typeface="+mj-cs"/>
                <a:sym typeface="Calibri"/>
              </a:defRPr>
            </a:pPr>
            <a:r>
              <a:rPr sz="2400" dirty="0"/>
              <a:t>  </a:t>
            </a:r>
            <a:r>
              <a:rPr sz="2400" dirty="0" err="1"/>
              <a:t>Nočné</a:t>
            </a:r>
            <a:r>
              <a:rPr sz="2400" dirty="0"/>
              <a:t> </a:t>
            </a:r>
            <a:r>
              <a:rPr sz="2400" dirty="0" err="1"/>
              <a:t>pomočovanie</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Krutosť</a:t>
            </a:r>
            <a:r>
              <a:rPr sz="2400" dirty="0"/>
              <a:t> </a:t>
            </a:r>
            <a:r>
              <a:rPr sz="2400" dirty="0" err="1"/>
              <a:t>voči</a:t>
            </a:r>
            <a:r>
              <a:rPr sz="2400" dirty="0"/>
              <a:t> </a:t>
            </a:r>
            <a:r>
              <a:rPr sz="2400" dirty="0" err="1"/>
              <a:t>zvieratám</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Začína</a:t>
            </a:r>
            <a:r>
              <a:rPr sz="2400" dirty="0"/>
              <a:t> </a:t>
            </a:r>
            <a:r>
              <a:rPr sz="2400" dirty="0" err="1"/>
              <a:t>šikanovať</a:t>
            </a:r>
            <a:r>
              <a:rPr sz="2400" dirty="0"/>
              <a:t> </a:t>
            </a:r>
            <a:r>
              <a:rPr sz="2400" dirty="0" err="1"/>
              <a:t>ostatných</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Podpaľačstvo</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Utekanie</a:t>
            </a:r>
            <a:r>
              <a:rPr sz="2400" dirty="0"/>
              <a:t> z </a:t>
            </a:r>
            <a:r>
              <a:rPr sz="2400" dirty="0" err="1"/>
              <a:t>domu</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Sebapoškodzovanie</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Začne</a:t>
            </a:r>
            <a:r>
              <a:rPr sz="2400" dirty="0"/>
              <a:t> </a:t>
            </a:r>
            <a:r>
              <a:rPr sz="2400" dirty="0" err="1"/>
              <a:t>byť</a:t>
            </a:r>
            <a:r>
              <a:rPr sz="2400" dirty="0"/>
              <a:t> </a:t>
            </a:r>
            <a:r>
              <a:rPr sz="2400" dirty="0" err="1"/>
              <a:t>priťahovaný</a:t>
            </a:r>
            <a:r>
              <a:rPr sz="2400" dirty="0"/>
              <a:t> </a:t>
            </a:r>
            <a:r>
              <a:rPr sz="2400" dirty="0" err="1"/>
              <a:t>sexom</a:t>
            </a:r>
            <a:endParaRPr sz="2400" dirty="0"/>
          </a:p>
          <a:p>
            <a:pPr marL="123524" indent="-123524" defTabSz="256031">
              <a:lnSpc>
                <a:spcPct val="150000"/>
              </a:lnSpc>
              <a:spcBef>
                <a:spcPts val="0"/>
              </a:spcBef>
              <a:buSzPct val="100000"/>
              <a:buChar char="•"/>
              <a:tabLst>
                <a:tab pos="139700" algn="l"/>
              </a:tabLst>
              <a:defRPr sz="2000" b="1">
                <a:solidFill>
                  <a:schemeClr val="accent1">
                    <a:lumOff val="-8862"/>
                  </a:schemeClr>
                </a:solidFill>
                <a:latin typeface="+mj-lt"/>
                <a:ea typeface="+mj-ea"/>
                <a:cs typeface="+mj-cs"/>
                <a:sym typeface="Calibri"/>
              </a:defRPr>
            </a:pPr>
            <a:r>
              <a:rPr sz="2400" dirty="0"/>
              <a:t>	</a:t>
            </a:r>
            <a:r>
              <a:rPr sz="2400" dirty="0" err="1"/>
              <a:t>Užívanie</a:t>
            </a:r>
            <a:r>
              <a:rPr sz="2400" dirty="0"/>
              <a:t> </a:t>
            </a:r>
            <a:r>
              <a:rPr sz="2400" dirty="0" err="1"/>
              <a:t>alkoholu</a:t>
            </a:r>
            <a:r>
              <a:rPr lang="en-US" sz="2400" dirty="0"/>
              <a:t>,</a:t>
            </a:r>
            <a:r>
              <a:rPr sz="2400" dirty="0"/>
              <a:t> </a:t>
            </a:r>
            <a:r>
              <a:rPr sz="2400" dirty="0" err="1"/>
              <a:t>alebo</a:t>
            </a:r>
            <a:r>
              <a:rPr sz="2400" dirty="0"/>
              <a:t> </a:t>
            </a:r>
            <a:r>
              <a:rPr sz="2400" dirty="0" err="1"/>
              <a:t>drog</a:t>
            </a:r>
            <a:endParaRPr sz="2400" dirty="0"/>
          </a:p>
          <a:p>
            <a:pPr defTabSz="327152">
              <a:lnSpc>
                <a:spcPts val="500"/>
              </a:lnSpc>
              <a:spcBef>
                <a:spcPts val="0"/>
              </a:spcBef>
              <a:defRPr sz="2300">
                <a:solidFill>
                  <a:srgbClr val="000000"/>
                </a:solidFill>
                <a:latin typeface="Gill Sans"/>
                <a:ea typeface="Gill Sans"/>
                <a:cs typeface="Gill Sans"/>
                <a:sym typeface="Gill Sans"/>
              </a:defRPr>
            </a:pPr>
            <a:endParaRPr sz="2400" dirty="0"/>
          </a:p>
          <a:p>
            <a:pPr defTabSz="327152">
              <a:lnSpc>
                <a:spcPts val="500"/>
              </a:lnSpc>
              <a:spcBef>
                <a:spcPts val="0"/>
              </a:spcBef>
              <a:defRPr sz="2300">
                <a:solidFill>
                  <a:srgbClr val="000000"/>
                </a:solidFill>
                <a:latin typeface="Gill Sans"/>
                <a:ea typeface="Gill Sans"/>
                <a:cs typeface="Gill Sans"/>
                <a:sym typeface="Gill Sans"/>
              </a:defRPr>
            </a:pPr>
            <a:endParaRPr sz="2400" dirty="0"/>
          </a:p>
          <a:p>
            <a:pPr defTabSz="327152">
              <a:lnSpc>
                <a:spcPts val="400"/>
              </a:lnSpc>
              <a:spcBef>
                <a:spcPts val="0"/>
              </a:spcBef>
              <a:defRPr sz="2300">
                <a:solidFill>
                  <a:srgbClr val="000000"/>
                </a:solidFill>
                <a:latin typeface="Gill Sans"/>
                <a:ea typeface="Gill Sans"/>
                <a:cs typeface="Gill Sans"/>
                <a:sym typeface="Gill Sans"/>
              </a:defRPr>
            </a:pPr>
            <a:endParaRPr sz="2400" dirty="0"/>
          </a:p>
          <a:p>
            <a:pPr defTabSz="327152">
              <a:lnSpc>
                <a:spcPts val="300"/>
              </a:lnSpc>
              <a:spcBef>
                <a:spcPts val="0"/>
              </a:spcBef>
              <a:defRPr sz="300">
                <a:solidFill>
                  <a:srgbClr val="74746A"/>
                </a:solidFill>
                <a:latin typeface="Times New Roman"/>
                <a:ea typeface="Times New Roman"/>
                <a:cs typeface="Times New Roman"/>
                <a:sym typeface="Times New Roman"/>
              </a:defRPr>
            </a:pPr>
            <a:r>
              <a:rPr sz="2400" dirty="0"/>
              <a:t> </a:t>
            </a:r>
          </a:p>
        </p:txBody>
      </p:sp>
      <p:pic>
        <p:nvPicPr>
          <p:cNvPr id="451" name="Obrázok" descr="Obrázok"/>
          <p:cNvPicPr>
            <a:picLocks noChangeAspect="1"/>
          </p:cNvPicPr>
          <p:nvPr/>
        </p:nvPicPr>
        <p:blipFill>
          <a:blip r:embed="rId2">
            <a:alphaModFix amt="61600"/>
          </a:blip>
          <a:stretch>
            <a:fillRect/>
          </a:stretch>
        </p:blipFill>
        <p:spPr>
          <a:xfrm>
            <a:off x="7490873" y="2249312"/>
            <a:ext cx="2374902" cy="3429003"/>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ext Placeholder 6"/>
          <p:cNvSpPr txBox="1">
            <a:spLocks noGrp="1"/>
          </p:cNvSpPr>
          <p:nvPr>
            <p:ph type="body" sz="quarter" idx="1"/>
          </p:nvPr>
        </p:nvSpPr>
        <p:spPr>
          <a:xfrm>
            <a:off x="604657" y="734772"/>
            <a:ext cx="10250629" cy="974726"/>
          </a:xfrm>
          <a:prstGeom prst="rect">
            <a:avLst/>
          </a:prstGeom>
        </p:spPr>
        <p:txBody>
          <a:bodyPr>
            <a:noAutofit/>
          </a:bodyPr>
          <a:lstStyle>
            <a:lvl1pPr algn="ctr" defTabSz="630936">
              <a:spcBef>
                <a:spcPts val="600"/>
              </a:spcBef>
              <a:defRPr sz="2800"/>
            </a:lvl1pPr>
          </a:lstStyle>
          <a:p>
            <a:r>
              <a:rPr lang="en-US" sz="4400" dirty="0"/>
              <a:t>ČASŤ 1.</a:t>
            </a:r>
          </a:p>
          <a:p>
            <a:endParaRPr lang="en-US" sz="4400" dirty="0"/>
          </a:p>
          <a:p>
            <a:r>
              <a:rPr sz="4400" dirty="0" err="1"/>
              <a:t>Školenie</a:t>
            </a:r>
            <a:r>
              <a:rPr sz="4400" dirty="0"/>
              <a:t> </a:t>
            </a:r>
            <a:endParaRPr lang="en-US" sz="4400" dirty="0"/>
          </a:p>
          <a:p>
            <a:r>
              <a:rPr sz="4400" dirty="0"/>
              <a:t>o </a:t>
            </a:r>
            <a:r>
              <a:rPr sz="4400" dirty="0" err="1"/>
              <a:t>ochrane</a:t>
            </a:r>
            <a:r>
              <a:rPr sz="4400" dirty="0"/>
              <a:t> pred </a:t>
            </a:r>
            <a:r>
              <a:rPr sz="4400" dirty="0" err="1"/>
              <a:t>sexuálnym</a:t>
            </a:r>
            <a:r>
              <a:rPr sz="4400" dirty="0"/>
              <a:t> </a:t>
            </a:r>
            <a:r>
              <a:rPr sz="4400" dirty="0" err="1"/>
              <a:t>zneužitím</a:t>
            </a:r>
            <a:endParaRPr lang="en-US" sz="4400" dirty="0"/>
          </a:p>
          <a:p>
            <a:endParaRPr lang="en-US" sz="1200" dirty="0"/>
          </a:p>
        </p:txBody>
      </p:sp>
      <p:pic>
        <p:nvPicPr>
          <p:cNvPr id="382" name="logo_horizontalne.png" descr="logo_horizontalne.png"/>
          <p:cNvPicPr>
            <a:picLocks noChangeAspect="1"/>
          </p:cNvPicPr>
          <p:nvPr/>
        </p:nvPicPr>
        <p:blipFill>
          <a:blip r:embed="rId2"/>
          <a:stretch>
            <a:fillRect/>
          </a:stretch>
        </p:blipFill>
        <p:spPr>
          <a:xfrm>
            <a:off x="6022644" y="4335445"/>
            <a:ext cx="5795229" cy="2294644"/>
          </a:xfrm>
          <a:prstGeom prst="rect">
            <a:avLst/>
          </a:prstGeom>
          <a:ln w="12700">
            <a:miter lim="400000"/>
          </a:ln>
        </p:spPr>
      </p:pic>
    </p:spTree>
    <p:extLst>
      <p:ext uri="{BB962C8B-B14F-4D97-AF65-F5344CB8AC3E}">
        <p14:creationId xmlns:p14="http://schemas.microsoft.com/office/powerpoint/2010/main" val="23740712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picture-18.jpeg" descr="picture-18.jpeg"/>
          <p:cNvPicPr>
            <a:picLocks noChangeAspect="1"/>
          </p:cNvPicPr>
          <p:nvPr/>
        </p:nvPicPr>
        <p:blipFill>
          <a:blip r:embed="rId2">
            <a:alphaModFix amt="69493"/>
          </a:blip>
          <a:stretch>
            <a:fillRect/>
          </a:stretch>
        </p:blipFill>
        <p:spPr>
          <a:xfrm>
            <a:off x="8791003" y="4091233"/>
            <a:ext cx="2808597" cy="2532836"/>
          </a:xfrm>
          <a:prstGeom prst="rect">
            <a:avLst/>
          </a:prstGeom>
          <a:ln w="12700">
            <a:miter lim="400000"/>
          </a:ln>
        </p:spPr>
      </p:pic>
      <p:sp>
        <p:nvSpPr>
          <p:cNvPr id="454" name="Pre emocionálne príznaky zneužívania:…"/>
          <p:cNvSpPr txBox="1"/>
          <p:nvPr/>
        </p:nvSpPr>
        <p:spPr>
          <a:xfrm>
            <a:off x="1200375" y="2020886"/>
            <a:ext cx="9546181"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584200">
              <a:defRPr sz="2500" b="1">
                <a:solidFill>
                  <a:srgbClr val="AE6ACF"/>
                </a:solidFill>
                <a:latin typeface="Tahoma"/>
                <a:ea typeface="Tahoma"/>
                <a:cs typeface="Tahoma"/>
                <a:sym typeface="Tahoma"/>
              </a:defRPr>
            </a:pPr>
            <a:r>
              <a:rPr dirty="0"/>
              <a:t> </a:t>
            </a:r>
            <a:r>
              <a:rPr dirty="0">
                <a:solidFill>
                  <a:schemeClr val="accent6">
                    <a:lumMod val="40000"/>
                    <a:lumOff val="60000"/>
                  </a:schemeClr>
                </a:solidFill>
              </a:rPr>
              <a:t>Pre </a:t>
            </a:r>
            <a:r>
              <a:rPr dirty="0" err="1">
                <a:solidFill>
                  <a:schemeClr val="accent6">
                    <a:lumMod val="40000"/>
                    <a:lumOff val="60000"/>
                  </a:schemeClr>
                </a:solidFill>
              </a:rPr>
              <a:t>emocionálne</a:t>
            </a:r>
            <a:r>
              <a:rPr dirty="0">
                <a:solidFill>
                  <a:schemeClr val="accent6">
                    <a:lumMod val="40000"/>
                    <a:lumOff val="60000"/>
                  </a:schemeClr>
                </a:solidFill>
              </a:rPr>
              <a:t> </a:t>
            </a:r>
            <a:r>
              <a:rPr dirty="0" err="1">
                <a:solidFill>
                  <a:schemeClr val="accent6">
                    <a:lumMod val="40000"/>
                    <a:lumOff val="60000"/>
                  </a:schemeClr>
                </a:solidFill>
              </a:rPr>
              <a:t>príznaky</a:t>
            </a:r>
            <a:r>
              <a:rPr dirty="0">
                <a:solidFill>
                  <a:schemeClr val="accent6">
                    <a:lumMod val="40000"/>
                    <a:lumOff val="60000"/>
                  </a:schemeClr>
                </a:solidFill>
              </a:rPr>
              <a:t> </a:t>
            </a:r>
            <a:r>
              <a:rPr dirty="0" err="1">
                <a:solidFill>
                  <a:schemeClr val="accent6">
                    <a:lumMod val="40000"/>
                    <a:lumOff val="60000"/>
                  </a:schemeClr>
                </a:solidFill>
              </a:rPr>
              <a:t>zneužívania</a:t>
            </a:r>
            <a:r>
              <a:rPr dirty="0">
                <a:solidFill>
                  <a:schemeClr val="accent6">
                    <a:lumMod val="40000"/>
                    <a:lumOff val="60000"/>
                  </a:schemeClr>
                </a:solidFill>
              </a:rPr>
              <a:t>:</a:t>
            </a:r>
          </a:p>
          <a:p>
            <a:pPr marL="170446" indent="-170446" defTabSz="584200">
              <a:buSzPct val="100000"/>
              <a:buChar char="•"/>
              <a:defRPr sz="1700">
                <a:solidFill>
                  <a:srgbClr val="FF8AD8"/>
                </a:solidFill>
                <a:latin typeface="Tahoma"/>
                <a:ea typeface="Tahoma"/>
                <a:cs typeface="Tahoma"/>
                <a:sym typeface="Tahoma"/>
              </a:defRPr>
            </a:pPr>
            <a:endParaRPr dirty="0"/>
          </a:p>
          <a:p>
            <a:pPr marL="170446" indent="-170446">
              <a:buSzPct val="100000"/>
              <a:buChar char="•"/>
              <a:tabLst>
                <a:tab pos="266700" algn="l"/>
              </a:tabLst>
              <a:defRPr sz="1700">
                <a:solidFill>
                  <a:srgbClr val="FF8AD8"/>
                </a:solidFill>
                <a:latin typeface="Tahoma"/>
                <a:ea typeface="Tahoma"/>
                <a:cs typeface="Tahoma"/>
                <a:sym typeface="Tahoma"/>
              </a:defRPr>
            </a:pPr>
            <a:r>
              <a:rPr sz="2400" dirty="0" err="1"/>
              <a:t>Opýtajte</a:t>
            </a:r>
            <a:r>
              <a:rPr sz="2400" dirty="0"/>
              <a:t> </a:t>
            </a:r>
            <a:r>
              <a:rPr sz="2400" dirty="0" err="1"/>
              <a:t>sa</a:t>
            </a:r>
            <a:r>
              <a:rPr sz="2400" dirty="0"/>
              <a:t>, </a:t>
            </a:r>
            <a:r>
              <a:rPr sz="2400" dirty="0" err="1"/>
              <a:t>ako</a:t>
            </a:r>
            <a:r>
              <a:rPr sz="2400" dirty="0"/>
              <a:t> </a:t>
            </a:r>
            <a:r>
              <a:rPr sz="2400" dirty="0" err="1"/>
              <a:t>sa</a:t>
            </a:r>
            <a:r>
              <a:rPr sz="2400" dirty="0"/>
              <a:t> </a:t>
            </a:r>
            <a:r>
              <a:rPr sz="2400" dirty="0" err="1"/>
              <a:t>dotyčný</a:t>
            </a:r>
            <a:r>
              <a:rPr sz="2400" dirty="0"/>
              <a:t> </a:t>
            </a:r>
            <a:r>
              <a:rPr sz="2400" dirty="0" err="1"/>
              <a:t>cíti</a:t>
            </a:r>
            <a:r>
              <a:rPr sz="2400" dirty="0"/>
              <a:t> 	</a:t>
            </a:r>
          </a:p>
          <a:p>
            <a:pPr marL="170446" indent="-170446">
              <a:buSzPct val="100000"/>
              <a:buChar char="•"/>
              <a:tabLst>
                <a:tab pos="266700" algn="l"/>
              </a:tabLst>
              <a:defRPr sz="1700">
                <a:solidFill>
                  <a:srgbClr val="FF8AD8"/>
                </a:solidFill>
                <a:latin typeface="Tahoma"/>
                <a:ea typeface="Tahoma"/>
                <a:cs typeface="Tahoma"/>
                <a:sym typeface="Tahoma"/>
              </a:defRPr>
            </a:pPr>
            <a:r>
              <a:rPr sz="2400" dirty="0" err="1"/>
              <a:t>Spýtajte</a:t>
            </a:r>
            <a:r>
              <a:rPr sz="2400" dirty="0"/>
              <a:t> </a:t>
            </a:r>
            <a:r>
              <a:rPr sz="2400" dirty="0" err="1"/>
              <a:t>sa</a:t>
            </a:r>
            <a:r>
              <a:rPr sz="2400" dirty="0"/>
              <a:t> ich </a:t>
            </a:r>
            <a:r>
              <a:rPr sz="2400" dirty="0" err="1"/>
              <a:t>rodičov</a:t>
            </a:r>
            <a:r>
              <a:rPr sz="2400" dirty="0"/>
              <a:t>/</a:t>
            </a:r>
            <a:r>
              <a:rPr sz="2400" dirty="0" err="1"/>
              <a:t>opatrovateľov</a:t>
            </a:r>
            <a:r>
              <a:rPr sz="2400" dirty="0"/>
              <a:t> na </a:t>
            </a:r>
            <a:r>
              <a:rPr sz="2400" dirty="0" err="1"/>
              <a:t>akékoľvek</a:t>
            </a:r>
            <a:r>
              <a:rPr sz="2400" dirty="0"/>
              <a:t> </a:t>
            </a:r>
            <a:r>
              <a:rPr sz="2400" dirty="0" err="1"/>
              <a:t>problémy</a:t>
            </a:r>
            <a:r>
              <a:rPr sz="2400" dirty="0"/>
              <a:t> </a:t>
            </a:r>
            <a:r>
              <a:rPr sz="2400" dirty="0" err="1"/>
              <a:t>doma</a:t>
            </a:r>
            <a:endParaRPr sz="2400" dirty="0"/>
          </a:p>
          <a:p>
            <a:pPr marL="170446" indent="-170446">
              <a:buSzPct val="100000"/>
              <a:buChar char="•"/>
              <a:tabLst>
                <a:tab pos="266700" algn="l"/>
              </a:tabLst>
              <a:defRPr sz="1700">
                <a:solidFill>
                  <a:srgbClr val="FF8AD8"/>
                </a:solidFill>
                <a:latin typeface="Tahoma"/>
                <a:ea typeface="Tahoma"/>
                <a:cs typeface="Tahoma"/>
                <a:sym typeface="Tahoma"/>
              </a:defRPr>
            </a:pPr>
            <a:r>
              <a:rPr sz="2400" dirty="0"/>
              <a:t>V </a:t>
            </a:r>
            <a:r>
              <a:rPr sz="2400" dirty="0" err="1"/>
              <a:t>prípade</a:t>
            </a:r>
            <a:r>
              <a:rPr sz="2400" dirty="0"/>
              <a:t> </a:t>
            </a:r>
            <a:r>
              <a:rPr sz="2400" dirty="0" err="1"/>
              <a:t>príznakov</a:t>
            </a:r>
            <a:r>
              <a:rPr sz="2400" dirty="0"/>
              <a:t> </a:t>
            </a:r>
            <a:r>
              <a:rPr sz="2400" dirty="0" err="1"/>
              <a:t>dajte</a:t>
            </a:r>
            <a:r>
              <a:rPr sz="2400" dirty="0"/>
              <a:t> </a:t>
            </a:r>
            <a:r>
              <a:rPr sz="2400" dirty="0" err="1"/>
              <a:t>vyšetriť</a:t>
            </a:r>
            <a:r>
              <a:rPr sz="2400" dirty="0"/>
              <a:t> </a:t>
            </a:r>
            <a:r>
              <a:rPr lang="en-US" sz="2400" dirty="0" err="1"/>
              <a:t>dotyčného</a:t>
            </a:r>
            <a:r>
              <a:rPr lang="en-US" sz="2400" dirty="0"/>
              <a:t> </a:t>
            </a:r>
            <a:r>
              <a:rPr sz="2400" dirty="0" err="1"/>
              <a:t>lekárovi</a:t>
            </a:r>
            <a:endParaRPr sz="2400" dirty="0"/>
          </a:p>
        </p:txBody>
      </p:sp>
      <p:sp>
        <p:nvSpPr>
          <p:cNvPr id="455" name="Text Placeholder 15"/>
          <p:cNvSpPr txBox="1"/>
          <p:nvPr/>
        </p:nvSpPr>
        <p:spPr>
          <a:xfrm>
            <a:off x="704629" y="1065480"/>
            <a:ext cx="10171054" cy="106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914400">
              <a:spcBef>
                <a:spcPts val="1000"/>
              </a:spcBef>
              <a:defRPr sz="3000" b="1">
                <a:solidFill>
                  <a:schemeClr val="accent4"/>
                </a:solidFill>
                <a:latin typeface="Tahoma"/>
                <a:ea typeface="Tahoma"/>
                <a:cs typeface="Tahoma"/>
                <a:sym typeface="Tahoma"/>
              </a:defRPr>
            </a:lvl1pPr>
          </a:lstStyle>
          <a:p>
            <a:r>
              <a:rPr dirty="0" err="1"/>
              <a:t>Podpora</a:t>
            </a:r>
            <a:r>
              <a:rPr dirty="0"/>
              <a:t> </a:t>
            </a:r>
            <a:r>
              <a:rPr dirty="0" err="1"/>
              <a:t>športovca</a:t>
            </a:r>
            <a:r>
              <a:rPr dirty="0"/>
              <a:t>, </a:t>
            </a:r>
            <a:r>
              <a:rPr dirty="0" err="1"/>
              <a:t>ktorý</a:t>
            </a:r>
            <a:r>
              <a:rPr dirty="0"/>
              <a:t> je </a:t>
            </a:r>
            <a:r>
              <a:rPr dirty="0" err="1"/>
              <a:t>sexuálne</a:t>
            </a:r>
            <a:r>
              <a:rPr dirty="0"/>
              <a:t> </a:t>
            </a:r>
            <a:r>
              <a:rPr dirty="0" err="1"/>
              <a:t>zneužívaný</a:t>
            </a:r>
            <a:endParaRPr dirty="0"/>
          </a:p>
        </p:txBody>
      </p:sp>
      <p:sp>
        <p:nvSpPr>
          <p:cNvPr id="456" name="Pre fyzické príznaky zneužívania:…"/>
          <p:cNvSpPr txBox="1"/>
          <p:nvPr/>
        </p:nvSpPr>
        <p:spPr>
          <a:xfrm>
            <a:off x="2239479" y="4452288"/>
            <a:ext cx="693457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584200">
              <a:defRPr sz="2500" b="1">
                <a:solidFill>
                  <a:srgbClr val="76D6FF"/>
                </a:solidFill>
                <a:latin typeface="Tahoma"/>
                <a:ea typeface="Tahoma"/>
                <a:cs typeface="Tahoma"/>
                <a:sym typeface="Tahoma"/>
              </a:defRPr>
            </a:pPr>
            <a:r>
              <a:rPr dirty="0"/>
              <a:t>Pre </a:t>
            </a:r>
            <a:r>
              <a:rPr dirty="0" err="1"/>
              <a:t>fyzické</a:t>
            </a:r>
            <a:r>
              <a:rPr dirty="0"/>
              <a:t> </a:t>
            </a:r>
            <a:r>
              <a:rPr dirty="0" err="1"/>
              <a:t>príznaky</a:t>
            </a:r>
            <a:r>
              <a:rPr dirty="0"/>
              <a:t> </a:t>
            </a:r>
            <a:r>
              <a:rPr dirty="0" err="1"/>
              <a:t>zneužívania</a:t>
            </a:r>
            <a:r>
              <a:rPr dirty="0"/>
              <a:t>:</a:t>
            </a:r>
            <a:endParaRPr dirty="0">
              <a:solidFill>
                <a:srgbClr val="2D2829"/>
              </a:solidFill>
            </a:endParaRPr>
          </a:p>
          <a:p>
            <a:pPr>
              <a:lnSpc>
                <a:spcPts val="1300"/>
              </a:lnSpc>
              <a:tabLst>
                <a:tab pos="254000" algn="l"/>
              </a:tabLst>
              <a:defRPr sz="1700" b="1">
                <a:solidFill>
                  <a:srgbClr val="2D2829"/>
                </a:solidFill>
                <a:latin typeface="Tahoma"/>
                <a:ea typeface="Tahoma"/>
                <a:cs typeface="Tahoma"/>
                <a:sym typeface="Tahoma"/>
              </a:defRPr>
            </a:pPr>
            <a:endParaRPr dirty="0">
              <a:solidFill>
                <a:srgbClr val="2D2829"/>
              </a:solidFill>
            </a:endParaRPr>
          </a:p>
          <a:p>
            <a:pPr>
              <a:lnSpc>
                <a:spcPts val="1300"/>
              </a:lnSpc>
              <a:tabLst>
                <a:tab pos="254000" algn="l"/>
              </a:tabLst>
              <a:defRPr sz="1700" b="1">
                <a:solidFill>
                  <a:srgbClr val="2D2829"/>
                </a:solidFill>
                <a:latin typeface="Tahoma"/>
                <a:ea typeface="Tahoma"/>
                <a:cs typeface="Tahoma"/>
                <a:sym typeface="Tahoma"/>
              </a:defRPr>
            </a:pPr>
            <a:endParaRPr dirty="0">
              <a:solidFill>
                <a:srgbClr val="2D2829"/>
              </a:solidFill>
            </a:endParaRPr>
          </a:p>
          <a:p>
            <a:pPr marL="170446" indent="-170446">
              <a:buSzPct val="100000"/>
              <a:buChar char="•"/>
              <a:tabLst>
                <a:tab pos="254000" algn="l"/>
              </a:tabLst>
              <a:defRPr sz="1700">
                <a:solidFill>
                  <a:srgbClr val="FF8AD8"/>
                </a:solidFill>
                <a:latin typeface="Tahoma"/>
                <a:ea typeface="Tahoma"/>
                <a:cs typeface="Tahoma"/>
                <a:sym typeface="Tahoma"/>
              </a:defRPr>
            </a:pPr>
            <a:r>
              <a:rPr sz="2400" dirty="0" err="1"/>
              <a:t>Športovca</a:t>
            </a:r>
            <a:r>
              <a:rPr sz="2400" dirty="0"/>
              <a:t> </a:t>
            </a:r>
            <a:r>
              <a:rPr sz="2400" dirty="0" err="1"/>
              <a:t>musí</a:t>
            </a:r>
            <a:r>
              <a:rPr sz="2400" dirty="0"/>
              <a:t> </a:t>
            </a:r>
            <a:r>
              <a:rPr sz="2400" dirty="0" err="1"/>
              <a:t>vyšetriť</a:t>
            </a:r>
            <a:r>
              <a:rPr sz="2400" dirty="0"/>
              <a:t> </a:t>
            </a:r>
            <a:r>
              <a:rPr sz="2400" dirty="0" err="1"/>
              <a:t>odborník</a:t>
            </a:r>
            <a:r>
              <a:rPr sz="2400" dirty="0"/>
              <a:t>, </a:t>
            </a:r>
            <a:r>
              <a:rPr sz="2400" dirty="0" err="1"/>
              <a:t>ktorý</a:t>
            </a:r>
            <a:r>
              <a:rPr sz="2400" dirty="0"/>
              <a:t> </a:t>
            </a:r>
            <a:r>
              <a:rPr sz="2400" dirty="0" err="1"/>
              <a:t>sa</a:t>
            </a:r>
            <a:r>
              <a:rPr sz="2400" dirty="0"/>
              <a:t> </a:t>
            </a:r>
            <a:r>
              <a:rPr sz="2400" dirty="0" err="1"/>
              <a:t>zaoberá</a:t>
            </a:r>
            <a:r>
              <a:rPr sz="2400" dirty="0"/>
              <a:t> </a:t>
            </a:r>
            <a:r>
              <a:rPr sz="2400" dirty="0" err="1"/>
              <a:t>sexuálnym</a:t>
            </a:r>
            <a:r>
              <a:rPr sz="2400" dirty="0"/>
              <a:t> </a:t>
            </a:r>
            <a:r>
              <a:rPr sz="2400" dirty="0" err="1"/>
              <a:t>zneužívaním</a:t>
            </a:r>
            <a:r>
              <a:rPr sz="2400" dirty="0"/>
              <a:t>, </a:t>
            </a:r>
            <a:r>
              <a:rPr sz="2400" dirty="0" err="1"/>
              <a:t>napr</a:t>
            </a:r>
            <a:r>
              <a:rPr sz="2400" dirty="0"/>
              <a:t>. </a:t>
            </a:r>
            <a:r>
              <a:rPr sz="2400" dirty="0" err="1"/>
              <a:t>lekár</a:t>
            </a:r>
            <a:endParaRPr sz="24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Off val="20980"/>
          </a:schemeClr>
        </a:solidFill>
        <a:effectLst/>
      </p:bgPr>
    </p:bg>
    <p:spTree>
      <p:nvGrpSpPr>
        <p:cNvPr id="1" name=""/>
        <p:cNvGrpSpPr/>
        <p:nvPr/>
      </p:nvGrpSpPr>
      <p:grpSpPr>
        <a:xfrm>
          <a:off x="0" y="0"/>
          <a:ext cx="0" cy="0"/>
          <a:chOff x="0" y="0"/>
          <a:chExt cx="0" cy="0"/>
        </a:xfrm>
      </p:grpSpPr>
      <p:sp>
        <p:nvSpPr>
          <p:cNvPr id="458" name="Následky sexuálneho zneužívania"/>
          <p:cNvSpPr txBox="1">
            <a:spLocks noGrp="1"/>
          </p:cNvSpPr>
          <p:nvPr>
            <p:ph type="body" sz="quarter" idx="1"/>
          </p:nvPr>
        </p:nvSpPr>
        <p:spPr>
          <a:xfrm>
            <a:off x="767911" y="1334741"/>
            <a:ext cx="8451504" cy="1860946"/>
          </a:xfrm>
          <a:prstGeom prst="rect">
            <a:avLst/>
          </a:prstGeom>
        </p:spPr>
        <p:txBody>
          <a:bodyPr>
            <a:normAutofit/>
          </a:bodyPr>
          <a:lstStyle>
            <a:lvl1pPr defTabSz="630936">
              <a:spcBef>
                <a:spcPts val="600"/>
              </a:spcBef>
              <a:defRPr sz="2800"/>
            </a:lvl1pPr>
          </a:lstStyle>
          <a:p>
            <a:r>
              <a:rPr sz="3600" dirty="0" err="1">
                <a:solidFill>
                  <a:schemeClr val="bg1">
                    <a:lumMod val="50000"/>
                  </a:schemeClr>
                </a:solidFill>
              </a:rPr>
              <a:t>Následky</a:t>
            </a:r>
            <a:r>
              <a:rPr sz="3600" dirty="0">
                <a:solidFill>
                  <a:schemeClr val="bg1">
                    <a:lumMod val="50000"/>
                  </a:schemeClr>
                </a:solidFill>
              </a:rPr>
              <a:t> </a:t>
            </a:r>
            <a:r>
              <a:rPr sz="3600" dirty="0" err="1">
                <a:solidFill>
                  <a:schemeClr val="bg1">
                    <a:lumMod val="50000"/>
                  </a:schemeClr>
                </a:solidFill>
              </a:rPr>
              <a:t>sexuálneho</a:t>
            </a:r>
            <a:r>
              <a:rPr sz="3600" dirty="0">
                <a:solidFill>
                  <a:schemeClr val="bg1">
                    <a:lumMod val="50000"/>
                  </a:schemeClr>
                </a:solidFill>
              </a:rPr>
              <a:t> </a:t>
            </a:r>
            <a:r>
              <a:rPr sz="3600" dirty="0" err="1">
                <a:solidFill>
                  <a:schemeClr val="bg1">
                    <a:lumMod val="50000"/>
                  </a:schemeClr>
                </a:solidFill>
              </a:rPr>
              <a:t>zneužívania</a:t>
            </a:r>
            <a:endParaRPr sz="3600" dirty="0">
              <a:solidFill>
                <a:schemeClr val="bg1">
                  <a:lumMod val="50000"/>
                </a:schemeClr>
              </a:solidFill>
            </a:endParaRPr>
          </a:p>
        </p:txBody>
      </p:sp>
      <p:pic>
        <p:nvPicPr>
          <p:cNvPr id="11266" name="Picture 2" descr="5 ways to protect children from sexual abuse - Hindustan Times">
            <a:extLst>
              <a:ext uri="{FF2B5EF4-FFF2-40B4-BE49-F238E27FC236}">
                <a16:creationId xmlns:a16="http://schemas.microsoft.com/office/drawing/2014/main" id="{7D6DBDCA-46FF-9ECA-6964-BAC65B396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996" y="2107965"/>
            <a:ext cx="7984503" cy="4486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A8ABD"/>
            </a:gs>
            <a:gs pos="100000">
              <a:srgbClr val="8484BB"/>
            </a:gs>
          </a:gsLst>
          <a:lin ang="5400000" scaled="0"/>
        </a:gradFill>
        <a:effectLst/>
      </p:bgPr>
    </p:bg>
    <p:spTree>
      <p:nvGrpSpPr>
        <p:cNvPr id="1" name=""/>
        <p:cNvGrpSpPr/>
        <p:nvPr/>
      </p:nvGrpSpPr>
      <p:grpSpPr>
        <a:xfrm>
          <a:off x="0" y="0"/>
          <a:ext cx="0" cy="0"/>
          <a:chOff x="0" y="0"/>
          <a:chExt cx="0" cy="0"/>
        </a:xfrm>
      </p:grpSpPr>
      <p:sp>
        <p:nvSpPr>
          <p:cNvPr id="460" name="Text Placeholder 15"/>
          <p:cNvSpPr txBox="1">
            <a:spLocks noGrp="1"/>
          </p:cNvSpPr>
          <p:nvPr>
            <p:ph type="body" sz="half" idx="1"/>
          </p:nvPr>
        </p:nvSpPr>
        <p:spPr>
          <a:xfrm>
            <a:off x="888553" y="1577562"/>
            <a:ext cx="10989219" cy="2760197"/>
          </a:xfrm>
          <a:prstGeom prst="rect">
            <a:avLst/>
          </a:prstGeom>
        </p:spPr>
        <p:txBody>
          <a:bodyPr/>
          <a:lstStyle/>
          <a:p>
            <a:pPr marL="288757" indent="-288757" defTabSz="877822">
              <a:lnSpc>
                <a:spcPct val="120000"/>
              </a:lnSpc>
              <a:spcBef>
                <a:spcPts val="900"/>
              </a:spcBef>
              <a:buSzPct val="100000"/>
              <a:buChar char="•"/>
              <a:defRPr sz="2800" cap="none">
                <a:solidFill>
                  <a:srgbClr val="8DC5CC"/>
                </a:solidFill>
                <a:latin typeface="Tahoma"/>
                <a:ea typeface="Tahoma"/>
                <a:cs typeface="Tahoma"/>
                <a:sym typeface="Tahoma"/>
              </a:defRPr>
            </a:pPr>
            <a:r>
              <a:rPr dirty="0" err="1">
                <a:solidFill>
                  <a:schemeClr val="bg1">
                    <a:lumMod val="50000"/>
                  </a:schemeClr>
                </a:solidFill>
              </a:rPr>
              <a:t>Sexuálne</a:t>
            </a:r>
            <a:r>
              <a:rPr dirty="0">
                <a:solidFill>
                  <a:schemeClr val="bg1">
                    <a:lumMod val="50000"/>
                  </a:schemeClr>
                </a:solidFill>
              </a:rPr>
              <a:t> </a:t>
            </a:r>
            <a:r>
              <a:rPr dirty="0" err="1">
                <a:solidFill>
                  <a:schemeClr val="bg1">
                    <a:lumMod val="50000"/>
                  </a:schemeClr>
                </a:solidFill>
              </a:rPr>
              <a:t>zneužívanie</a:t>
            </a:r>
            <a:r>
              <a:rPr dirty="0">
                <a:solidFill>
                  <a:schemeClr val="bg1">
                    <a:lumMod val="50000"/>
                  </a:schemeClr>
                </a:solidFill>
              </a:rPr>
              <a:t> </a:t>
            </a:r>
            <a:r>
              <a:rPr dirty="0" err="1">
                <a:solidFill>
                  <a:schemeClr val="bg1">
                    <a:lumMod val="50000"/>
                  </a:schemeClr>
                </a:solidFill>
              </a:rPr>
              <a:t>má</a:t>
            </a:r>
            <a:r>
              <a:rPr dirty="0">
                <a:solidFill>
                  <a:schemeClr val="bg1">
                    <a:lumMod val="50000"/>
                  </a:schemeClr>
                </a:solidFill>
              </a:rPr>
              <a:t> na </a:t>
            </a:r>
            <a:r>
              <a:rPr dirty="0" err="1">
                <a:solidFill>
                  <a:schemeClr val="bg1">
                    <a:lumMod val="50000"/>
                  </a:schemeClr>
                </a:solidFill>
              </a:rPr>
              <a:t>obete</a:t>
            </a:r>
            <a:r>
              <a:rPr dirty="0">
                <a:solidFill>
                  <a:schemeClr val="bg1">
                    <a:lumMod val="50000"/>
                  </a:schemeClr>
                </a:solidFill>
              </a:rPr>
              <a:t> </a:t>
            </a:r>
            <a:r>
              <a:rPr dirty="0" err="1">
                <a:solidFill>
                  <a:schemeClr val="bg1">
                    <a:lumMod val="50000"/>
                  </a:schemeClr>
                </a:solidFill>
              </a:rPr>
              <a:t>okamžité</a:t>
            </a:r>
            <a:r>
              <a:rPr dirty="0">
                <a:solidFill>
                  <a:schemeClr val="bg1">
                    <a:lumMod val="50000"/>
                  </a:schemeClr>
                </a:solidFill>
              </a:rPr>
              <a:t> </a:t>
            </a:r>
            <a:r>
              <a:rPr dirty="0" err="1">
                <a:solidFill>
                  <a:schemeClr val="bg1">
                    <a:lumMod val="50000"/>
                  </a:schemeClr>
                </a:solidFill>
              </a:rPr>
              <a:t>aj</a:t>
            </a:r>
            <a:r>
              <a:rPr dirty="0">
                <a:solidFill>
                  <a:schemeClr val="bg1">
                    <a:lumMod val="50000"/>
                  </a:schemeClr>
                </a:solidFill>
              </a:rPr>
              <a:t> </a:t>
            </a:r>
            <a:r>
              <a:rPr dirty="0" err="1">
                <a:solidFill>
                  <a:schemeClr val="bg1">
                    <a:lumMod val="50000"/>
                  </a:schemeClr>
                </a:solidFill>
              </a:rPr>
              <a:t>dlhodobé</a:t>
            </a:r>
            <a:r>
              <a:rPr dirty="0">
                <a:solidFill>
                  <a:schemeClr val="bg1">
                    <a:lumMod val="50000"/>
                  </a:schemeClr>
                </a:solidFill>
              </a:rPr>
              <a:t> </a:t>
            </a:r>
            <a:r>
              <a:rPr dirty="0" err="1">
                <a:solidFill>
                  <a:schemeClr val="bg1">
                    <a:lumMod val="50000"/>
                  </a:schemeClr>
                </a:solidFill>
              </a:rPr>
              <a:t>následky</a:t>
            </a:r>
            <a:r>
              <a:rPr dirty="0">
                <a:solidFill>
                  <a:schemeClr val="bg1">
                    <a:lumMod val="50000"/>
                  </a:schemeClr>
                </a:solidFill>
              </a:rPr>
              <a:t> </a:t>
            </a:r>
          </a:p>
          <a:p>
            <a:pPr marL="288757" indent="-288757" defTabSz="877822">
              <a:lnSpc>
                <a:spcPct val="120000"/>
              </a:lnSpc>
              <a:spcBef>
                <a:spcPts val="900"/>
              </a:spcBef>
              <a:buSzPct val="100000"/>
              <a:buChar char="•"/>
              <a:defRPr sz="2800" cap="none">
                <a:solidFill>
                  <a:srgbClr val="8DC5CC"/>
                </a:solidFill>
                <a:latin typeface="Tahoma"/>
                <a:ea typeface="Tahoma"/>
                <a:cs typeface="Tahoma"/>
                <a:sym typeface="Tahoma"/>
              </a:defRPr>
            </a:pPr>
            <a:r>
              <a:rPr dirty="0" err="1">
                <a:solidFill>
                  <a:schemeClr val="bg1">
                    <a:lumMod val="50000"/>
                  </a:schemeClr>
                </a:solidFill>
              </a:rPr>
              <a:t>Športovec</a:t>
            </a:r>
            <a:r>
              <a:rPr dirty="0">
                <a:solidFill>
                  <a:schemeClr val="bg1">
                    <a:lumMod val="50000"/>
                  </a:schemeClr>
                </a:solidFill>
              </a:rPr>
              <a:t> </a:t>
            </a:r>
            <a:r>
              <a:rPr dirty="0" err="1">
                <a:solidFill>
                  <a:schemeClr val="bg1">
                    <a:lumMod val="50000"/>
                  </a:schemeClr>
                </a:solidFill>
              </a:rPr>
              <a:t>si</a:t>
            </a:r>
            <a:r>
              <a:rPr dirty="0">
                <a:solidFill>
                  <a:schemeClr val="bg1">
                    <a:lumMod val="50000"/>
                  </a:schemeClr>
                </a:solidFill>
              </a:rPr>
              <a:t> </a:t>
            </a:r>
            <a:r>
              <a:rPr dirty="0" err="1">
                <a:solidFill>
                  <a:schemeClr val="bg1">
                    <a:lumMod val="50000"/>
                  </a:schemeClr>
                </a:solidFill>
              </a:rPr>
              <a:t>nemusí</a:t>
            </a:r>
            <a:r>
              <a:rPr dirty="0">
                <a:solidFill>
                  <a:schemeClr val="bg1">
                    <a:lumMod val="50000"/>
                  </a:schemeClr>
                </a:solidFill>
              </a:rPr>
              <a:t> </a:t>
            </a:r>
            <a:r>
              <a:rPr dirty="0" err="1">
                <a:solidFill>
                  <a:schemeClr val="bg1">
                    <a:lumMod val="50000"/>
                  </a:schemeClr>
                </a:solidFill>
              </a:rPr>
              <a:t>uvedomovať</a:t>
            </a:r>
            <a:r>
              <a:rPr dirty="0">
                <a:solidFill>
                  <a:schemeClr val="bg1">
                    <a:lumMod val="50000"/>
                  </a:schemeClr>
                </a:solidFill>
              </a:rPr>
              <a:t>, </a:t>
            </a:r>
            <a:r>
              <a:rPr dirty="0" err="1">
                <a:solidFill>
                  <a:schemeClr val="bg1">
                    <a:lumMod val="50000"/>
                  </a:schemeClr>
                </a:solidFill>
              </a:rPr>
              <a:t>že</a:t>
            </a:r>
            <a:r>
              <a:rPr dirty="0">
                <a:solidFill>
                  <a:schemeClr val="bg1">
                    <a:lumMod val="50000"/>
                  </a:schemeClr>
                </a:solidFill>
              </a:rPr>
              <a:t> </a:t>
            </a:r>
            <a:r>
              <a:rPr dirty="0" err="1">
                <a:solidFill>
                  <a:schemeClr val="bg1">
                    <a:lumMod val="50000"/>
                  </a:schemeClr>
                </a:solidFill>
              </a:rPr>
              <a:t>bol</a:t>
            </a:r>
            <a:r>
              <a:rPr dirty="0">
                <a:solidFill>
                  <a:schemeClr val="bg1">
                    <a:lumMod val="50000"/>
                  </a:schemeClr>
                </a:solidFill>
              </a:rPr>
              <a:t> </a:t>
            </a:r>
            <a:r>
              <a:rPr dirty="0" err="1">
                <a:solidFill>
                  <a:schemeClr val="bg1">
                    <a:lumMod val="50000"/>
                  </a:schemeClr>
                </a:solidFill>
              </a:rPr>
              <a:t>zneužitý</a:t>
            </a:r>
            <a:endParaRPr dirty="0">
              <a:solidFill>
                <a:schemeClr val="bg1">
                  <a:lumMod val="50000"/>
                </a:schemeClr>
              </a:solidFill>
            </a:endParaRPr>
          </a:p>
          <a:p>
            <a:pPr marL="288757" indent="-288757" defTabSz="877822">
              <a:lnSpc>
                <a:spcPct val="120000"/>
              </a:lnSpc>
              <a:spcBef>
                <a:spcPts val="900"/>
              </a:spcBef>
              <a:buSzPct val="100000"/>
              <a:buChar char="•"/>
              <a:defRPr sz="2800" cap="none">
                <a:solidFill>
                  <a:srgbClr val="8DC5CC"/>
                </a:solidFill>
                <a:latin typeface="Tahoma"/>
                <a:ea typeface="Tahoma"/>
                <a:cs typeface="Tahoma"/>
                <a:sym typeface="Tahoma"/>
              </a:defRPr>
            </a:pPr>
            <a:r>
              <a:rPr dirty="0" err="1">
                <a:solidFill>
                  <a:schemeClr val="bg1">
                    <a:lumMod val="50000"/>
                  </a:schemeClr>
                </a:solidFill>
              </a:rPr>
              <a:t>Ako</a:t>
            </a:r>
            <a:r>
              <a:rPr dirty="0">
                <a:solidFill>
                  <a:schemeClr val="bg1">
                    <a:lumMod val="50000"/>
                  </a:schemeClr>
                </a:solidFill>
              </a:rPr>
              <a:t> </a:t>
            </a:r>
            <a:r>
              <a:rPr dirty="0" err="1">
                <a:solidFill>
                  <a:schemeClr val="bg1">
                    <a:lumMod val="50000"/>
                  </a:schemeClr>
                </a:solidFill>
              </a:rPr>
              <a:t>dôveryhodnej</a:t>
            </a:r>
            <a:r>
              <a:rPr dirty="0">
                <a:solidFill>
                  <a:schemeClr val="bg1">
                    <a:lumMod val="50000"/>
                  </a:schemeClr>
                </a:solidFill>
              </a:rPr>
              <a:t> </a:t>
            </a:r>
            <a:r>
              <a:rPr dirty="0" err="1">
                <a:solidFill>
                  <a:schemeClr val="bg1">
                    <a:lumMod val="50000"/>
                  </a:schemeClr>
                </a:solidFill>
              </a:rPr>
              <a:t>dospelej</a:t>
            </a:r>
            <a:r>
              <a:rPr dirty="0">
                <a:solidFill>
                  <a:schemeClr val="bg1">
                    <a:lumMod val="50000"/>
                  </a:schemeClr>
                </a:solidFill>
              </a:rPr>
              <a:t> </a:t>
            </a:r>
            <a:r>
              <a:rPr dirty="0" err="1">
                <a:solidFill>
                  <a:schemeClr val="bg1">
                    <a:lumMod val="50000"/>
                  </a:schemeClr>
                </a:solidFill>
              </a:rPr>
              <a:t>osobe</a:t>
            </a:r>
            <a:r>
              <a:rPr dirty="0">
                <a:solidFill>
                  <a:schemeClr val="bg1">
                    <a:lumMod val="50000"/>
                  </a:schemeClr>
                </a:solidFill>
              </a:rPr>
              <a:t> </a:t>
            </a:r>
            <a:r>
              <a:rPr dirty="0" err="1">
                <a:solidFill>
                  <a:schemeClr val="bg1">
                    <a:lumMod val="50000"/>
                  </a:schemeClr>
                </a:solidFill>
              </a:rPr>
              <a:t>sa</a:t>
            </a:r>
            <a:r>
              <a:rPr dirty="0">
                <a:solidFill>
                  <a:schemeClr val="bg1">
                    <a:lumMod val="50000"/>
                  </a:schemeClr>
                </a:solidFill>
              </a:rPr>
              <a:t> </a:t>
            </a:r>
            <a:r>
              <a:rPr dirty="0" err="1">
                <a:solidFill>
                  <a:schemeClr val="bg1">
                    <a:lumMod val="50000"/>
                  </a:schemeClr>
                </a:solidFill>
              </a:rPr>
              <a:t>vám</a:t>
            </a:r>
            <a:r>
              <a:rPr dirty="0">
                <a:solidFill>
                  <a:schemeClr val="bg1">
                    <a:lumMod val="50000"/>
                  </a:schemeClr>
                </a:solidFill>
              </a:rPr>
              <a:t> </a:t>
            </a:r>
            <a:r>
              <a:rPr dirty="0" err="1">
                <a:solidFill>
                  <a:schemeClr val="bg1">
                    <a:lumMod val="50000"/>
                  </a:schemeClr>
                </a:solidFill>
              </a:rPr>
              <a:t>môžu</a:t>
            </a:r>
            <a:r>
              <a:rPr dirty="0">
                <a:solidFill>
                  <a:schemeClr val="bg1">
                    <a:lumMod val="50000"/>
                  </a:schemeClr>
                </a:solidFill>
              </a:rPr>
              <a:t> </a:t>
            </a:r>
            <a:r>
              <a:rPr dirty="0" err="1">
                <a:solidFill>
                  <a:schemeClr val="bg1">
                    <a:lumMod val="50000"/>
                  </a:schemeClr>
                </a:solidFill>
              </a:rPr>
              <a:t>zdôveriť</a:t>
            </a:r>
            <a:endParaRPr dirty="0">
              <a:solidFill>
                <a:schemeClr val="bg1">
                  <a:lumMod val="50000"/>
                </a:schemeClr>
              </a:solidFill>
            </a:endParaRPr>
          </a:p>
        </p:txBody>
      </p:sp>
      <p:pic>
        <p:nvPicPr>
          <p:cNvPr id="12290" name="Picture 2" descr="Give Your Child the Tools to Recognize Sexual Abuse - The New York Times">
            <a:extLst>
              <a:ext uri="{FF2B5EF4-FFF2-40B4-BE49-F238E27FC236}">
                <a16:creationId xmlns:a16="http://schemas.microsoft.com/office/drawing/2014/main" id="{466584CC-32E7-A304-BDB4-B076024F0E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496"/>
          <a:stretch/>
        </p:blipFill>
        <p:spPr bwMode="auto">
          <a:xfrm>
            <a:off x="2121740" y="3497470"/>
            <a:ext cx="6833724" cy="336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C5CC"/>
        </a:solidFill>
        <a:effectLst/>
      </p:bgPr>
    </p:bg>
    <p:spTree>
      <p:nvGrpSpPr>
        <p:cNvPr id="1" name=""/>
        <p:cNvGrpSpPr/>
        <p:nvPr/>
      </p:nvGrpSpPr>
      <p:grpSpPr>
        <a:xfrm>
          <a:off x="0" y="0"/>
          <a:ext cx="0" cy="0"/>
          <a:chOff x="0" y="0"/>
          <a:chExt cx="0" cy="0"/>
        </a:xfrm>
      </p:grpSpPr>
      <p:sp>
        <p:nvSpPr>
          <p:cNvPr id="462" name="Text Placeholder 15"/>
          <p:cNvSpPr txBox="1">
            <a:spLocks noGrp="1"/>
          </p:cNvSpPr>
          <p:nvPr>
            <p:ph type="body" sz="quarter" idx="1"/>
          </p:nvPr>
        </p:nvSpPr>
        <p:spPr>
          <a:xfrm>
            <a:off x="1851640" y="1686479"/>
            <a:ext cx="9872359" cy="1063626"/>
          </a:xfrm>
          <a:prstGeom prst="rect">
            <a:avLst/>
          </a:prstGeom>
        </p:spPr>
        <p:txBody>
          <a:bodyPr/>
          <a:lstStyle>
            <a:lvl1pPr defTabSz="584200">
              <a:lnSpc>
                <a:spcPts val="2000"/>
              </a:lnSpc>
              <a:spcBef>
                <a:spcPts val="0"/>
              </a:spcBef>
              <a:defRPr sz="3000" cap="none">
                <a:solidFill>
                  <a:srgbClr val="011993"/>
                </a:solidFill>
                <a:latin typeface="Tahoma"/>
                <a:ea typeface="Tahoma"/>
                <a:cs typeface="Tahoma"/>
                <a:sym typeface="Tahoma"/>
              </a:defRPr>
            </a:lvl1pPr>
          </a:lstStyle>
          <a:p>
            <a:r>
              <a:rPr dirty="0"/>
              <a:t> </a:t>
            </a:r>
            <a:r>
              <a:rPr dirty="0" err="1"/>
              <a:t>Emocionálne</a:t>
            </a:r>
            <a:r>
              <a:rPr dirty="0"/>
              <a:t> </a:t>
            </a:r>
            <a:r>
              <a:rPr dirty="0" err="1"/>
              <a:t>následky</a:t>
            </a:r>
            <a:r>
              <a:rPr dirty="0"/>
              <a:t> </a:t>
            </a:r>
            <a:r>
              <a:rPr dirty="0" err="1"/>
              <a:t>sexuálneho</a:t>
            </a:r>
            <a:r>
              <a:rPr dirty="0"/>
              <a:t> </a:t>
            </a:r>
            <a:r>
              <a:rPr dirty="0" err="1"/>
              <a:t>zneužívania</a:t>
            </a:r>
            <a:endParaRPr dirty="0"/>
          </a:p>
        </p:txBody>
      </p:sp>
      <p:sp>
        <p:nvSpPr>
          <p:cNvPr id="463" name="Obviňovanie seba samého…"/>
          <p:cNvSpPr txBox="1"/>
          <p:nvPr/>
        </p:nvSpPr>
        <p:spPr>
          <a:xfrm>
            <a:off x="2016421" y="2354179"/>
            <a:ext cx="5166804" cy="3802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Obviňovanie</a:t>
            </a:r>
            <a:r>
              <a:rPr sz="2400" dirty="0">
                <a:solidFill>
                  <a:schemeClr val="accent5">
                    <a:lumMod val="10000"/>
                  </a:schemeClr>
                </a:solidFill>
              </a:rPr>
              <a:t> </a:t>
            </a:r>
            <a:r>
              <a:rPr sz="2400" dirty="0" err="1">
                <a:solidFill>
                  <a:schemeClr val="accent5">
                    <a:lumMod val="10000"/>
                  </a:schemeClr>
                </a:solidFill>
              </a:rPr>
              <a:t>seba</a:t>
            </a:r>
            <a:r>
              <a:rPr sz="2400" dirty="0">
                <a:solidFill>
                  <a:schemeClr val="accent5">
                    <a:lumMod val="10000"/>
                  </a:schemeClr>
                </a:solidFill>
              </a:rPr>
              <a:t> </a:t>
            </a:r>
            <a:r>
              <a:rPr sz="2400" dirty="0" err="1">
                <a:solidFill>
                  <a:schemeClr val="accent5">
                    <a:lumMod val="10000"/>
                  </a:schemeClr>
                </a:solidFill>
              </a:rPr>
              <a:t>samého</a:t>
            </a:r>
            <a:endParaRPr sz="2400" dirty="0">
              <a:solidFill>
                <a:schemeClr val="accent5">
                  <a:lumMod val="10000"/>
                </a:schemeClr>
              </a:solidFill>
            </a:endParaRPr>
          </a:p>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Cítiť</a:t>
            </a:r>
            <a:r>
              <a:rPr sz="2400" dirty="0">
                <a:solidFill>
                  <a:schemeClr val="accent5">
                    <a:lumMod val="10000"/>
                  </a:schemeClr>
                </a:solidFill>
              </a:rPr>
              <a:t> </a:t>
            </a:r>
            <a:r>
              <a:rPr sz="2400" dirty="0" err="1">
                <a:solidFill>
                  <a:schemeClr val="accent5">
                    <a:lumMod val="10000"/>
                  </a:schemeClr>
                </a:solidFill>
              </a:rPr>
              <a:t>sa</a:t>
            </a:r>
            <a:r>
              <a:rPr sz="2400" dirty="0">
                <a:solidFill>
                  <a:schemeClr val="accent5">
                    <a:lumMod val="10000"/>
                  </a:schemeClr>
                </a:solidFill>
              </a:rPr>
              <a:t> </a:t>
            </a:r>
            <a:r>
              <a:rPr sz="2400" dirty="0" err="1">
                <a:solidFill>
                  <a:schemeClr val="accent5">
                    <a:lumMod val="10000"/>
                  </a:schemeClr>
                </a:solidFill>
              </a:rPr>
              <a:t>špinavý</a:t>
            </a:r>
            <a:r>
              <a:rPr lang="en-US" sz="2400" dirty="0">
                <a:solidFill>
                  <a:schemeClr val="accent5">
                    <a:lumMod val="10000"/>
                  </a:schemeClr>
                </a:solidFill>
              </a:rPr>
              <a:t> a</a:t>
            </a:r>
            <a:r>
              <a:rPr sz="2400" dirty="0">
                <a:solidFill>
                  <a:schemeClr val="accent5">
                    <a:lumMod val="10000"/>
                  </a:schemeClr>
                </a:solidFill>
              </a:rPr>
              <a:t> </a:t>
            </a:r>
            <a:r>
              <a:rPr sz="2400" dirty="0" err="1">
                <a:solidFill>
                  <a:schemeClr val="accent5">
                    <a:lumMod val="10000"/>
                  </a:schemeClr>
                </a:solidFill>
              </a:rPr>
              <a:t>vinný</a:t>
            </a:r>
            <a:endParaRPr sz="2400" dirty="0">
              <a:solidFill>
                <a:schemeClr val="accent5">
                  <a:lumMod val="10000"/>
                </a:schemeClr>
              </a:solidFill>
            </a:endParaRPr>
          </a:p>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Cítiť</a:t>
            </a:r>
            <a:r>
              <a:rPr sz="2400" dirty="0">
                <a:solidFill>
                  <a:schemeClr val="accent5">
                    <a:lumMod val="10000"/>
                  </a:schemeClr>
                </a:solidFill>
              </a:rPr>
              <a:t> </a:t>
            </a:r>
            <a:r>
              <a:rPr sz="2400" dirty="0" err="1">
                <a:solidFill>
                  <a:schemeClr val="accent5">
                    <a:lumMod val="10000"/>
                  </a:schemeClr>
                </a:solidFill>
              </a:rPr>
              <a:t>beznádejnosť</a:t>
            </a:r>
            <a:endParaRPr sz="2400" dirty="0">
              <a:solidFill>
                <a:schemeClr val="accent5">
                  <a:lumMod val="10000"/>
                </a:schemeClr>
              </a:solidFill>
            </a:endParaRPr>
          </a:p>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Cítiť</a:t>
            </a:r>
            <a:r>
              <a:rPr sz="2400" dirty="0">
                <a:solidFill>
                  <a:schemeClr val="accent5">
                    <a:lumMod val="10000"/>
                  </a:schemeClr>
                </a:solidFill>
              </a:rPr>
              <a:t> </a:t>
            </a:r>
            <a:r>
              <a:rPr sz="2400" dirty="0" err="1">
                <a:solidFill>
                  <a:schemeClr val="accent5">
                    <a:lumMod val="10000"/>
                  </a:schemeClr>
                </a:solidFill>
              </a:rPr>
              <a:t>strach</a:t>
            </a:r>
            <a:r>
              <a:rPr sz="2400" dirty="0">
                <a:solidFill>
                  <a:schemeClr val="accent5">
                    <a:lumMod val="10000"/>
                  </a:schemeClr>
                </a:solidFill>
              </a:rPr>
              <a:t>, </a:t>
            </a:r>
            <a:r>
              <a:rPr sz="2400" dirty="0" err="1">
                <a:solidFill>
                  <a:schemeClr val="accent5">
                    <a:lumMod val="10000"/>
                  </a:schemeClr>
                </a:solidFill>
              </a:rPr>
              <a:t>že</a:t>
            </a:r>
            <a:r>
              <a:rPr sz="2400" dirty="0">
                <a:solidFill>
                  <a:schemeClr val="accent5">
                    <a:lumMod val="10000"/>
                  </a:schemeClr>
                </a:solidFill>
              </a:rPr>
              <a:t> </a:t>
            </a:r>
            <a:r>
              <a:rPr sz="2400" dirty="0" err="1">
                <a:solidFill>
                  <a:schemeClr val="accent5">
                    <a:lumMod val="10000"/>
                  </a:schemeClr>
                </a:solidFill>
              </a:rPr>
              <a:t>sa</a:t>
            </a:r>
            <a:r>
              <a:rPr sz="2400" dirty="0">
                <a:solidFill>
                  <a:schemeClr val="accent5">
                    <a:lumMod val="10000"/>
                  </a:schemeClr>
                </a:solidFill>
              </a:rPr>
              <a:t> na to </a:t>
            </a:r>
            <a:r>
              <a:rPr sz="2400" dirty="0" err="1">
                <a:solidFill>
                  <a:schemeClr val="accent5">
                    <a:lumMod val="10000"/>
                  </a:schemeClr>
                </a:solidFill>
              </a:rPr>
              <a:t>príde</a:t>
            </a:r>
            <a:endParaRPr sz="2400" dirty="0">
              <a:solidFill>
                <a:schemeClr val="accent5">
                  <a:lumMod val="10000"/>
                </a:schemeClr>
              </a:solidFill>
            </a:endParaRPr>
          </a:p>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Cítiť</a:t>
            </a:r>
            <a:r>
              <a:rPr sz="2400" dirty="0">
                <a:solidFill>
                  <a:schemeClr val="accent5">
                    <a:lumMod val="10000"/>
                  </a:schemeClr>
                </a:solidFill>
              </a:rPr>
              <a:t> </a:t>
            </a:r>
            <a:r>
              <a:rPr sz="2400" dirty="0" err="1">
                <a:solidFill>
                  <a:schemeClr val="accent5">
                    <a:lumMod val="10000"/>
                  </a:schemeClr>
                </a:solidFill>
              </a:rPr>
              <a:t>hanbu</a:t>
            </a:r>
            <a:endParaRPr sz="2400" dirty="0">
              <a:solidFill>
                <a:schemeClr val="accent5">
                  <a:lumMod val="10000"/>
                </a:schemeClr>
              </a:solidFill>
            </a:endParaRPr>
          </a:p>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Cítiť</a:t>
            </a:r>
            <a:r>
              <a:rPr sz="2400" dirty="0">
                <a:solidFill>
                  <a:schemeClr val="accent5">
                    <a:lumMod val="10000"/>
                  </a:schemeClr>
                </a:solidFill>
              </a:rPr>
              <a:t> </a:t>
            </a:r>
            <a:r>
              <a:rPr sz="2400" dirty="0" err="1">
                <a:solidFill>
                  <a:schemeClr val="accent5">
                    <a:lumMod val="10000"/>
                  </a:schemeClr>
                </a:solidFill>
              </a:rPr>
              <a:t>bezmocnosť</a:t>
            </a:r>
            <a:endParaRPr sz="2400" dirty="0">
              <a:solidFill>
                <a:schemeClr val="accent5">
                  <a:lumMod val="10000"/>
                </a:schemeClr>
              </a:solidFill>
            </a:endParaRPr>
          </a:p>
          <a:p>
            <a:pPr marL="190500" indent="-190500">
              <a:lnSpc>
                <a:spcPct val="150000"/>
              </a:lnSpc>
              <a:buSzPct val="100000"/>
              <a:buChar char="•"/>
              <a:tabLst>
                <a:tab pos="266700" algn="l"/>
              </a:tabLst>
              <a:defRPr sz="1900" b="1">
                <a:solidFill>
                  <a:srgbClr val="FF56BC"/>
                </a:solidFill>
                <a:latin typeface="Tahoma"/>
                <a:ea typeface="Tahoma"/>
                <a:cs typeface="Tahoma"/>
                <a:sym typeface="Tahoma"/>
              </a:defRPr>
            </a:pPr>
            <a:r>
              <a:rPr sz="2400" dirty="0" err="1">
                <a:solidFill>
                  <a:schemeClr val="accent5">
                    <a:lumMod val="10000"/>
                  </a:schemeClr>
                </a:solidFill>
              </a:rPr>
              <a:t>Žiť</a:t>
            </a:r>
            <a:r>
              <a:rPr sz="2400" dirty="0">
                <a:solidFill>
                  <a:schemeClr val="accent5">
                    <a:lumMod val="10000"/>
                  </a:schemeClr>
                </a:solidFill>
              </a:rPr>
              <a:t> v </a:t>
            </a:r>
            <a:r>
              <a:rPr sz="2400" dirty="0" err="1">
                <a:solidFill>
                  <a:schemeClr val="accent5">
                    <a:lumMod val="10000"/>
                  </a:schemeClr>
                </a:solidFill>
              </a:rPr>
              <a:t>ústraní</a:t>
            </a:r>
            <a:r>
              <a:rPr sz="2400" dirty="0">
                <a:solidFill>
                  <a:schemeClr val="accent5">
                    <a:lumMod val="10000"/>
                  </a:schemeClr>
                </a:solidFill>
              </a:rPr>
              <a:t> a </a:t>
            </a:r>
            <a:r>
              <a:rPr sz="2400" dirty="0" err="1">
                <a:solidFill>
                  <a:schemeClr val="accent5">
                    <a:lumMod val="10000"/>
                  </a:schemeClr>
                </a:solidFill>
              </a:rPr>
              <a:t>tajnostkárstve</a:t>
            </a:r>
            <a:endParaRPr sz="2400" dirty="0">
              <a:solidFill>
                <a:schemeClr val="accent5">
                  <a:lumMod val="10000"/>
                </a:schemeClr>
              </a:solidFill>
            </a:endParaRPr>
          </a:p>
        </p:txBody>
      </p:sp>
      <p:pic>
        <p:nvPicPr>
          <p:cNvPr id="464" name="Obrázok" descr="Obrázok"/>
          <p:cNvPicPr>
            <a:picLocks noChangeAspect="1"/>
          </p:cNvPicPr>
          <p:nvPr/>
        </p:nvPicPr>
        <p:blipFill rotWithShape="1">
          <a:blip r:embed="rId2">
            <a:alphaModFix amt="72192"/>
          </a:blip>
          <a:srcRect l="16949"/>
          <a:stretch/>
        </p:blipFill>
        <p:spPr>
          <a:xfrm>
            <a:off x="7343479" y="2886806"/>
            <a:ext cx="3663187" cy="2481061"/>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Off val="4656"/>
          </a:schemeClr>
        </a:solidFill>
        <a:effectLst/>
      </p:bgPr>
    </p:bg>
    <p:spTree>
      <p:nvGrpSpPr>
        <p:cNvPr id="1" name=""/>
        <p:cNvGrpSpPr/>
        <p:nvPr/>
      </p:nvGrpSpPr>
      <p:grpSpPr>
        <a:xfrm>
          <a:off x="0" y="0"/>
          <a:ext cx="0" cy="0"/>
          <a:chOff x="0" y="0"/>
          <a:chExt cx="0" cy="0"/>
        </a:xfrm>
      </p:grpSpPr>
      <p:sp>
        <p:nvSpPr>
          <p:cNvPr id="466" name="Text Placeholder 15"/>
          <p:cNvSpPr txBox="1">
            <a:spLocks noGrp="1"/>
          </p:cNvSpPr>
          <p:nvPr>
            <p:ph type="body" sz="quarter" idx="1"/>
          </p:nvPr>
        </p:nvSpPr>
        <p:spPr>
          <a:xfrm>
            <a:off x="1408580" y="1815750"/>
            <a:ext cx="9872359" cy="1063626"/>
          </a:xfrm>
          <a:prstGeom prst="rect">
            <a:avLst/>
          </a:prstGeom>
        </p:spPr>
        <p:txBody>
          <a:bodyPr/>
          <a:lstStyle>
            <a:lvl1pPr defTabSz="584200">
              <a:lnSpc>
                <a:spcPts val="2000"/>
              </a:lnSpc>
              <a:spcBef>
                <a:spcPts val="0"/>
              </a:spcBef>
              <a:defRPr sz="3000" cap="none">
                <a:solidFill>
                  <a:schemeClr val="accent3">
                    <a:lumOff val="-7098"/>
                  </a:schemeClr>
                </a:solidFill>
                <a:latin typeface="Tahoma"/>
                <a:ea typeface="Tahoma"/>
                <a:cs typeface="Tahoma"/>
                <a:sym typeface="Tahoma"/>
              </a:defRPr>
            </a:lvl1pPr>
          </a:lstStyle>
          <a:p>
            <a:r>
              <a:rPr dirty="0"/>
              <a:t> </a:t>
            </a:r>
            <a:r>
              <a:rPr sz="3600" dirty="0" err="1">
                <a:solidFill>
                  <a:schemeClr val="accent5">
                    <a:lumMod val="10000"/>
                  </a:schemeClr>
                </a:solidFill>
              </a:rPr>
              <a:t>Zdravotné</a:t>
            </a:r>
            <a:r>
              <a:rPr sz="3600" dirty="0">
                <a:solidFill>
                  <a:schemeClr val="accent5">
                    <a:lumMod val="10000"/>
                  </a:schemeClr>
                </a:solidFill>
              </a:rPr>
              <a:t> </a:t>
            </a:r>
            <a:r>
              <a:rPr sz="3600" dirty="0" err="1">
                <a:solidFill>
                  <a:schemeClr val="accent5">
                    <a:lumMod val="10000"/>
                  </a:schemeClr>
                </a:solidFill>
              </a:rPr>
              <a:t>následky</a:t>
            </a:r>
            <a:r>
              <a:rPr sz="3600" dirty="0">
                <a:solidFill>
                  <a:schemeClr val="accent5">
                    <a:lumMod val="10000"/>
                  </a:schemeClr>
                </a:solidFill>
              </a:rPr>
              <a:t> </a:t>
            </a:r>
            <a:r>
              <a:rPr sz="3600" dirty="0" err="1">
                <a:solidFill>
                  <a:schemeClr val="accent5">
                    <a:lumMod val="10000"/>
                  </a:schemeClr>
                </a:solidFill>
              </a:rPr>
              <a:t>sexuálneho</a:t>
            </a:r>
            <a:r>
              <a:rPr sz="3600" dirty="0">
                <a:solidFill>
                  <a:schemeClr val="accent5">
                    <a:lumMod val="10000"/>
                  </a:schemeClr>
                </a:solidFill>
              </a:rPr>
              <a:t> </a:t>
            </a:r>
            <a:r>
              <a:rPr sz="3600" dirty="0" err="1">
                <a:solidFill>
                  <a:schemeClr val="accent5">
                    <a:lumMod val="10000"/>
                  </a:schemeClr>
                </a:solidFill>
              </a:rPr>
              <a:t>zneužívania</a:t>
            </a:r>
            <a:endParaRPr sz="3600" dirty="0">
              <a:solidFill>
                <a:schemeClr val="accent5">
                  <a:lumMod val="10000"/>
                </a:schemeClr>
              </a:solidFill>
            </a:endParaRPr>
          </a:p>
        </p:txBody>
      </p:sp>
      <p:sp>
        <p:nvSpPr>
          <p:cNvPr id="467" name="Posttraumatická stresová porucha…"/>
          <p:cNvSpPr txBox="1"/>
          <p:nvPr/>
        </p:nvSpPr>
        <p:spPr>
          <a:xfrm>
            <a:off x="1601641" y="2612064"/>
            <a:ext cx="6524264" cy="289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250657" indent="-250657">
              <a:lnSpc>
                <a:spcPct val="120000"/>
              </a:lnSpc>
              <a:buSzPct val="100000"/>
              <a:buChar char="•"/>
              <a:defRPr sz="2500">
                <a:solidFill>
                  <a:schemeClr val="accent4">
                    <a:satOff val="-2399"/>
                    <a:lumOff val="-10156"/>
                  </a:schemeClr>
                </a:solidFill>
                <a:latin typeface="Tahoma"/>
                <a:ea typeface="Tahoma"/>
                <a:cs typeface="Tahoma"/>
                <a:sym typeface="Tahoma"/>
              </a:defRPr>
            </a:pPr>
            <a:r>
              <a:rPr sz="3200" dirty="0" err="1"/>
              <a:t>Posttraumatická</a:t>
            </a:r>
            <a:r>
              <a:rPr sz="3200" dirty="0"/>
              <a:t> </a:t>
            </a:r>
            <a:r>
              <a:rPr sz="3200" dirty="0" err="1"/>
              <a:t>stresová</a:t>
            </a:r>
            <a:r>
              <a:rPr sz="3200" dirty="0"/>
              <a:t> </a:t>
            </a:r>
            <a:r>
              <a:rPr sz="3200" dirty="0" err="1"/>
              <a:t>porucha</a:t>
            </a:r>
            <a:endParaRPr sz="3200" dirty="0"/>
          </a:p>
          <a:p>
            <a:pPr marL="250657" indent="-250657">
              <a:lnSpc>
                <a:spcPct val="120000"/>
              </a:lnSpc>
              <a:buSzPct val="100000"/>
              <a:buChar char="•"/>
              <a:defRPr sz="2500">
                <a:solidFill>
                  <a:schemeClr val="accent4">
                    <a:satOff val="-2399"/>
                    <a:lumOff val="-10156"/>
                  </a:schemeClr>
                </a:solidFill>
                <a:latin typeface="Tahoma"/>
                <a:ea typeface="Tahoma"/>
                <a:cs typeface="Tahoma"/>
                <a:sym typeface="Tahoma"/>
              </a:defRPr>
            </a:pPr>
            <a:r>
              <a:rPr sz="3200" dirty="0" err="1"/>
              <a:t>Úzkosť</a:t>
            </a:r>
            <a:r>
              <a:rPr sz="3200" dirty="0"/>
              <a:t> a </a:t>
            </a:r>
            <a:r>
              <a:rPr sz="3200" dirty="0" err="1"/>
              <a:t>depresia</a:t>
            </a:r>
            <a:endParaRPr sz="3200" dirty="0"/>
          </a:p>
          <a:p>
            <a:pPr marL="250657" indent="-250657">
              <a:lnSpc>
                <a:spcPct val="120000"/>
              </a:lnSpc>
              <a:buSzPct val="100000"/>
              <a:buChar char="•"/>
              <a:defRPr sz="2500">
                <a:solidFill>
                  <a:schemeClr val="accent4">
                    <a:satOff val="-2399"/>
                    <a:lumOff val="-10156"/>
                  </a:schemeClr>
                </a:solidFill>
                <a:latin typeface="Tahoma"/>
                <a:ea typeface="Tahoma"/>
                <a:cs typeface="Tahoma"/>
                <a:sym typeface="Tahoma"/>
              </a:defRPr>
            </a:pPr>
            <a:r>
              <a:rPr sz="3200" dirty="0" err="1"/>
              <a:t>Zneužívanie</a:t>
            </a:r>
            <a:r>
              <a:rPr sz="3200" dirty="0"/>
              <a:t> </a:t>
            </a:r>
            <a:r>
              <a:rPr sz="3200" dirty="0" err="1"/>
              <a:t>návykových</a:t>
            </a:r>
            <a:r>
              <a:rPr sz="3200" dirty="0"/>
              <a:t> </a:t>
            </a:r>
            <a:r>
              <a:rPr sz="3200" dirty="0" err="1"/>
              <a:t>látok</a:t>
            </a:r>
            <a:endParaRPr sz="3200" dirty="0"/>
          </a:p>
          <a:p>
            <a:pPr marL="250657" indent="-250657">
              <a:lnSpc>
                <a:spcPct val="120000"/>
              </a:lnSpc>
              <a:buSzPct val="100000"/>
              <a:buChar char="•"/>
              <a:defRPr sz="2500">
                <a:solidFill>
                  <a:schemeClr val="accent4">
                    <a:satOff val="-2399"/>
                    <a:lumOff val="-10156"/>
                  </a:schemeClr>
                </a:solidFill>
                <a:latin typeface="Tahoma"/>
                <a:ea typeface="Tahoma"/>
                <a:cs typeface="Tahoma"/>
                <a:sym typeface="Tahoma"/>
              </a:defRPr>
            </a:pPr>
            <a:r>
              <a:rPr sz="3200" dirty="0" err="1"/>
              <a:t>Delikvencia</a:t>
            </a:r>
            <a:endParaRPr sz="3200" dirty="0"/>
          </a:p>
          <a:p>
            <a:pPr marL="250657" indent="-250657">
              <a:lnSpc>
                <a:spcPct val="120000"/>
              </a:lnSpc>
              <a:buSzPct val="100000"/>
              <a:buChar char="•"/>
              <a:defRPr sz="2500">
                <a:solidFill>
                  <a:schemeClr val="accent4">
                    <a:satOff val="-2399"/>
                    <a:lumOff val="-10156"/>
                  </a:schemeClr>
                </a:solidFill>
                <a:latin typeface="Tahoma"/>
                <a:ea typeface="Tahoma"/>
                <a:cs typeface="Tahoma"/>
                <a:sym typeface="Tahoma"/>
              </a:defRPr>
            </a:pPr>
            <a:r>
              <a:rPr sz="3200" dirty="0" err="1"/>
              <a:t>Sebapoškodzovanie</a:t>
            </a:r>
            <a:endParaRPr sz="3200" dirty="0"/>
          </a:p>
        </p:txBody>
      </p:sp>
      <p:pic>
        <p:nvPicPr>
          <p:cNvPr id="468" name="Obrázok" descr="Obrázok"/>
          <p:cNvPicPr>
            <a:picLocks noChangeAspect="1"/>
          </p:cNvPicPr>
          <p:nvPr/>
        </p:nvPicPr>
        <p:blipFill>
          <a:blip r:embed="rId2">
            <a:alphaModFix amt="85739"/>
          </a:blip>
          <a:stretch>
            <a:fillRect/>
          </a:stretch>
        </p:blipFill>
        <p:spPr>
          <a:xfrm>
            <a:off x="8125905" y="2690839"/>
            <a:ext cx="2891178" cy="2891177"/>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DC5CC"/>
        </a:solidFill>
        <a:effectLst/>
      </p:bgPr>
    </p:bg>
    <p:spTree>
      <p:nvGrpSpPr>
        <p:cNvPr id="1" name=""/>
        <p:cNvGrpSpPr/>
        <p:nvPr/>
      </p:nvGrpSpPr>
      <p:grpSpPr>
        <a:xfrm>
          <a:off x="0" y="0"/>
          <a:ext cx="0" cy="0"/>
          <a:chOff x="0" y="0"/>
          <a:chExt cx="0" cy="0"/>
        </a:xfrm>
      </p:grpSpPr>
      <p:sp>
        <p:nvSpPr>
          <p:cNvPr id="470" name="Zvádzanie (Grooming)"/>
          <p:cNvSpPr txBox="1">
            <a:spLocks noGrp="1"/>
          </p:cNvSpPr>
          <p:nvPr>
            <p:ph type="body" sz="quarter" idx="1"/>
          </p:nvPr>
        </p:nvSpPr>
        <p:spPr>
          <a:xfrm>
            <a:off x="1805233" y="1193339"/>
            <a:ext cx="6072190" cy="974726"/>
          </a:xfrm>
          <a:prstGeom prst="rect">
            <a:avLst/>
          </a:prstGeom>
        </p:spPr>
        <p:txBody>
          <a:bodyPr/>
          <a:lstStyle>
            <a:lvl1pPr defTabSz="822958">
              <a:spcBef>
                <a:spcPts val="900"/>
              </a:spcBef>
              <a:defRPr sz="3700"/>
            </a:lvl1pPr>
          </a:lstStyle>
          <a:p>
            <a:r>
              <a:rPr dirty="0" err="1">
                <a:solidFill>
                  <a:schemeClr val="accent5">
                    <a:lumMod val="10000"/>
                  </a:schemeClr>
                </a:solidFill>
              </a:rPr>
              <a:t>Zvádzanie</a:t>
            </a:r>
            <a:r>
              <a:rPr dirty="0">
                <a:solidFill>
                  <a:schemeClr val="accent5">
                    <a:lumMod val="10000"/>
                  </a:schemeClr>
                </a:solidFill>
              </a:rPr>
              <a:t> (Grooming)</a:t>
            </a:r>
          </a:p>
        </p:txBody>
      </p:sp>
      <p:pic>
        <p:nvPicPr>
          <p:cNvPr id="13314" name="Picture 2" descr="Sexual Abuse of a Child by a Relative | Samples Ames, PLLC">
            <a:extLst>
              <a:ext uri="{FF2B5EF4-FFF2-40B4-BE49-F238E27FC236}">
                <a16:creationId xmlns:a16="http://schemas.microsoft.com/office/drawing/2014/main" id="{00A7F428-CB52-BB51-FAF0-E443A5F52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819" y="2256837"/>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72" name="Text Placeholder 15"/>
          <p:cNvSpPr txBox="1">
            <a:spLocks noGrp="1"/>
          </p:cNvSpPr>
          <p:nvPr>
            <p:ph type="body" sz="half" idx="1"/>
          </p:nvPr>
        </p:nvSpPr>
        <p:spPr>
          <a:xfrm>
            <a:off x="1065123" y="1338260"/>
            <a:ext cx="9622446" cy="2090740"/>
          </a:xfrm>
          <a:prstGeom prst="rect">
            <a:avLst/>
          </a:prstGeom>
        </p:spPr>
        <p:txBody>
          <a:bodyPr>
            <a:noAutofit/>
          </a:bodyPr>
          <a:lstStyle>
            <a:lvl1pPr defTabSz="868680">
              <a:spcBef>
                <a:spcPts val="900"/>
              </a:spcBef>
              <a:defRPr sz="2800" cap="none">
                <a:solidFill>
                  <a:srgbClr val="EA8AAE"/>
                </a:solidFill>
                <a:latin typeface="Tahoma"/>
                <a:ea typeface="Tahoma"/>
                <a:cs typeface="Tahoma"/>
                <a:sym typeface="Tahoma"/>
              </a:defRPr>
            </a:lvl1pPr>
          </a:lstStyle>
          <a:p>
            <a:r>
              <a:rPr sz="3600" dirty="0" err="1">
                <a:solidFill>
                  <a:schemeClr val="accent5">
                    <a:lumMod val="10000"/>
                  </a:schemeClr>
                </a:solidFill>
              </a:rPr>
              <a:t>Zvádzanie</a:t>
            </a:r>
            <a:r>
              <a:rPr sz="3600" dirty="0">
                <a:solidFill>
                  <a:schemeClr val="accent5">
                    <a:lumMod val="10000"/>
                  </a:schemeClr>
                </a:solidFill>
              </a:rPr>
              <a:t> je </a:t>
            </a:r>
            <a:r>
              <a:rPr sz="3600" dirty="0" err="1">
                <a:solidFill>
                  <a:schemeClr val="accent5">
                    <a:lumMod val="10000"/>
                  </a:schemeClr>
                </a:solidFill>
              </a:rPr>
              <a:t>proces</a:t>
            </a:r>
            <a:r>
              <a:rPr sz="3600" dirty="0">
                <a:solidFill>
                  <a:schemeClr val="accent5">
                    <a:lumMod val="10000"/>
                  </a:schemeClr>
                </a:solidFill>
              </a:rPr>
              <a:t>, </a:t>
            </a:r>
            <a:r>
              <a:rPr sz="3600" dirty="0" err="1">
                <a:solidFill>
                  <a:schemeClr val="accent5">
                    <a:lumMod val="10000"/>
                  </a:schemeClr>
                </a:solidFill>
              </a:rPr>
              <a:t>pri</a:t>
            </a:r>
            <a:r>
              <a:rPr sz="3600" dirty="0">
                <a:solidFill>
                  <a:schemeClr val="accent5">
                    <a:lumMod val="10000"/>
                  </a:schemeClr>
                </a:solidFill>
              </a:rPr>
              <a:t> </a:t>
            </a:r>
            <a:r>
              <a:rPr sz="3600" dirty="0" err="1">
                <a:solidFill>
                  <a:schemeClr val="accent5">
                    <a:lumMod val="10000"/>
                  </a:schemeClr>
                </a:solidFill>
              </a:rPr>
              <a:t>ktorom</a:t>
            </a:r>
            <a:r>
              <a:rPr sz="3600" dirty="0">
                <a:solidFill>
                  <a:schemeClr val="accent5">
                    <a:lumMod val="10000"/>
                  </a:schemeClr>
                </a:solidFill>
              </a:rPr>
              <a:t> </a:t>
            </a:r>
            <a:r>
              <a:rPr sz="3600" dirty="0" err="1">
                <a:solidFill>
                  <a:schemeClr val="accent5">
                    <a:lumMod val="10000"/>
                  </a:schemeClr>
                </a:solidFill>
              </a:rPr>
              <a:t>zneužívateľ</a:t>
            </a:r>
            <a:r>
              <a:rPr sz="3600" dirty="0">
                <a:solidFill>
                  <a:schemeClr val="accent5">
                    <a:lumMod val="10000"/>
                  </a:schemeClr>
                </a:solidFill>
              </a:rPr>
              <a:t> </a:t>
            </a:r>
            <a:r>
              <a:rPr sz="3600" dirty="0" err="1">
                <a:solidFill>
                  <a:schemeClr val="accent5">
                    <a:lumMod val="10000"/>
                  </a:schemeClr>
                </a:solidFill>
              </a:rPr>
              <a:t>postupne</a:t>
            </a:r>
            <a:r>
              <a:rPr sz="3600" dirty="0">
                <a:solidFill>
                  <a:schemeClr val="accent5">
                    <a:lumMod val="10000"/>
                  </a:schemeClr>
                </a:solidFill>
              </a:rPr>
              <a:t> </a:t>
            </a:r>
            <a:r>
              <a:rPr sz="3600" dirty="0" err="1">
                <a:solidFill>
                  <a:schemeClr val="accent5">
                    <a:lumMod val="10000"/>
                  </a:schemeClr>
                </a:solidFill>
              </a:rPr>
              <a:t>vťahuje</a:t>
            </a:r>
            <a:r>
              <a:rPr sz="3600" dirty="0">
                <a:solidFill>
                  <a:schemeClr val="accent5">
                    <a:lumMod val="10000"/>
                  </a:schemeClr>
                </a:solidFill>
              </a:rPr>
              <a:t> </a:t>
            </a:r>
            <a:r>
              <a:rPr sz="3600" dirty="0" err="1">
                <a:solidFill>
                  <a:schemeClr val="accent5">
                    <a:lumMod val="10000"/>
                  </a:schemeClr>
                </a:solidFill>
              </a:rPr>
              <a:t>obeť</a:t>
            </a:r>
            <a:r>
              <a:rPr sz="3600" dirty="0">
                <a:solidFill>
                  <a:schemeClr val="accent5">
                    <a:lumMod val="10000"/>
                  </a:schemeClr>
                </a:solidFill>
              </a:rPr>
              <a:t> do </a:t>
            </a:r>
            <a:r>
              <a:rPr sz="3600" dirty="0" err="1">
                <a:solidFill>
                  <a:schemeClr val="accent5">
                    <a:lumMod val="10000"/>
                  </a:schemeClr>
                </a:solidFill>
              </a:rPr>
              <a:t>sexuálneho</a:t>
            </a:r>
            <a:r>
              <a:rPr sz="3600" dirty="0">
                <a:solidFill>
                  <a:schemeClr val="accent5">
                    <a:lumMod val="10000"/>
                  </a:schemeClr>
                </a:solidFill>
              </a:rPr>
              <a:t> </a:t>
            </a:r>
            <a:r>
              <a:rPr sz="3600" dirty="0" err="1">
                <a:solidFill>
                  <a:schemeClr val="accent5">
                    <a:lumMod val="10000"/>
                  </a:schemeClr>
                </a:solidFill>
              </a:rPr>
              <a:t>vzťahu</a:t>
            </a:r>
            <a:r>
              <a:rPr sz="3600" dirty="0">
                <a:solidFill>
                  <a:schemeClr val="accent5">
                    <a:lumMod val="10000"/>
                  </a:schemeClr>
                </a:solidFill>
              </a:rPr>
              <a:t> a </a:t>
            </a:r>
            <a:r>
              <a:rPr sz="3600" dirty="0" err="1">
                <a:solidFill>
                  <a:schemeClr val="accent5">
                    <a:lumMod val="10000"/>
                  </a:schemeClr>
                </a:solidFill>
              </a:rPr>
              <a:t>udržiava</a:t>
            </a:r>
            <a:r>
              <a:rPr sz="3600" dirty="0">
                <a:solidFill>
                  <a:schemeClr val="accent5">
                    <a:lumMod val="10000"/>
                  </a:schemeClr>
                </a:solidFill>
              </a:rPr>
              <a:t> </a:t>
            </a:r>
            <a:r>
              <a:rPr sz="3600" dirty="0" err="1">
                <a:solidFill>
                  <a:schemeClr val="accent5">
                    <a:lumMod val="10000"/>
                  </a:schemeClr>
                </a:solidFill>
              </a:rPr>
              <a:t>tento</a:t>
            </a:r>
            <a:r>
              <a:rPr sz="3600" dirty="0">
                <a:solidFill>
                  <a:schemeClr val="accent5">
                    <a:lumMod val="10000"/>
                  </a:schemeClr>
                </a:solidFill>
              </a:rPr>
              <a:t> </a:t>
            </a:r>
            <a:r>
              <a:rPr sz="3600" dirty="0" err="1">
                <a:solidFill>
                  <a:schemeClr val="accent5">
                    <a:lumMod val="10000"/>
                  </a:schemeClr>
                </a:solidFill>
              </a:rPr>
              <a:t>vzťah</a:t>
            </a:r>
            <a:r>
              <a:rPr sz="3600" dirty="0">
                <a:solidFill>
                  <a:schemeClr val="accent5">
                    <a:lumMod val="10000"/>
                  </a:schemeClr>
                </a:solidFill>
              </a:rPr>
              <a:t> v </a:t>
            </a:r>
            <a:r>
              <a:rPr sz="3600" dirty="0" err="1">
                <a:solidFill>
                  <a:schemeClr val="accent5">
                    <a:lumMod val="10000"/>
                  </a:schemeClr>
                </a:solidFill>
              </a:rPr>
              <a:t>tajnosti</a:t>
            </a:r>
            <a:r>
              <a:rPr sz="3600" dirty="0">
                <a:solidFill>
                  <a:schemeClr val="accent5">
                    <a:lumMod val="10000"/>
                  </a:schemeClr>
                </a:solidFill>
              </a:rPr>
              <a:t>. </a:t>
            </a:r>
            <a:r>
              <a:rPr sz="3600" dirty="0" err="1">
                <a:solidFill>
                  <a:schemeClr val="accent5">
                    <a:lumMod val="10000"/>
                  </a:schemeClr>
                </a:solidFill>
              </a:rPr>
              <a:t>Zneužívateľ</a:t>
            </a:r>
            <a:r>
              <a:rPr sz="3600" dirty="0">
                <a:solidFill>
                  <a:schemeClr val="accent5">
                    <a:lumMod val="10000"/>
                  </a:schemeClr>
                </a:solidFill>
              </a:rPr>
              <a:t> </a:t>
            </a:r>
            <a:r>
              <a:rPr sz="3600" dirty="0" err="1">
                <a:solidFill>
                  <a:schemeClr val="accent5">
                    <a:lumMod val="10000"/>
                  </a:schemeClr>
                </a:solidFill>
              </a:rPr>
              <a:t>môže</a:t>
            </a:r>
            <a:r>
              <a:rPr sz="3600" dirty="0">
                <a:solidFill>
                  <a:schemeClr val="accent5">
                    <a:lumMod val="10000"/>
                  </a:schemeClr>
                </a:solidFill>
              </a:rPr>
              <a:t> </a:t>
            </a:r>
            <a:r>
              <a:rPr sz="3600" dirty="0" err="1">
                <a:solidFill>
                  <a:schemeClr val="accent5">
                    <a:lumMod val="10000"/>
                  </a:schemeClr>
                </a:solidFill>
              </a:rPr>
              <a:t>často</a:t>
            </a:r>
            <a:r>
              <a:rPr sz="3600" dirty="0">
                <a:solidFill>
                  <a:schemeClr val="accent5">
                    <a:lumMod val="10000"/>
                  </a:schemeClr>
                </a:solidFill>
              </a:rPr>
              <a:t> </a:t>
            </a:r>
            <a:r>
              <a:rPr sz="3600" dirty="0" err="1">
                <a:solidFill>
                  <a:schemeClr val="accent5">
                    <a:lumMod val="10000"/>
                  </a:schemeClr>
                </a:solidFill>
              </a:rPr>
              <a:t>plniť</a:t>
            </a:r>
            <a:r>
              <a:rPr sz="3600" dirty="0">
                <a:solidFill>
                  <a:schemeClr val="accent5">
                    <a:lumMod val="10000"/>
                  </a:schemeClr>
                </a:solidFill>
              </a:rPr>
              <a:t> </a:t>
            </a:r>
            <a:r>
              <a:rPr sz="3600" dirty="0" err="1">
                <a:solidFill>
                  <a:schemeClr val="accent5">
                    <a:lumMod val="10000"/>
                  </a:schemeClr>
                </a:solidFill>
              </a:rPr>
              <a:t>aj</a:t>
            </a:r>
            <a:r>
              <a:rPr sz="3600" dirty="0">
                <a:solidFill>
                  <a:schemeClr val="accent5">
                    <a:lumMod val="10000"/>
                  </a:schemeClr>
                </a:solidFill>
              </a:rPr>
              <a:t> </a:t>
            </a:r>
            <a:r>
              <a:rPr sz="3600" dirty="0" err="1">
                <a:solidFill>
                  <a:schemeClr val="accent5">
                    <a:lumMod val="10000"/>
                  </a:schemeClr>
                </a:solidFill>
              </a:rPr>
              <a:t>úlohy</a:t>
            </a:r>
            <a:r>
              <a:rPr sz="3600" dirty="0">
                <a:solidFill>
                  <a:schemeClr val="accent5">
                    <a:lumMod val="10000"/>
                  </a:schemeClr>
                </a:solidFill>
              </a:rPr>
              <a:t> v </a:t>
            </a:r>
            <a:r>
              <a:rPr sz="3600" dirty="0" err="1">
                <a:solidFill>
                  <a:schemeClr val="accent5">
                    <a:lumMod val="10000"/>
                  </a:schemeClr>
                </a:solidFill>
              </a:rPr>
              <a:t>rodine</a:t>
            </a:r>
            <a:r>
              <a:rPr sz="3600" dirty="0">
                <a:solidFill>
                  <a:schemeClr val="accent5">
                    <a:lumMod val="10000"/>
                  </a:schemeClr>
                </a:solidFill>
              </a:rPr>
              <a:t> </a:t>
            </a:r>
            <a:r>
              <a:rPr sz="3600" dirty="0" err="1">
                <a:solidFill>
                  <a:schemeClr val="accent5">
                    <a:lumMod val="10000"/>
                  </a:schemeClr>
                </a:solidFill>
              </a:rPr>
              <a:t>obete</a:t>
            </a:r>
            <a:r>
              <a:rPr sz="3600" dirty="0">
                <a:solidFill>
                  <a:schemeClr val="accent5">
                    <a:lumMod val="10000"/>
                  </a:schemeClr>
                </a:solidFill>
              </a:rPr>
              <a:t>, </a:t>
            </a:r>
            <a:r>
              <a:rPr sz="3600" dirty="0" err="1">
                <a:solidFill>
                  <a:schemeClr val="accent5">
                    <a:lumMod val="10000"/>
                  </a:schemeClr>
                </a:solidFill>
              </a:rPr>
              <a:t>čím</a:t>
            </a:r>
            <a:r>
              <a:rPr sz="3600" dirty="0">
                <a:solidFill>
                  <a:schemeClr val="accent5">
                    <a:lumMod val="10000"/>
                  </a:schemeClr>
                </a:solidFill>
              </a:rPr>
              <a:t> </a:t>
            </a:r>
            <a:r>
              <a:rPr sz="3600" dirty="0" err="1">
                <a:solidFill>
                  <a:schemeClr val="accent5">
                    <a:lumMod val="10000"/>
                  </a:schemeClr>
                </a:solidFill>
              </a:rPr>
              <a:t>sa</a:t>
            </a:r>
            <a:r>
              <a:rPr sz="3600" dirty="0">
                <a:solidFill>
                  <a:schemeClr val="accent5">
                    <a:lumMod val="10000"/>
                  </a:schemeClr>
                </a:solidFill>
              </a:rPr>
              <a:t> </a:t>
            </a:r>
            <a:r>
              <a:rPr sz="3600" dirty="0" err="1">
                <a:solidFill>
                  <a:schemeClr val="accent5">
                    <a:lumMod val="10000"/>
                  </a:schemeClr>
                </a:solidFill>
              </a:rPr>
              <a:t>stáva</a:t>
            </a:r>
            <a:r>
              <a:rPr sz="3600" dirty="0">
                <a:solidFill>
                  <a:schemeClr val="accent5">
                    <a:lumMod val="10000"/>
                  </a:schemeClr>
                </a:solidFill>
              </a:rPr>
              <a:t> </a:t>
            </a:r>
            <a:r>
              <a:rPr sz="3600" dirty="0" err="1">
                <a:solidFill>
                  <a:schemeClr val="accent5">
                    <a:lumMod val="10000"/>
                  </a:schemeClr>
                </a:solidFill>
              </a:rPr>
              <a:t>jej</a:t>
            </a:r>
            <a:r>
              <a:rPr sz="3600" dirty="0">
                <a:solidFill>
                  <a:schemeClr val="accent5">
                    <a:lumMod val="10000"/>
                  </a:schemeClr>
                </a:solidFill>
              </a:rPr>
              <a:t> </a:t>
            </a:r>
            <a:r>
              <a:rPr sz="3600" dirty="0" err="1">
                <a:solidFill>
                  <a:schemeClr val="accent5">
                    <a:lumMod val="10000"/>
                  </a:schemeClr>
                </a:solidFill>
              </a:rPr>
              <a:t>dôveryhodným</a:t>
            </a:r>
            <a:r>
              <a:rPr sz="3600" dirty="0">
                <a:solidFill>
                  <a:schemeClr val="accent5">
                    <a:lumMod val="10000"/>
                  </a:schemeClr>
                </a:solidFill>
              </a:rPr>
              <a:t> a </a:t>
            </a:r>
            <a:r>
              <a:rPr sz="3600" dirty="0" err="1">
                <a:solidFill>
                  <a:schemeClr val="accent5">
                    <a:lumMod val="10000"/>
                  </a:schemeClr>
                </a:solidFill>
              </a:rPr>
              <a:t>váženým</a:t>
            </a:r>
            <a:r>
              <a:rPr sz="3600" dirty="0">
                <a:solidFill>
                  <a:schemeClr val="accent5">
                    <a:lumMod val="10000"/>
                  </a:schemeClr>
                </a:solidFill>
              </a:rPr>
              <a:t> </a:t>
            </a:r>
            <a:r>
              <a:rPr sz="3600" dirty="0" err="1">
                <a:solidFill>
                  <a:schemeClr val="accent5">
                    <a:lumMod val="10000"/>
                  </a:schemeClr>
                </a:solidFill>
              </a:rPr>
              <a:t>členom</a:t>
            </a:r>
            <a:r>
              <a:rPr sz="3600" dirty="0">
                <a:solidFill>
                  <a:schemeClr val="accent5">
                    <a:lumMod val="10000"/>
                  </a:schemeClr>
                </a:solidFill>
              </a:rPr>
              <a:t>.</a:t>
            </a:r>
          </a:p>
        </p:txBody>
      </p:sp>
      <p:pic>
        <p:nvPicPr>
          <p:cNvPr id="2050" name="Picture 2">
            <a:extLst>
              <a:ext uri="{FF2B5EF4-FFF2-40B4-BE49-F238E27FC236}">
                <a16:creationId xmlns:a16="http://schemas.microsoft.com/office/drawing/2014/main" id="{CAA98C23-65EF-C73B-4E17-7052982427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13280"/>
            <a:ext cx="12192000" cy="2557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Off val="-8862"/>
          </a:schemeClr>
        </a:solidFill>
        <a:effectLst/>
      </p:bgPr>
    </p:bg>
    <p:spTree>
      <p:nvGrpSpPr>
        <p:cNvPr id="1" name=""/>
        <p:cNvGrpSpPr/>
        <p:nvPr/>
      </p:nvGrpSpPr>
      <p:grpSpPr>
        <a:xfrm>
          <a:off x="0" y="0"/>
          <a:ext cx="0" cy="0"/>
          <a:chOff x="0" y="0"/>
          <a:chExt cx="0" cy="0"/>
        </a:xfrm>
      </p:grpSpPr>
      <p:sp>
        <p:nvSpPr>
          <p:cNvPr id="474" name="Text Placeholder 15"/>
          <p:cNvSpPr txBox="1">
            <a:spLocks noGrp="1"/>
          </p:cNvSpPr>
          <p:nvPr>
            <p:ph type="body" sz="quarter" idx="1"/>
          </p:nvPr>
        </p:nvSpPr>
        <p:spPr>
          <a:xfrm>
            <a:off x="1835176" y="1605811"/>
            <a:ext cx="9872358" cy="1063626"/>
          </a:xfrm>
          <a:prstGeom prst="rect">
            <a:avLst/>
          </a:prstGeom>
        </p:spPr>
        <p:txBody>
          <a:bodyPr>
            <a:normAutofit/>
          </a:bodyPr>
          <a:lstStyle>
            <a:lvl1pPr>
              <a:defRPr sz="3000" cap="none">
                <a:solidFill>
                  <a:schemeClr val="accent3"/>
                </a:solidFill>
                <a:latin typeface="Tahoma"/>
                <a:ea typeface="Tahoma"/>
                <a:cs typeface="Tahoma"/>
                <a:sym typeface="Tahoma"/>
              </a:defRPr>
            </a:lvl1pPr>
          </a:lstStyle>
          <a:p>
            <a:r>
              <a:rPr sz="3600" dirty="0" err="1">
                <a:solidFill>
                  <a:schemeClr val="tx2">
                    <a:lumMod val="20000"/>
                    <a:lumOff val="80000"/>
                  </a:schemeClr>
                </a:solidFill>
              </a:rPr>
              <a:t>Čo</a:t>
            </a:r>
            <a:r>
              <a:rPr sz="3600" dirty="0">
                <a:solidFill>
                  <a:schemeClr val="tx2">
                    <a:lumMod val="20000"/>
                    <a:lumOff val="80000"/>
                  </a:schemeClr>
                </a:solidFill>
              </a:rPr>
              <a:t> je </a:t>
            </a:r>
            <a:r>
              <a:rPr sz="3600" dirty="0" err="1">
                <a:solidFill>
                  <a:schemeClr val="tx2">
                    <a:lumMod val="20000"/>
                    <a:lumOff val="80000"/>
                  </a:schemeClr>
                </a:solidFill>
              </a:rPr>
              <a:t>zvádzanie</a:t>
            </a:r>
            <a:r>
              <a:rPr sz="3600" dirty="0">
                <a:solidFill>
                  <a:schemeClr val="tx2">
                    <a:lumMod val="20000"/>
                    <a:lumOff val="80000"/>
                  </a:schemeClr>
                </a:solidFill>
              </a:rPr>
              <a:t> (grooming)?</a:t>
            </a:r>
          </a:p>
        </p:txBody>
      </p:sp>
      <p:sp>
        <p:nvSpPr>
          <p:cNvPr id="475" name="Text Placeholder 20"/>
          <p:cNvSpPr>
            <a:spLocks noGrp="1"/>
          </p:cNvSpPr>
          <p:nvPr>
            <p:ph type="body" idx="22"/>
          </p:nvPr>
        </p:nvSpPr>
        <p:spPr>
          <a:xfrm>
            <a:off x="1835176" y="2656347"/>
            <a:ext cx="7280543" cy="33533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p>
            <a:pPr marL="200526" indent="-200526" defTabSz="457200">
              <a:lnSpc>
                <a:spcPct val="120000"/>
              </a:lnSpc>
              <a:spcBef>
                <a:spcPts val="0"/>
              </a:spcBef>
              <a:buSzPct val="100000"/>
              <a:buChar char="•"/>
              <a:tabLst>
                <a:tab pos="266700" algn="l"/>
              </a:tabLst>
              <a:defRPr sz="2000">
                <a:solidFill>
                  <a:schemeClr val="accent4">
                    <a:lumOff val="12303"/>
                  </a:schemeClr>
                </a:solidFill>
              </a:defRPr>
            </a:pPr>
            <a:r>
              <a:rPr lang="en-US" sz="2800" dirty="0" err="1"/>
              <a:t>Agrresor</a:t>
            </a:r>
            <a:r>
              <a:rPr sz="2800" dirty="0"/>
              <a:t> </a:t>
            </a:r>
            <a:r>
              <a:rPr sz="2800" dirty="0" err="1"/>
              <a:t>robí</a:t>
            </a:r>
            <a:r>
              <a:rPr sz="2800" dirty="0"/>
              <a:t> </a:t>
            </a:r>
            <a:r>
              <a:rPr sz="2800" dirty="0" err="1"/>
              <a:t>veci</a:t>
            </a:r>
            <a:r>
              <a:rPr sz="2800" dirty="0"/>
              <a:t>, </a:t>
            </a:r>
            <a:r>
              <a:rPr sz="2800" dirty="0" err="1"/>
              <a:t>ktoré</a:t>
            </a:r>
            <a:r>
              <a:rPr sz="2800" dirty="0"/>
              <a:t> </a:t>
            </a:r>
            <a:r>
              <a:rPr sz="2800" dirty="0" err="1"/>
              <a:t>vás</a:t>
            </a:r>
            <a:r>
              <a:rPr sz="2800" dirty="0"/>
              <a:t> </a:t>
            </a:r>
            <a:r>
              <a:rPr sz="2800" dirty="0" err="1"/>
              <a:t>priťahujú</a:t>
            </a:r>
            <a:endParaRPr sz="2800" dirty="0"/>
          </a:p>
          <a:p>
            <a:pPr marL="200526" indent="-200526" defTabSz="457200">
              <a:lnSpc>
                <a:spcPct val="120000"/>
              </a:lnSpc>
              <a:spcBef>
                <a:spcPts val="0"/>
              </a:spcBef>
              <a:buSzPct val="100000"/>
              <a:buChar char="•"/>
              <a:tabLst>
                <a:tab pos="266700" algn="l"/>
              </a:tabLst>
              <a:defRPr sz="2000">
                <a:solidFill>
                  <a:schemeClr val="accent4">
                    <a:lumOff val="12303"/>
                  </a:schemeClr>
                </a:solidFill>
              </a:defRPr>
            </a:pPr>
            <a:r>
              <a:rPr lang="en-US" sz="2800" dirty="0" err="1"/>
              <a:t>Agreasor</a:t>
            </a:r>
            <a:r>
              <a:rPr sz="2800" dirty="0"/>
              <a:t> </a:t>
            </a:r>
            <a:r>
              <a:rPr sz="2800" dirty="0" err="1"/>
              <a:t>plán</a:t>
            </a:r>
            <a:r>
              <a:rPr lang="en-US" sz="2800" dirty="0" err="1"/>
              <a:t>uje</a:t>
            </a:r>
            <a:r>
              <a:rPr sz="2800" dirty="0"/>
              <a:t>, </a:t>
            </a:r>
            <a:r>
              <a:rPr sz="2800" dirty="0" err="1"/>
              <a:t>že</a:t>
            </a:r>
            <a:r>
              <a:rPr sz="2800" dirty="0"/>
              <a:t> </a:t>
            </a:r>
            <a:r>
              <a:rPr sz="2800" dirty="0" err="1"/>
              <a:t>zneužije</a:t>
            </a:r>
            <a:endParaRPr sz="2800" dirty="0"/>
          </a:p>
          <a:p>
            <a:pPr marL="200526" indent="-200526" defTabSz="457200">
              <a:lnSpc>
                <a:spcPct val="120000"/>
              </a:lnSpc>
              <a:spcBef>
                <a:spcPts val="0"/>
              </a:spcBef>
              <a:buSzPct val="100000"/>
              <a:buChar char="•"/>
              <a:tabLst>
                <a:tab pos="266700" algn="l"/>
              </a:tabLst>
              <a:defRPr sz="2000">
                <a:solidFill>
                  <a:schemeClr val="accent4">
                    <a:lumOff val="12303"/>
                  </a:schemeClr>
                </a:solidFill>
              </a:defRPr>
            </a:pPr>
            <a:r>
              <a:rPr lang="en-US" sz="2800" dirty="0" err="1"/>
              <a:t>Agresor</a:t>
            </a:r>
            <a:r>
              <a:rPr lang="en-US" sz="2800" dirty="0"/>
              <a:t> </a:t>
            </a:r>
            <a:r>
              <a:rPr sz="2800" dirty="0" err="1"/>
              <a:t>predstiera</a:t>
            </a:r>
            <a:r>
              <a:rPr sz="2800" dirty="0"/>
              <a:t>, </a:t>
            </a:r>
            <a:r>
              <a:rPr sz="2800" dirty="0" err="1"/>
              <a:t>že</a:t>
            </a:r>
            <a:r>
              <a:rPr sz="2800" dirty="0"/>
              <a:t> je </a:t>
            </a:r>
            <a:r>
              <a:rPr sz="2800" dirty="0" err="1"/>
              <a:t>dobrý</a:t>
            </a:r>
            <a:r>
              <a:rPr lang="en-US" sz="2800" dirty="0" err="1"/>
              <a:t>m</a:t>
            </a:r>
            <a:r>
              <a:rPr sz="2800" dirty="0"/>
              <a:t> </a:t>
            </a:r>
            <a:r>
              <a:rPr sz="2800" dirty="0" err="1"/>
              <a:t>priateľ</a:t>
            </a:r>
            <a:r>
              <a:rPr lang="en-US" sz="2800" dirty="0" err="1"/>
              <a:t>om</a:t>
            </a:r>
            <a:endParaRPr sz="2800" dirty="0"/>
          </a:p>
          <a:p>
            <a:pPr marL="200526" indent="-200526" defTabSz="457200">
              <a:lnSpc>
                <a:spcPct val="120000"/>
              </a:lnSpc>
              <a:spcBef>
                <a:spcPts val="0"/>
              </a:spcBef>
              <a:buSzPct val="100000"/>
              <a:buChar char="•"/>
              <a:tabLst>
                <a:tab pos="266700" algn="l"/>
              </a:tabLst>
              <a:defRPr sz="2000">
                <a:solidFill>
                  <a:schemeClr val="accent4">
                    <a:lumOff val="12303"/>
                  </a:schemeClr>
                </a:solidFill>
              </a:defRPr>
            </a:pPr>
            <a:r>
              <a:rPr lang="en-US" sz="2800" dirty="0" err="1"/>
              <a:t>Agresor</a:t>
            </a:r>
            <a:r>
              <a:rPr sz="2800" dirty="0"/>
              <a:t> </a:t>
            </a:r>
            <a:r>
              <a:rPr sz="2800" dirty="0" err="1"/>
              <a:t>predstiera</a:t>
            </a:r>
            <a:r>
              <a:rPr sz="2800" dirty="0"/>
              <a:t>, </a:t>
            </a:r>
            <a:r>
              <a:rPr sz="2800" dirty="0" err="1"/>
              <a:t>že</a:t>
            </a:r>
            <a:r>
              <a:rPr sz="2800" dirty="0"/>
              <a:t> </a:t>
            </a:r>
            <a:r>
              <a:rPr sz="2800" dirty="0" err="1"/>
              <a:t>má</a:t>
            </a:r>
            <a:r>
              <a:rPr sz="2800" dirty="0"/>
              <a:t> </a:t>
            </a:r>
            <a:r>
              <a:rPr sz="2800" dirty="0" err="1"/>
              <a:t>rád</a:t>
            </a:r>
            <a:r>
              <a:rPr sz="2800" dirty="0"/>
              <a:t> </a:t>
            </a:r>
            <a:r>
              <a:rPr sz="2800" dirty="0" err="1"/>
              <a:t>vašu</a:t>
            </a:r>
            <a:r>
              <a:rPr sz="2800" dirty="0"/>
              <a:t> </a:t>
            </a:r>
            <a:r>
              <a:rPr sz="2800" dirty="0" err="1"/>
              <a:t>rodinu</a:t>
            </a:r>
            <a:endParaRPr sz="2800" dirty="0"/>
          </a:p>
          <a:p>
            <a:pPr marL="200526" indent="-200526" defTabSz="457200">
              <a:lnSpc>
                <a:spcPct val="120000"/>
              </a:lnSpc>
              <a:spcBef>
                <a:spcPts val="0"/>
              </a:spcBef>
              <a:buSzPct val="100000"/>
              <a:buChar char="•"/>
              <a:tabLst>
                <a:tab pos="266700" algn="l"/>
              </a:tabLst>
              <a:defRPr sz="2000">
                <a:solidFill>
                  <a:schemeClr val="accent4">
                    <a:lumOff val="12303"/>
                  </a:schemeClr>
                </a:solidFill>
              </a:defRPr>
            </a:pPr>
            <a:r>
              <a:rPr lang="en-US" sz="2800" dirty="0" err="1"/>
              <a:t>Agresorovi</a:t>
            </a:r>
            <a:r>
              <a:rPr lang="en-US" sz="2800" dirty="0"/>
              <a:t> ide o </a:t>
            </a:r>
            <a:r>
              <a:rPr sz="2800" dirty="0"/>
              <a:t>sex</a:t>
            </a:r>
          </a:p>
          <a:p>
            <a:pPr marL="200526" indent="-200526" defTabSz="457200">
              <a:lnSpc>
                <a:spcPct val="120000"/>
              </a:lnSpc>
              <a:spcBef>
                <a:spcPts val="0"/>
              </a:spcBef>
              <a:buSzPct val="100000"/>
              <a:buChar char="•"/>
              <a:tabLst>
                <a:tab pos="266700" algn="l"/>
              </a:tabLst>
              <a:defRPr sz="2000">
                <a:solidFill>
                  <a:schemeClr val="accent4">
                    <a:lumOff val="12303"/>
                  </a:schemeClr>
                </a:solidFill>
              </a:defRPr>
            </a:pPr>
            <a:r>
              <a:rPr lang="en-US" sz="2800" dirty="0" err="1"/>
              <a:t>Agresor</a:t>
            </a:r>
            <a:r>
              <a:rPr lang="en-US" sz="2800" dirty="0"/>
              <a:t> </a:t>
            </a:r>
            <a:r>
              <a:rPr lang="en-US" sz="2800" dirty="0" err="1"/>
              <a:t>u</a:t>
            </a:r>
            <a:r>
              <a:rPr sz="2800" dirty="0" err="1"/>
              <a:t>robí</a:t>
            </a:r>
            <a:r>
              <a:rPr sz="2800" dirty="0"/>
              <a:t> </a:t>
            </a:r>
            <a:r>
              <a:rPr lang="en-US" sz="2800" dirty="0"/>
              <a:t>s </a:t>
            </a:r>
            <a:r>
              <a:rPr lang="en-US" sz="2800" dirty="0" err="1"/>
              <a:t>obeťou</a:t>
            </a:r>
            <a:r>
              <a:rPr lang="en-US" sz="2800" dirty="0"/>
              <a:t> </a:t>
            </a:r>
            <a:r>
              <a:rPr sz="2800" dirty="0"/>
              <a:t>z toho </a:t>
            </a:r>
            <a:r>
              <a:rPr sz="2800" dirty="0" err="1"/>
              <a:t>tajomstvo</a:t>
            </a:r>
            <a:endParaRPr sz="2800" dirty="0"/>
          </a:p>
        </p:txBody>
      </p:sp>
      <p:pic>
        <p:nvPicPr>
          <p:cNvPr id="476" name="Obrázok" descr="Obrázok"/>
          <p:cNvPicPr>
            <a:picLocks noChangeAspect="1"/>
          </p:cNvPicPr>
          <p:nvPr/>
        </p:nvPicPr>
        <p:blipFill rotWithShape="1">
          <a:blip r:embed="rId2">
            <a:alphaModFix amt="66940"/>
          </a:blip>
          <a:srcRect l="13722"/>
          <a:stretch/>
        </p:blipFill>
        <p:spPr>
          <a:xfrm>
            <a:off x="8484124" y="1618901"/>
            <a:ext cx="2686935" cy="2074891"/>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8FC1"/>
        </a:solidFill>
        <a:effectLst/>
      </p:bgPr>
    </p:bg>
    <p:spTree>
      <p:nvGrpSpPr>
        <p:cNvPr id="1" name=""/>
        <p:cNvGrpSpPr/>
        <p:nvPr/>
      </p:nvGrpSpPr>
      <p:grpSpPr>
        <a:xfrm>
          <a:off x="0" y="0"/>
          <a:ext cx="0" cy="0"/>
          <a:chOff x="0" y="0"/>
          <a:chExt cx="0" cy="0"/>
        </a:xfrm>
      </p:grpSpPr>
      <p:sp>
        <p:nvSpPr>
          <p:cNvPr id="478" name="Text Placeholder 15"/>
          <p:cNvSpPr txBox="1">
            <a:spLocks noGrp="1"/>
          </p:cNvSpPr>
          <p:nvPr>
            <p:ph type="body" sz="quarter" idx="1"/>
          </p:nvPr>
        </p:nvSpPr>
        <p:spPr>
          <a:xfrm>
            <a:off x="2160331" y="1421622"/>
            <a:ext cx="9872358" cy="1063626"/>
          </a:xfrm>
          <a:prstGeom prst="rect">
            <a:avLst/>
          </a:prstGeom>
        </p:spPr>
        <p:txBody>
          <a:bodyPr>
            <a:normAutofit/>
          </a:bodyPr>
          <a:lstStyle>
            <a:lvl1pPr>
              <a:defRPr sz="3000" cap="none">
                <a:solidFill>
                  <a:schemeClr val="accent3"/>
                </a:solidFill>
                <a:latin typeface="Tahoma"/>
                <a:ea typeface="Tahoma"/>
                <a:cs typeface="Tahoma"/>
                <a:sym typeface="Tahoma"/>
              </a:defRPr>
            </a:lvl1pPr>
          </a:lstStyle>
          <a:p>
            <a:r>
              <a:rPr sz="3600" dirty="0" err="1">
                <a:solidFill>
                  <a:schemeClr val="tx1"/>
                </a:solidFill>
              </a:rPr>
              <a:t>Ako</a:t>
            </a:r>
            <a:r>
              <a:rPr sz="3600" dirty="0">
                <a:solidFill>
                  <a:schemeClr val="tx1"/>
                </a:solidFill>
              </a:rPr>
              <a:t> </a:t>
            </a:r>
            <a:r>
              <a:rPr sz="3600" dirty="0" err="1">
                <a:solidFill>
                  <a:schemeClr val="tx1"/>
                </a:solidFill>
              </a:rPr>
              <a:t>si</a:t>
            </a:r>
            <a:r>
              <a:rPr sz="3600" dirty="0">
                <a:solidFill>
                  <a:schemeClr val="tx1"/>
                </a:solidFill>
              </a:rPr>
              <a:t> </a:t>
            </a:r>
            <a:r>
              <a:rPr sz="3600" dirty="0" err="1">
                <a:solidFill>
                  <a:schemeClr val="tx1"/>
                </a:solidFill>
              </a:rPr>
              <a:t>všimnúť</a:t>
            </a:r>
            <a:r>
              <a:rPr sz="3600" dirty="0">
                <a:solidFill>
                  <a:schemeClr val="tx1"/>
                </a:solidFill>
              </a:rPr>
              <a:t> </a:t>
            </a:r>
            <a:r>
              <a:rPr sz="3600" dirty="0" err="1">
                <a:solidFill>
                  <a:schemeClr val="tx1"/>
                </a:solidFill>
              </a:rPr>
              <a:t>prejavy</a:t>
            </a:r>
            <a:r>
              <a:rPr sz="3600" dirty="0">
                <a:solidFill>
                  <a:schemeClr val="tx1"/>
                </a:solidFill>
              </a:rPr>
              <a:t> </a:t>
            </a:r>
            <a:r>
              <a:rPr sz="3600" dirty="0" err="1">
                <a:solidFill>
                  <a:schemeClr val="tx1"/>
                </a:solidFill>
              </a:rPr>
              <a:t>zvádzania</a:t>
            </a:r>
            <a:endParaRPr sz="3600" dirty="0">
              <a:solidFill>
                <a:schemeClr val="tx1"/>
              </a:solidFill>
            </a:endParaRPr>
          </a:p>
        </p:txBody>
      </p:sp>
      <p:sp>
        <p:nvSpPr>
          <p:cNvPr id="479" name="Text Placeholder 20"/>
          <p:cNvSpPr>
            <a:spLocks noGrp="1"/>
          </p:cNvSpPr>
          <p:nvPr>
            <p:ph type="body" idx="22"/>
          </p:nvPr>
        </p:nvSpPr>
        <p:spPr>
          <a:xfrm>
            <a:off x="1999937" y="2485248"/>
            <a:ext cx="7228904" cy="37741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p>
            <a:pPr marL="200526" indent="-200526" defTabSz="457200">
              <a:lnSpc>
                <a:spcPct val="120000"/>
              </a:lnSpc>
              <a:spcBef>
                <a:spcPts val="0"/>
              </a:spcBef>
              <a:buSzPct val="100000"/>
              <a:buChar char="•"/>
              <a:tabLst>
                <a:tab pos="266700" algn="l"/>
              </a:tabLst>
              <a:defRPr sz="2000">
                <a:solidFill>
                  <a:srgbClr val="3B0DA6"/>
                </a:solidFill>
              </a:defRPr>
            </a:pPr>
            <a:r>
              <a:rPr sz="2800" dirty="0" err="1"/>
              <a:t>Oddelí</a:t>
            </a:r>
            <a:r>
              <a:rPr sz="2800" dirty="0"/>
              <a:t> </a:t>
            </a:r>
            <a:r>
              <a:rPr sz="2800" dirty="0" err="1"/>
              <a:t>športovca</a:t>
            </a:r>
            <a:r>
              <a:rPr sz="2800" dirty="0"/>
              <a:t> od </a:t>
            </a:r>
            <a:r>
              <a:rPr sz="2800" dirty="0" err="1"/>
              <a:t>ostatných</a:t>
            </a:r>
            <a:endParaRPr sz="2800" dirty="0"/>
          </a:p>
          <a:p>
            <a:pPr marL="200526" indent="-200526" defTabSz="457200">
              <a:lnSpc>
                <a:spcPct val="120000"/>
              </a:lnSpc>
              <a:spcBef>
                <a:spcPts val="0"/>
              </a:spcBef>
              <a:buSzPct val="100000"/>
              <a:buChar char="•"/>
              <a:tabLst>
                <a:tab pos="266700" algn="l"/>
              </a:tabLst>
              <a:defRPr sz="2000">
                <a:solidFill>
                  <a:srgbClr val="3B0DA6"/>
                </a:solidFill>
              </a:defRPr>
            </a:pPr>
            <a:r>
              <a:rPr sz="2800" dirty="0" err="1"/>
              <a:t>Napĺňa</a:t>
            </a:r>
            <a:r>
              <a:rPr sz="2800" dirty="0"/>
              <a:t> </a:t>
            </a:r>
            <a:r>
              <a:rPr sz="2800" dirty="0" err="1"/>
              <a:t>potreby</a:t>
            </a:r>
            <a:r>
              <a:rPr sz="2800" dirty="0"/>
              <a:t> </a:t>
            </a:r>
            <a:r>
              <a:rPr sz="2800" dirty="0" err="1"/>
              <a:t>športovca</a:t>
            </a:r>
            <a:endParaRPr sz="2800" dirty="0"/>
          </a:p>
          <a:p>
            <a:pPr marL="200526" indent="-200526" defTabSz="457200">
              <a:lnSpc>
                <a:spcPct val="120000"/>
              </a:lnSpc>
              <a:spcBef>
                <a:spcPts val="0"/>
              </a:spcBef>
              <a:buSzPct val="100000"/>
              <a:buChar char="•"/>
              <a:tabLst>
                <a:tab pos="266700" algn="l"/>
              </a:tabLst>
              <a:defRPr sz="2000">
                <a:solidFill>
                  <a:srgbClr val="3B0DA6"/>
                </a:solidFill>
              </a:defRPr>
            </a:pPr>
            <a:r>
              <a:rPr sz="2800" dirty="0" err="1"/>
              <a:t>Správa</a:t>
            </a:r>
            <a:r>
              <a:rPr sz="2800" dirty="0"/>
              <a:t> </a:t>
            </a:r>
            <a:r>
              <a:rPr sz="2800" dirty="0" err="1"/>
              <a:t>sa</a:t>
            </a:r>
            <a:r>
              <a:rPr sz="2800" dirty="0"/>
              <a:t> </a:t>
            </a:r>
            <a:r>
              <a:rPr sz="2800" dirty="0" err="1"/>
              <a:t>ako</a:t>
            </a:r>
            <a:r>
              <a:rPr sz="2800" dirty="0"/>
              <a:t> </a:t>
            </a:r>
            <a:r>
              <a:rPr sz="2800" dirty="0" err="1"/>
              <a:t>člen</a:t>
            </a:r>
            <a:r>
              <a:rPr sz="2800" dirty="0"/>
              <a:t> </a:t>
            </a:r>
            <a:r>
              <a:rPr sz="2800" dirty="0" err="1"/>
              <a:t>rodiny</a:t>
            </a:r>
            <a:endParaRPr sz="2800" dirty="0"/>
          </a:p>
          <a:p>
            <a:pPr marL="200526" indent="-200526" defTabSz="457200">
              <a:lnSpc>
                <a:spcPct val="120000"/>
              </a:lnSpc>
              <a:spcBef>
                <a:spcPts val="0"/>
              </a:spcBef>
              <a:buSzPct val="100000"/>
              <a:buChar char="•"/>
              <a:tabLst>
                <a:tab pos="266700" algn="l"/>
              </a:tabLst>
              <a:defRPr sz="2000">
                <a:solidFill>
                  <a:srgbClr val="3B0DA6"/>
                </a:solidFill>
              </a:defRPr>
            </a:pPr>
            <a:r>
              <a:rPr sz="2800" dirty="0" err="1"/>
              <a:t>Ukaz</a:t>
            </a:r>
            <a:r>
              <a:rPr lang="en-US" sz="2800" dirty="0" err="1"/>
              <a:t>uje</a:t>
            </a:r>
            <a:r>
              <a:rPr sz="2800" dirty="0"/>
              <a:t> </a:t>
            </a:r>
            <a:r>
              <a:rPr sz="2800" dirty="0" err="1"/>
              <a:t>pornografi</a:t>
            </a:r>
            <a:r>
              <a:rPr lang="en-US" sz="2800" dirty="0" err="1"/>
              <a:t>u</a:t>
            </a:r>
            <a:endParaRPr sz="2800" dirty="0"/>
          </a:p>
          <a:p>
            <a:pPr marL="200526" indent="-200526" defTabSz="457200">
              <a:lnSpc>
                <a:spcPct val="120000"/>
              </a:lnSpc>
              <a:spcBef>
                <a:spcPts val="0"/>
              </a:spcBef>
              <a:buSzPct val="100000"/>
              <a:buFontTx/>
              <a:buChar char="•"/>
              <a:tabLst>
                <a:tab pos="266700" algn="l"/>
              </a:tabLst>
              <a:defRPr sz="2000">
                <a:solidFill>
                  <a:srgbClr val="3B0DA6"/>
                </a:solidFill>
              </a:defRPr>
            </a:pPr>
            <a:r>
              <a:rPr lang="sk-SK" sz="2800" dirty="0" err="1"/>
              <a:t>Postupn</a:t>
            </a:r>
            <a:r>
              <a:rPr lang="en-US" sz="2800" dirty="0"/>
              <a:t>e</a:t>
            </a:r>
            <a:r>
              <a:rPr lang="sk-SK" sz="2800" dirty="0"/>
              <a:t> </a:t>
            </a:r>
            <a:r>
              <a:rPr lang="sk-SK" sz="2800" dirty="0" err="1"/>
              <a:t>prekrač</a:t>
            </a:r>
            <a:r>
              <a:rPr lang="en-US" sz="2800" dirty="0" err="1"/>
              <a:t>uje</a:t>
            </a:r>
            <a:r>
              <a:rPr lang="en-US" sz="2800" dirty="0"/>
              <a:t> </a:t>
            </a:r>
            <a:r>
              <a:rPr lang="sk-SK" sz="2800" dirty="0" err="1"/>
              <a:t>fyzick</a:t>
            </a:r>
            <a:r>
              <a:rPr lang="en-US" sz="2800" dirty="0"/>
              <a:t>é</a:t>
            </a:r>
            <a:r>
              <a:rPr lang="sk-SK" sz="2800" dirty="0"/>
              <a:t> </a:t>
            </a:r>
            <a:r>
              <a:rPr lang="sk-SK" sz="2800" dirty="0" err="1"/>
              <a:t>hran</a:t>
            </a:r>
            <a:r>
              <a:rPr lang="en-US" sz="2800" dirty="0"/>
              <a:t>i</a:t>
            </a:r>
            <a:r>
              <a:rPr lang="sk-SK" sz="2800" dirty="0"/>
              <a:t>c</a:t>
            </a:r>
            <a:r>
              <a:rPr lang="en-US" sz="2800" dirty="0"/>
              <a:t>e</a:t>
            </a:r>
            <a:endParaRPr lang="sk-SK" sz="2800" dirty="0"/>
          </a:p>
          <a:p>
            <a:pPr marL="200526" indent="-200526" defTabSz="457200">
              <a:lnSpc>
                <a:spcPct val="120000"/>
              </a:lnSpc>
              <a:spcBef>
                <a:spcPts val="0"/>
              </a:spcBef>
              <a:buSzPct val="100000"/>
              <a:buFontTx/>
              <a:buChar char="•"/>
              <a:tabLst>
                <a:tab pos="266700" algn="l"/>
              </a:tabLst>
              <a:defRPr sz="2000">
                <a:solidFill>
                  <a:srgbClr val="3B0DA6"/>
                </a:solidFill>
              </a:defRPr>
            </a:pPr>
            <a:r>
              <a:rPr lang="sk-SK" sz="2800" dirty="0"/>
              <a:t>Podáva drogy a alkohol športovcovi</a:t>
            </a:r>
          </a:p>
          <a:p>
            <a:pPr marL="200526" indent="-200526" defTabSz="457200">
              <a:lnSpc>
                <a:spcPct val="120000"/>
              </a:lnSpc>
              <a:spcBef>
                <a:spcPts val="0"/>
              </a:spcBef>
              <a:buSzPct val="100000"/>
              <a:buChar char="•"/>
              <a:tabLst>
                <a:tab pos="266700" algn="l"/>
              </a:tabLst>
              <a:defRPr sz="2000">
                <a:solidFill>
                  <a:srgbClr val="3B0DA6"/>
                </a:solidFill>
              </a:defRPr>
            </a:pPr>
            <a:r>
              <a:rPr sz="2800" dirty="0" err="1"/>
              <a:t>Vyhráža</a:t>
            </a:r>
            <a:r>
              <a:rPr sz="2800" dirty="0"/>
              <a:t> a </a:t>
            </a:r>
            <a:r>
              <a:rPr sz="2800" dirty="0" err="1"/>
              <a:t>obviňuje</a:t>
            </a:r>
            <a:r>
              <a:rPr sz="2800" dirty="0"/>
              <a:t> </a:t>
            </a:r>
            <a:r>
              <a:rPr sz="2800" dirty="0" err="1"/>
              <a:t>športovca</a:t>
            </a:r>
            <a:endParaRPr sz="2800" dirty="0"/>
          </a:p>
        </p:txBody>
      </p:sp>
      <p:pic>
        <p:nvPicPr>
          <p:cNvPr id="480" name="Obrázok" descr="Obrázok"/>
          <p:cNvPicPr>
            <a:picLocks noChangeAspect="1"/>
          </p:cNvPicPr>
          <p:nvPr/>
        </p:nvPicPr>
        <p:blipFill>
          <a:blip r:embed="rId2">
            <a:alphaModFix amt="59367"/>
          </a:blip>
          <a:stretch>
            <a:fillRect/>
          </a:stretch>
        </p:blipFill>
        <p:spPr>
          <a:xfrm>
            <a:off x="7438369" y="2485248"/>
            <a:ext cx="3520643" cy="1983905"/>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FD7"/>
        </a:solidFill>
        <a:effectLst/>
      </p:bgPr>
    </p:bg>
    <p:spTree>
      <p:nvGrpSpPr>
        <p:cNvPr id="1" name=""/>
        <p:cNvGrpSpPr/>
        <p:nvPr/>
      </p:nvGrpSpPr>
      <p:grpSpPr>
        <a:xfrm>
          <a:off x="0" y="0"/>
          <a:ext cx="0" cy="0"/>
          <a:chOff x="0" y="0"/>
          <a:chExt cx="0" cy="0"/>
        </a:xfrm>
      </p:grpSpPr>
      <p:sp>
        <p:nvSpPr>
          <p:cNvPr id="486" name="5 krokov na ochranu športovcov"/>
          <p:cNvSpPr txBox="1">
            <a:spLocks noGrp="1"/>
          </p:cNvSpPr>
          <p:nvPr>
            <p:ph type="body" sz="quarter" idx="1"/>
          </p:nvPr>
        </p:nvSpPr>
        <p:spPr>
          <a:xfrm>
            <a:off x="1216699" y="1990041"/>
            <a:ext cx="8196131" cy="974726"/>
          </a:xfrm>
          <a:prstGeom prst="rect">
            <a:avLst/>
          </a:prstGeom>
        </p:spPr>
        <p:txBody>
          <a:bodyPr>
            <a:normAutofit/>
          </a:bodyPr>
          <a:lstStyle>
            <a:lvl1pPr defTabSz="630936">
              <a:spcBef>
                <a:spcPts val="600"/>
              </a:spcBef>
              <a:defRPr sz="2800"/>
            </a:lvl1pPr>
          </a:lstStyle>
          <a:p>
            <a:r>
              <a:rPr sz="3600" dirty="0">
                <a:solidFill>
                  <a:schemeClr val="bg1">
                    <a:lumMod val="50000"/>
                  </a:schemeClr>
                </a:solidFill>
              </a:rPr>
              <a:t>5 </a:t>
            </a:r>
            <a:r>
              <a:rPr sz="3600" dirty="0" err="1">
                <a:solidFill>
                  <a:schemeClr val="bg1">
                    <a:lumMod val="50000"/>
                  </a:schemeClr>
                </a:solidFill>
              </a:rPr>
              <a:t>krokov</a:t>
            </a:r>
            <a:r>
              <a:rPr sz="3600" dirty="0">
                <a:solidFill>
                  <a:schemeClr val="bg1">
                    <a:lumMod val="50000"/>
                  </a:schemeClr>
                </a:solidFill>
              </a:rPr>
              <a:t> na </a:t>
            </a:r>
            <a:r>
              <a:rPr sz="3600" dirty="0" err="1">
                <a:solidFill>
                  <a:schemeClr val="bg1">
                    <a:lumMod val="50000"/>
                  </a:schemeClr>
                </a:solidFill>
              </a:rPr>
              <a:t>ochranu</a:t>
            </a:r>
            <a:r>
              <a:rPr sz="3600" dirty="0">
                <a:solidFill>
                  <a:schemeClr val="bg1">
                    <a:lumMod val="50000"/>
                  </a:schemeClr>
                </a:solidFill>
              </a:rPr>
              <a:t> </a:t>
            </a:r>
            <a:r>
              <a:rPr sz="3600" dirty="0" err="1">
                <a:solidFill>
                  <a:schemeClr val="bg1">
                    <a:lumMod val="50000"/>
                  </a:schemeClr>
                </a:solidFill>
              </a:rPr>
              <a:t>športovcov</a:t>
            </a:r>
            <a:endParaRPr sz="3600" dirty="0">
              <a:solidFill>
                <a:schemeClr val="bg1">
                  <a:lumMod val="50000"/>
                </a:schemeClr>
              </a:solidFill>
            </a:endParaRPr>
          </a:p>
        </p:txBody>
      </p:sp>
      <p:pic>
        <p:nvPicPr>
          <p:cNvPr id="2" name="Obrázok" descr="Obrázok">
            <a:extLst>
              <a:ext uri="{FF2B5EF4-FFF2-40B4-BE49-F238E27FC236}">
                <a16:creationId xmlns:a16="http://schemas.microsoft.com/office/drawing/2014/main" id="{561AB259-F593-BB67-B035-7CF61307826C}"/>
              </a:ext>
            </a:extLst>
          </p:cNvPr>
          <p:cNvPicPr>
            <a:picLocks noChangeAspect="1"/>
          </p:cNvPicPr>
          <p:nvPr/>
        </p:nvPicPr>
        <p:blipFill>
          <a:blip r:embed="rId2"/>
          <a:stretch>
            <a:fillRect/>
          </a:stretch>
        </p:blipFill>
        <p:spPr>
          <a:xfrm>
            <a:off x="4028155" y="3429001"/>
            <a:ext cx="6240885" cy="3429000"/>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 Placeholder 7"/>
          <p:cNvSpPr txBox="1">
            <a:spLocks noGrp="1"/>
          </p:cNvSpPr>
          <p:nvPr>
            <p:ph type="body" idx="1"/>
          </p:nvPr>
        </p:nvSpPr>
        <p:spPr>
          <a:xfrm rot="16200000">
            <a:off x="3458904" y="-1183002"/>
            <a:ext cx="4939348" cy="8890002"/>
          </a:xfrm>
          <a:prstGeom prst="rect">
            <a:avLst/>
          </a:prstGeom>
        </p:spPr>
        <p:txBody>
          <a:bodyPr vert="eaVert"/>
          <a:lstStyle/>
          <a:p>
            <a:pPr defTabSz="457200">
              <a:lnSpc>
                <a:spcPct val="200000"/>
              </a:lnSpc>
              <a:spcBef>
                <a:spcPts val="0"/>
              </a:spcBef>
              <a:defRPr sz="2500" b="1" cap="none">
                <a:solidFill>
                  <a:schemeClr val="accent6"/>
                </a:solidFill>
                <a:latin typeface="+mn-lt"/>
                <a:ea typeface="+mn-ea"/>
                <a:cs typeface="+mn-cs"/>
                <a:sym typeface="Helvetica"/>
              </a:defRPr>
            </a:pPr>
            <a:r>
              <a:rPr lang="sk-SK" dirty="0">
                <a:solidFill>
                  <a:schemeClr val="tx1"/>
                </a:solidFill>
                <a:latin typeface="Calibri Light" panose="020F0302020204030204" pitchFamily="34" charset="0"/>
                <a:cs typeface="Calibri Light" panose="020F0302020204030204" pitchFamily="34" charset="0"/>
              </a:rPr>
              <a:t>→</a:t>
            </a:r>
            <a:r>
              <a:rPr lang="en-US" dirty="0">
                <a:solidFill>
                  <a:schemeClr val="tx1"/>
                </a:solidFill>
                <a:latin typeface="Calibri Light" panose="020F0302020204030204" pitchFamily="34" charset="0"/>
                <a:cs typeface="Calibri Light" panose="020F0302020204030204" pitchFamily="34" charset="0"/>
              </a:rPr>
              <a:t> </a:t>
            </a:r>
            <a:r>
              <a:rPr dirty="0">
                <a:solidFill>
                  <a:schemeClr val="tx1"/>
                </a:solidFill>
              </a:rPr>
              <a:t>ČO JE SEXUÁLNE ZNEUŽÍVANIE?</a:t>
            </a:r>
          </a:p>
          <a:p>
            <a:pPr defTabSz="457200">
              <a:lnSpc>
                <a:spcPct val="200000"/>
              </a:lnSpc>
              <a:spcBef>
                <a:spcPts val="0"/>
              </a:spcBef>
              <a:defRPr sz="2500" b="1" cap="none">
                <a:solidFill>
                  <a:schemeClr val="accent6"/>
                </a:solidFill>
                <a:latin typeface="+mn-lt"/>
                <a:ea typeface="+mn-ea"/>
                <a:cs typeface="+mn-cs"/>
                <a:sym typeface="Helvetica"/>
              </a:defRPr>
            </a:pPr>
            <a:r>
              <a:rPr lang="sk-SK" dirty="0">
                <a:solidFill>
                  <a:schemeClr val="tx1"/>
                </a:solidFill>
                <a:latin typeface="Calibri Light" panose="020F0302020204030204" pitchFamily="34" charset="0"/>
                <a:cs typeface="Calibri Light" panose="020F0302020204030204" pitchFamily="34" charset="0"/>
              </a:rPr>
              <a:t>→</a:t>
            </a:r>
            <a:r>
              <a:rPr lang="en-US" dirty="0">
                <a:solidFill>
                  <a:schemeClr val="tx1"/>
                </a:solidFill>
                <a:latin typeface="Calibri Light" panose="020F0302020204030204" pitchFamily="34" charset="0"/>
                <a:cs typeface="Calibri Light" panose="020F0302020204030204" pitchFamily="34" charset="0"/>
              </a:rPr>
              <a:t> </a:t>
            </a:r>
            <a:r>
              <a:rPr dirty="0">
                <a:solidFill>
                  <a:schemeClr val="tx1"/>
                </a:solidFill>
              </a:rPr>
              <a:t>AKO PREDCHÁDZAŤ SEXUÁLNEMU ZNEUŽÍVANIU</a:t>
            </a:r>
            <a:endParaRPr lang="en-US" dirty="0">
              <a:solidFill>
                <a:schemeClr val="tx1"/>
              </a:solidFill>
              <a:latin typeface="Calibri Light" panose="020F0302020204030204" pitchFamily="34" charset="0"/>
              <a:cs typeface="Calibri Light" panose="020F0302020204030204" pitchFamily="34" charset="0"/>
            </a:endParaRPr>
          </a:p>
          <a:p>
            <a:pPr defTabSz="457200">
              <a:lnSpc>
                <a:spcPct val="200000"/>
              </a:lnSpc>
              <a:spcBef>
                <a:spcPts val="0"/>
              </a:spcBef>
              <a:defRPr sz="2500" b="1" cap="none">
                <a:solidFill>
                  <a:schemeClr val="accent6"/>
                </a:solidFill>
                <a:latin typeface="+mn-lt"/>
                <a:ea typeface="+mn-ea"/>
                <a:cs typeface="+mn-cs"/>
                <a:sym typeface="Helvetica"/>
              </a:defRPr>
            </a:pPr>
            <a:r>
              <a:rPr lang="sk-SK" dirty="0">
                <a:solidFill>
                  <a:schemeClr val="tx1"/>
                </a:solidFill>
                <a:latin typeface="Calibri Light" panose="020F0302020204030204" pitchFamily="34" charset="0"/>
                <a:cs typeface="Calibri Light" panose="020F0302020204030204" pitchFamily="34" charset="0"/>
              </a:rPr>
              <a:t>→</a:t>
            </a:r>
            <a:r>
              <a:rPr lang="en-US" dirty="0">
                <a:solidFill>
                  <a:schemeClr val="tx1"/>
                </a:solidFill>
                <a:latin typeface="Calibri Light" panose="020F0302020204030204" pitchFamily="34" charset="0"/>
                <a:cs typeface="Calibri Light" panose="020F0302020204030204" pitchFamily="34" charset="0"/>
              </a:rPr>
              <a:t> </a:t>
            </a:r>
            <a:r>
              <a:rPr dirty="0">
                <a:solidFill>
                  <a:schemeClr val="tx1"/>
                </a:solidFill>
              </a:rPr>
              <a:t>OCHRANA ŠPORTOVCOV A SPÔSOB NAHLASOVANIA          </a:t>
            </a:r>
          </a:p>
        </p:txBody>
      </p:sp>
      <p:pic>
        <p:nvPicPr>
          <p:cNvPr id="1026" name="Picture 2" descr="Trusted &amp; Experienced Child Sexual Abuse Lawyer in Philadelphia">
            <a:extLst>
              <a:ext uri="{FF2B5EF4-FFF2-40B4-BE49-F238E27FC236}">
                <a16:creationId xmlns:a16="http://schemas.microsoft.com/office/drawing/2014/main" id="{E0860013-5A64-450F-4835-548F7FEC0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53"/>
          <a:stretch/>
        </p:blipFill>
        <p:spPr bwMode="auto">
          <a:xfrm>
            <a:off x="7503736" y="3261998"/>
            <a:ext cx="4047240" cy="3624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is Why I Kept Sexual Abuse a Secret for 20 Years | by Toni Tails |  SURVIVORS | Medium">
            <a:extLst>
              <a:ext uri="{FF2B5EF4-FFF2-40B4-BE49-F238E27FC236}">
                <a16:creationId xmlns:a16="http://schemas.microsoft.com/office/drawing/2014/main" id="{37CA8D27-8DB1-7A32-B915-26AB847035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577" y="3262850"/>
            <a:ext cx="5388564" cy="3595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88" name="Text Placeholder 20"/>
          <p:cNvSpPr txBox="1">
            <a:spLocks noGrp="1"/>
          </p:cNvSpPr>
          <p:nvPr>
            <p:ph type="body" sz="half" idx="1"/>
          </p:nvPr>
        </p:nvSpPr>
        <p:spPr>
          <a:xfrm>
            <a:off x="1849536" y="2119664"/>
            <a:ext cx="9500336" cy="3353351"/>
          </a:xfrm>
          <a:prstGeom prst="rect">
            <a:avLst/>
          </a:prstGeom>
        </p:spPr>
        <p:txBody>
          <a:bodyPr/>
          <a:lstStyle>
            <a:lvl1pPr defTabSz="457200">
              <a:spcBef>
                <a:spcPts val="0"/>
              </a:spcBef>
              <a:defRPr sz="3900" cap="none">
                <a:solidFill>
                  <a:srgbClr val="FF7E79"/>
                </a:solidFill>
                <a:latin typeface="+mj-lt"/>
                <a:ea typeface="+mj-ea"/>
                <a:cs typeface="+mj-cs"/>
                <a:sym typeface="Calibri"/>
              </a:defRPr>
            </a:lvl1pPr>
          </a:lstStyle>
          <a:p>
            <a:r>
              <a:rPr dirty="0" err="1">
                <a:solidFill>
                  <a:schemeClr val="bg1">
                    <a:lumMod val="50000"/>
                  </a:schemeClr>
                </a:solidFill>
              </a:rPr>
              <a:t>Správne</a:t>
            </a:r>
            <a:r>
              <a:rPr dirty="0">
                <a:solidFill>
                  <a:schemeClr val="bg1">
                    <a:lumMod val="50000"/>
                  </a:schemeClr>
                </a:solidFill>
              </a:rPr>
              <a:t> </a:t>
            </a:r>
            <a:r>
              <a:rPr dirty="0" err="1">
                <a:solidFill>
                  <a:schemeClr val="bg1">
                    <a:lumMod val="50000"/>
                  </a:schemeClr>
                </a:solidFill>
              </a:rPr>
              <a:t>rozhodovanie</a:t>
            </a:r>
            <a:r>
              <a:rPr dirty="0">
                <a:solidFill>
                  <a:schemeClr val="bg1">
                    <a:lumMod val="50000"/>
                  </a:schemeClr>
                </a:solidFill>
              </a:rPr>
              <a:t>, </a:t>
            </a:r>
            <a:r>
              <a:rPr dirty="0" err="1">
                <a:solidFill>
                  <a:schemeClr val="bg1">
                    <a:lumMod val="50000"/>
                  </a:schemeClr>
                </a:solidFill>
              </a:rPr>
              <a:t>riskovanie</a:t>
            </a:r>
            <a:r>
              <a:rPr dirty="0">
                <a:solidFill>
                  <a:schemeClr val="bg1">
                    <a:lumMod val="50000"/>
                  </a:schemeClr>
                </a:solidFill>
              </a:rPr>
              <a:t> a </a:t>
            </a:r>
            <a:r>
              <a:rPr dirty="0" err="1">
                <a:solidFill>
                  <a:schemeClr val="bg1">
                    <a:lumMod val="50000"/>
                  </a:schemeClr>
                </a:solidFill>
              </a:rPr>
              <a:t>vzájomná</a:t>
            </a:r>
            <a:r>
              <a:rPr dirty="0">
                <a:solidFill>
                  <a:schemeClr val="bg1">
                    <a:lumMod val="50000"/>
                  </a:schemeClr>
                </a:solidFill>
              </a:rPr>
              <a:t> </a:t>
            </a:r>
            <a:r>
              <a:rPr dirty="0" err="1">
                <a:solidFill>
                  <a:schemeClr val="bg1">
                    <a:lumMod val="50000"/>
                  </a:schemeClr>
                </a:solidFill>
              </a:rPr>
              <a:t>podpora</a:t>
            </a:r>
            <a:r>
              <a:rPr dirty="0">
                <a:solidFill>
                  <a:schemeClr val="bg1">
                    <a:lumMod val="50000"/>
                  </a:schemeClr>
                </a:solidFill>
              </a:rPr>
              <a:t> </a:t>
            </a:r>
            <a:r>
              <a:rPr dirty="0" err="1">
                <a:solidFill>
                  <a:schemeClr val="bg1">
                    <a:lumMod val="50000"/>
                  </a:schemeClr>
                </a:solidFill>
              </a:rPr>
              <a:t>sú</a:t>
            </a:r>
            <a:r>
              <a:rPr dirty="0">
                <a:solidFill>
                  <a:schemeClr val="bg1">
                    <a:lumMod val="50000"/>
                  </a:schemeClr>
                </a:solidFill>
              </a:rPr>
              <a:t> </a:t>
            </a:r>
            <a:r>
              <a:rPr lang="en-US" dirty="0" err="1">
                <a:solidFill>
                  <a:schemeClr val="bg1">
                    <a:lumMod val="50000"/>
                  </a:schemeClr>
                </a:solidFill>
              </a:rPr>
              <a:t>vlastnost</a:t>
            </a:r>
            <a:r>
              <a:rPr dirty="0" err="1">
                <a:solidFill>
                  <a:schemeClr val="bg1">
                    <a:lumMod val="50000"/>
                  </a:schemeClr>
                </a:solidFill>
              </a:rPr>
              <a:t>i</a:t>
            </a:r>
            <a:r>
              <a:rPr dirty="0">
                <a:solidFill>
                  <a:schemeClr val="bg1">
                    <a:lumMod val="50000"/>
                  </a:schemeClr>
                </a:solidFill>
              </a:rPr>
              <a:t> </a:t>
            </a:r>
            <a:r>
              <a:rPr dirty="0" err="1">
                <a:solidFill>
                  <a:schemeClr val="bg1">
                    <a:lumMod val="50000"/>
                  </a:schemeClr>
                </a:solidFill>
              </a:rPr>
              <a:t>silnej</a:t>
            </a:r>
            <a:r>
              <a:rPr dirty="0">
                <a:solidFill>
                  <a:schemeClr val="bg1">
                    <a:lumMod val="50000"/>
                  </a:schemeClr>
                </a:solidFill>
              </a:rPr>
              <a:t> </a:t>
            </a:r>
            <a:r>
              <a:rPr dirty="0" err="1">
                <a:solidFill>
                  <a:schemeClr val="bg1">
                    <a:lumMod val="50000"/>
                  </a:schemeClr>
                </a:solidFill>
              </a:rPr>
              <a:t>osob</a:t>
            </a:r>
            <a:r>
              <a:rPr lang="en-US" dirty="0" err="1">
                <a:solidFill>
                  <a:schemeClr val="bg1">
                    <a:lumMod val="50000"/>
                  </a:schemeClr>
                </a:solidFill>
              </a:rPr>
              <a:t>y</a:t>
            </a:r>
            <a:r>
              <a:rPr lang="en-US" dirty="0">
                <a:solidFill>
                  <a:schemeClr val="bg1">
                    <a:lumMod val="50000"/>
                  </a:schemeClr>
                </a:solidFill>
              </a:rPr>
              <a:t>, </a:t>
            </a:r>
            <a:r>
              <a:rPr lang="en-US" dirty="0" err="1">
                <a:solidFill>
                  <a:schemeClr val="bg1">
                    <a:lumMod val="50000"/>
                  </a:schemeClr>
                </a:solidFill>
              </a:rPr>
              <a:t>ktoré</a:t>
            </a:r>
            <a:r>
              <a:rPr lang="en-US" dirty="0">
                <a:solidFill>
                  <a:schemeClr val="bg1">
                    <a:lumMod val="50000"/>
                  </a:schemeClr>
                </a:solidFill>
              </a:rPr>
              <a:t> </a:t>
            </a:r>
            <a:r>
              <a:rPr lang="en-US" dirty="0" err="1">
                <a:solidFill>
                  <a:schemeClr val="bg1">
                    <a:lumMod val="50000"/>
                  </a:schemeClr>
                </a:solidFill>
              </a:rPr>
              <a:t>sú</a:t>
            </a:r>
            <a:r>
              <a:rPr lang="en-US" dirty="0">
                <a:solidFill>
                  <a:schemeClr val="bg1">
                    <a:lumMod val="50000"/>
                  </a:schemeClr>
                </a:solidFill>
              </a:rPr>
              <a:t> </a:t>
            </a:r>
            <a:r>
              <a:rPr dirty="0">
                <a:solidFill>
                  <a:schemeClr val="bg1">
                    <a:lumMod val="50000"/>
                  </a:schemeClr>
                </a:solidFill>
              </a:rPr>
              <a:t> </a:t>
            </a:r>
            <a:r>
              <a:rPr dirty="0" err="1">
                <a:solidFill>
                  <a:schemeClr val="bg1">
                    <a:lumMod val="50000"/>
                  </a:schemeClr>
                </a:solidFill>
              </a:rPr>
              <a:t>potrebné</a:t>
            </a:r>
            <a:r>
              <a:rPr dirty="0">
                <a:solidFill>
                  <a:schemeClr val="bg1">
                    <a:lumMod val="50000"/>
                  </a:schemeClr>
                </a:solidFill>
              </a:rPr>
              <a:t> na </a:t>
            </a:r>
            <a:r>
              <a:rPr dirty="0" err="1">
                <a:solidFill>
                  <a:schemeClr val="bg1">
                    <a:lumMod val="50000"/>
                  </a:schemeClr>
                </a:solidFill>
              </a:rPr>
              <a:t>realizáciu</a:t>
            </a:r>
            <a:r>
              <a:rPr dirty="0">
                <a:solidFill>
                  <a:schemeClr val="bg1">
                    <a:lumMod val="50000"/>
                  </a:schemeClr>
                </a:solidFill>
              </a:rPr>
              <a:t> 5 </a:t>
            </a:r>
            <a:r>
              <a:rPr dirty="0" err="1">
                <a:solidFill>
                  <a:schemeClr val="bg1">
                    <a:lumMod val="50000"/>
                  </a:schemeClr>
                </a:solidFill>
              </a:rPr>
              <a:t>krokov</a:t>
            </a:r>
            <a:r>
              <a:rPr dirty="0">
                <a:solidFill>
                  <a:schemeClr val="bg1">
                    <a:lumMod val="50000"/>
                  </a:schemeClr>
                </a:solidFill>
              </a:rPr>
              <a:t> na </a:t>
            </a:r>
            <a:r>
              <a:rPr dirty="0" err="1">
                <a:solidFill>
                  <a:schemeClr val="bg1">
                    <a:lumMod val="50000"/>
                  </a:schemeClr>
                </a:solidFill>
              </a:rPr>
              <a:t>ochranu</a:t>
            </a:r>
            <a:r>
              <a:rPr dirty="0">
                <a:solidFill>
                  <a:schemeClr val="bg1">
                    <a:lumMod val="50000"/>
                  </a:schemeClr>
                </a:solidFill>
              </a:rPr>
              <a:t> </a:t>
            </a:r>
            <a:r>
              <a:rPr dirty="0" err="1">
                <a:solidFill>
                  <a:schemeClr val="bg1">
                    <a:lumMod val="50000"/>
                  </a:schemeClr>
                </a:solidFill>
              </a:rPr>
              <a:t>športovcov</a:t>
            </a:r>
            <a:r>
              <a:rPr dirty="0">
                <a:solidFill>
                  <a:schemeClr val="bg1">
                    <a:lumMod val="50000"/>
                  </a:schemeClr>
                </a:solidFill>
              </a:rPr>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90" name="Text Placeholder 15"/>
          <p:cNvSpPr txBox="1">
            <a:spLocks noGrp="1"/>
          </p:cNvSpPr>
          <p:nvPr>
            <p:ph type="body" idx="1"/>
          </p:nvPr>
        </p:nvSpPr>
        <p:spPr>
          <a:xfrm>
            <a:off x="1767572" y="1460113"/>
            <a:ext cx="10543834" cy="5157503"/>
          </a:xfrm>
          <a:prstGeom prst="rect">
            <a:avLst/>
          </a:prstGeom>
        </p:spPr>
        <p:txBody>
          <a:bodyPr>
            <a:normAutofit/>
          </a:bodyPr>
          <a:lstStyle/>
          <a:p>
            <a:pPr defTabSz="393191">
              <a:spcBef>
                <a:spcPts val="0"/>
              </a:spcBef>
              <a:defRPr sz="2300" b="1" cap="none">
                <a:solidFill>
                  <a:srgbClr val="FF7E79"/>
                </a:solidFill>
                <a:latin typeface="+mj-lt"/>
                <a:ea typeface="+mj-ea"/>
                <a:cs typeface="+mj-cs"/>
                <a:sym typeface="Calibri"/>
              </a:defRPr>
            </a:pPr>
            <a:r>
              <a:rPr dirty="0" err="1"/>
              <a:t>Krok</a:t>
            </a:r>
            <a:r>
              <a:rPr dirty="0"/>
              <a:t> 1 - </a:t>
            </a:r>
            <a:r>
              <a:rPr dirty="0" err="1"/>
              <a:t>Poznajte</a:t>
            </a:r>
            <a:r>
              <a:rPr dirty="0"/>
              <a:t> </a:t>
            </a:r>
            <a:r>
              <a:rPr dirty="0" err="1"/>
              <a:t>fakty</a:t>
            </a:r>
            <a:endParaRPr dirty="0"/>
          </a:p>
          <a:p>
            <a:pPr defTabSz="393191">
              <a:spcBef>
                <a:spcPts val="0"/>
              </a:spcBef>
              <a:defRPr sz="1600" cap="none">
                <a:solidFill>
                  <a:schemeClr val="accent1">
                    <a:lumOff val="-8862"/>
                  </a:schemeClr>
                </a:solidFill>
                <a:latin typeface="+mj-lt"/>
                <a:ea typeface="+mj-ea"/>
                <a:cs typeface="+mj-cs"/>
                <a:sym typeface="Calibri"/>
              </a:defRPr>
            </a:pPr>
            <a:r>
              <a:rPr sz="2800" dirty="0"/>
              <a:t>Ak </a:t>
            </a:r>
            <a:r>
              <a:rPr sz="2800" dirty="0" err="1"/>
              <a:t>sexuálnemu</a:t>
            </a:r>
            <a:r>
              <a:rPr sz="2800" dirty="0"/>
              <a:t> </a:t>
            </a:r>
            <a:r>
              <a:rPr sz="2800" dirty="0" err="1"/>
              <a:t>zneužívaniu</a:t>
            </a:r>
            <a:r>
              <a:rPr sz="2800" dirty="0"/>
              <a:t> </a:t>
            </a:r>
            <a:r>
              <a:rPr sz="2800" dirty="0" err="1"/>
              <a:t>nerozumieme</a:t>
            </a:r>
            <a:r>
              <a:rPr sz="2800" dirty="0"/>
              <a:t>, </a:t>
            </a:r>
            <a:r>
              <a:rPr sz="2800" dirty="0" err="1"/>
              <a:t>nemôžeme</a:t>
            </a:r>
            <a:r>
              <a:rPr sz="2800" dirty="0"/>
              <a:t> ho </a:t>
            </a:r>
            <a:r>
              <a:rPr sz="2800" dirty="0" err="1"/>
              <a:t>zastaviť</a:t>
            </a:r>
            <a:r>
              <a:rPr sz="2800" dirty="0"/>
              <a:t>. </a:t>
            </a:r>
          </a:p>
          <a:p>
            <a:pPr defTabSz="393191">
              <a:spcBef>
                <a:spcPts val="0"/>
              </a:spcBef>
              <a:defRPr sz="1600" b="1" cap="none">
                <a:solidFill>
                  <a:srgbClr val="FF7E79"/>
                </a:solidFill>
                <a:latin typeface="+mj-lt"/>
                <a:ea typeface="+mj-ea"/>
                <a:cs typeface="+mj-cs"/>
                <a:sym typeface="Calibri"/>
              </a:defRPr>
            </a:pPr>
            <a:endParaRPr dirty="0"/>
          </a:p>
          <a:p>
            <a:pPr defTabSz="393191">
              <a:spcBef>
                <a:spcPts val="0"/>
              </a:spcBef>
              <a:defRPr sz="2300" b="1" cap="none">
                <a:solidFill>
                  <a:srgbClr val="FF7E79"/>
                </a:solidFill>
                <a:latin typeface="+mj-lt"/>
                <a:ea typeface="+mj-ea"/>
                <a:cs typeface="+mj-cs"/>
                <a:sym typeface="Calibri"/>
              </a:defRPr>
            </a:pPr>
            <a:r>
              <a:rPr dirty="0" err="1"/>
              <a:t>Krok</a:t>
            </a:r>
            <a:r>
              <a:rPr dirty="0"/>
              <a:t> 2 - </a:t>
            </a:r>
            <a:r>
              <a:rPr dirty="0" err="1"/>
              <a:t>Minimalizujte</a:t>
            </a:r>
            <a:r>
              <a:rPr dirty="0"/>
              <a:t> </a:t>
            </a:r>
            <a:r>
              <a:rPr dirty="0" err="1"/>
              <a:t>príležitosť</a:t>
            </a:r>
            <a:endParaRPr dirty="0"/>
          </a:p>
          <a:p>
            <a:pPr defTabSz="393191">
              <a:spcBef>
                <a:spcPts val="0"/>
              </a:spcBef>
              <a:defRPr sz="1600" cap="none">
                <a:solidFill>
                  <a:schemeClr val="accent1">
                    <a:lumOff val="-8862"/>
                  </a:schemeClr>
                </a:solidFill>
                <a:latin typeface="+mj-lt"/>
                <a:ea typeface="+mj-ea"/>
                <a:cs typeface="+mj-cs"/>
                <a:sym typeface="Calibri"/>
              </a:defRPr>
            </a:pPr>
            <a:r>
              <a:rPr sz="2800" dirty="0" err="1"/>
              <a:t>Bezpečné</a:t>
            </a:r>
            <a:r>
              <a:rPr sz="2800" dirty="0"/>
              <a:t> </a:t>
            </a:r>
            <a:r>
              <a:rPr sz="2800" dirty="0" err="1"/>
              <a:t>prostredie</a:t>
            </a:r>
            <a:r>
              <a:rPr sz="2800" dirty="0"/>
              <a:t> </a:t>
            </a:r>
            <a:r>
              <a:rPr sz="2800" dirty="0" err="1"/>
              <a:t>môže</a:t>
            </a:r>
            <a:r>
              <a:rPr sz="2800" dirty="0"/>
              <a:t> </a:t>
            </a:r>
            <a:r>
              <a:rPr sz="2800" dirty="0" err="1"/>
              <a:t>pomôcť</a:t>
            </a:r>
            <a:r>
              <a:rPr sz="2800" dirty="0"/>
              <a:t> </a:t>
            </a:r>
            <a:r>
              <a:rPr sz="2800" dirty="0" err="1"/>
              <a:t>znížiť</a:t>
            </a:r>
            <a:r>
              <a:rPr sz="2800" dirty="0"/>
              <a:t> </a:t>
            </a:r>
            <a:r>
              <a:rPr sz="2800" dirty="0" err="1"/>
              <a:t>riziko</a:t>
            </a:r>
            <a:r>
              <a:rPr sz="2800" dirty="0"/>
              <a:t> </a:t>
            </a:r>
            <a:r>
              <a:rPr sz="2800" dirty="0" err="1"/>
              <a:t>zneužívania</a:t>
            </a:r>
            <a:r>
              <a:rPr sz="2800" dirty="0"/>
              <a:t>.</a:t>
            </a:r>
          </a:p>
          <a:p>
            <a:pPr defTabSz="393191">
              <a:spcBef>
                <a:spcPts val="0"/>
              </a:spcBef>
              <a:defRPr sz="1600" cap="none">
                <a:solidFill>
                  <a:schemeClr val="accent1">
                    <a:lumOff val="-8862"/>
                  </a:schemeClr>
                </a:solidFill>
                <a:latin typeface="+mj-lt"/>
                <a:ea typeface="+mj-ea"/>
                <a:cs typeface="+mj-cs"/>
                <a:sym typeface="Calibri"/>
              </a:defRPr>
            </a:pPr>
            <a:endParaRPr dirty="0"/>
          </a:p>
          <a:p>
            <a:pPr defTabSz="393191">
              <a:spcBef>
                <a:spcPts val="0"/>
              </a:spcBef>
              <a:defRPr sz="2300" b="1" cap="none">
                <a:solidFill>
                  <a:srgbClr val="FF7E79"/>
                </a:solidFill>
                <a:latin typeface="+mj-lt"/>
                <a:ea typeface="+mj-ea"/>
                <a:cs typeface="+mj-cs"/>
                <a:sym typeface="Calibri"/>
              </a:defRPr>
            </a:pPr>
            <a:r>
              <a:rPr dirty="0" err="1"/>
              <a:t>Krok</a:t>
            </a:r>
            <a:r>
              <a:rPr dirty="0"/>
              <a:t> 3 - </a:t>
            </a:r>
            <a:r>
              <a:rPr dirty="0" err="1"/>
              <a:t>Hovorte</a:t>
            </a:r>
            <a:r>
              <a:rPr dirty="0"/>
              <a:t> o tom </a:t>
            </a:r>
          </a:p>
          <a:p>
            <a:pPr defTabSz="393191">
              <a:spcBef>
                <a:spcPts val="0"/>
              </a:spcBef>
              <a:defRPr sz="1600" cap="none">
                <a:solidFill>
                  <a:schemeClr val="accent1">
                    <a:lumOff val="-8862"/>
                  </a:schemeClr>
                </a:solidFill>
                <a:latin typeface="+mj-lt"/>
                <a:ea typeface="+mj-ea"/>
                <a:cs typeface="+mj-cs"/>
                <a:sym typeface="Calibri"/>
              </a:defRPr>
            </a:pPr>
            <a:r>
              <a:rPr sz="2800" dirty="0" err="1"/>
              <a:t>Otvorené</a:t>
            </a:r>
            <a:r>
              <a:rPr sz="2800" dirty="0"/>
              <a:t> </a:t>
            </a:r>
            <a:r>
              <a:rPr sz="2800" dirty="0" err="1"/>
              <a:t>rozhovory</a:t>
            </a:r>
            <a:r>
              <a:rPr sz="2800" dirty="0"/>
              <a:t> </a:t>
            </a:r>
            <a:r>
              <a:rPr sz="2800" dirty="0" err="1"/>
              <a:t>odbúravajú</a:t>
            </a:r>
            <a:r>
              <a:rPr sz="2800" dirty="0"/>
              <a:t> </a:t>
            </a:r>
            <a:r>
              <a:rPr sz="2800" dirty="0" err="1"/>
              <a:t>bariéry</a:t>
            </a:r>
            <a:r>
              <a:rPr sz="2800" dirty="0"/>
              <a:t> a </a:t>
            </a:r>
            <a:r>
              <a:rPr sz="2800" dirty="0" err="1"/>
              <a:t>znižujú</a:t>
            </a:r>
            <a:r>
              <a:rPr sz="2800" dirty="0"/>
              <a:t> </a:t>
            </a:r>
            <a:r>
              <a:rPr sz="2800" dirty="0" err="1"/>
              <a:t>stigmu</a:t>
            </a:r>
            <a:r>
              <a:rPr sz="2800" dirty="0"/>
              <a:t>.</a:t>
            </a:r>
          </a:p>
          <a:p>
            <a:pPr defTabSz="393191">
              <a:spcBef>
                <a:spcPts val="0"/>
              </a:spcBef>
              <a:defRPr sz="1600" cap="none">
                <a:solidFill>
                  <a:schemeClr val="accent1">
                    <a:lumOff val="-8862"/>
                  </a:schemeClr>
                </a:solidFill>
                <a:latin typeface="+mj-lt"/>
                <a:ea typeface="+mj-ea"/>
                <a:cs typeface="+mj-cs"/>
                <a:sym typeface="Calibri"/>
              </a:defRPr>
            </a:pPr>
            <a:endParaRPr dirty="0"/>
          </a:p>
          <a:p>
            <a:pPr defTabSz="393191">
              <a:spcBef>
                <a:spcPts val="0"/>
              </a:spcBef>
              <a:defRPr sz="2300" b="1" cap="none">
                <a:solidFill>
                  <a:srgbClr val="FF7E79"/>
                </a:solidFill>
                <a:latin typeface="+mj-lt"/>
                <a:ea typeface="+mj-ea"/>
                <a:cs typeface="+mj-cs"/>
                <a:sym typeface="Calibri"/>
              </a:defRPr>
            </a:pPr>
            <a:r>
              <a:rPr dirty="0" err="1"/>
              <a:t>Krok</a:t>
            </a:r>
            <a:r>
              <a:rPr dirty="0"/>
              <a:t> 4 - </a:t>
            </a:r>
            <a:r>
              <a:rPr dirty="0" err="1"/>
              <a:t>Rozpoznajte</a:t>
            </a:r>
            <a:r>
              <a:rPr dirty="0"/>
              <a:t> </a:t>
            </a:r>
            <a:r>
              <a:rPr dirty="0" err="1"/>
              <a:t>príznaky</a:t>
            </a:r>
            <a:endParaRPr dirty="0"/>
          </a:p>
          <a:p>
            <a:pPr defTabSz="393191">
              <a:spcBef>
                <a:spcPts val="0"/>
              </a:spcBef>
              <a:defRPr sz="1600" cap="none">
                <a:solidFill>
                  <a:schemeClr val="accent1">
                    <a:lumOff val="-8862"/>
                  </a:schemeClr>
                </a:solidFill>
                <a:latin typeface="+mj-lt"/>
                <a:ea typeface="+mj-ea"/>
                <a:cs typeface="+mj-cs"/>
                <a:sym typeface="Calibri"/>
              </a:defRPr>
            </a:pPr>
            <a:r>
              <a:rPr sz="2800" dirty="0" err="1">
                <a:solidFill>
                  <a:srgbClr val="002060"/>
                </a:solidFill>
              </a:rPr>
              <a:t>Príznaky</a:t>
            </a:r>
            <a:r>
              <a:rPr sz="2800" dirty="0">
                <a:solidFill>
                  <a:srgbClr val="002060"/>
                </a:solidFill>
              </a:rPr>
              <a:t> </a:t>
            </a:r>
            <a:r>
              <a:rPr sz="2800" dirty="0" err="1">
                <a:solidFill>
                  <a:srgbClr val="002060"/>
                </a:solidFill>
              </a:rPr>
              <a:t>zneužívania</a:t>
            </a:r>
            <a:r>
              <a:rPr sz="2800" dirty="0">
                <a:solidFill>
                  <a:srgbClr val="002060"/>
                </a:solidFill>
              </a:rPr>
              <a:t> </a:t>
            </a:r>
            <a:r>
              <a:rPr sz="2800" dirty="0" err="1">
                <a:solidFill>
                  <a:srgbClr val="002060"/>
                </a:solidFill>
              </a:rPr>
              <a:t>nie</a:t>
            </a:r>
            <a:r>
              <a:rPr sz="2800" dirty="0">
                <a:solidFill>
                  <a:srgbClr val="002060"/>
                </a:solidFill>
              </a:rPr>
              <a:t> </a:t>
            </a:r>
            <a:r>
              <a:rPr sz="2800" dirty="0" err="1">
                <a:solidFill>
                  <a:srgbClr val="002060"/>
                </a:solidFill>
              </a:rPr>
              <a:t>sú</a:t>
            </a:r>
            <a:r>
              <a:rPr sz="2800" dirty="0">
                <a:solidFill>
                  <a:srgbClr val="002060"/>
                </a:solidFill>
              </a:rPr>
              <a:t> </a:t>
            </a:r>
            <a:r>
              <a:rPr sz="2800" dirty="0" err="1">
                <a:solidFill>
                  <a:srgbClr val="002060"/>
                </a:solidFill>
              </a:rPr>
              <a:t>vždy</a:t>
            </a:r>
            <a:r>
              <a:rPr sz="2800" dirty="0">
                <a:solidFill>
                  <a:srgbClr val="002060"/>
                </a:solidFill>
              </a:rPr>
              <a:t> </a:t>
            </a:r>
            <a:r>
              <a:rPr sz="2800" dirty="0" err="1">
                <a:solidFill>
                  <a:srgbClr val="002060"/>
                </a:solidFill>
              </a:rPr>
              <a:t>zjavné</a:t>
            </a:r>
            <a:r>
              <a:rPr sz="2800" dirty="0">
                <a:solidFill>
                  <a:srgbClr val="002060"/>
                </a:solidFill>
              </a:rPr>
              <a:t>, ale </a:t>
            </a:r>
            <a:r>
              <a:rPr sz="2800" dirty="0" err="1">
                <a:solidFill>
                  <a:srgbClr val="002060"/>
                </a:solidFill>
              </a:rPr>
              <a:t>často</a:t>
            </a:r>
            <a:r>
              <a:rPr sz="2800" dirty="0">
                <a:solidFill>
                  <a:srgbClr val="002060"/>
                </a:solidFill>
              </a:rPr>
              <a:t> </a:t>
            </a:r>
            <a:r>
              <a:rPr sz="2800" dirty="0" err="1">
                <a:solidFill>
                  <a:srgbClr val="002060"/>
                </a:solidFill>
              </a:rPr>
              <a:t>sú</a:t>
            </a:r>
            <a:r>
              <a:rPr sz="2800" dirty="0">
                <a:solidFill>
                  <a:srgbClr val="002060"/>
                </a:solidFill>
              </a:rPr>
              <a:t> </a:t>
            </a:r>
            <a:r>
              <a:rPr sz="2800" dirty="0" err="1">
                <a:solidFill>
                  <a:srgbClr val="002060"/>
                </a:solidFill>
              </a:rPr>
              <a:t>prítomné</a:t>
            </a:r>
            <a:r>
              <a:rPr sz="2800" dirty="0">
                <a:solidFill>
                  <a:srgbClr val="002060"/>
                </a:solidFill>
              </a:rPr>
              <a:t>. </a:t>
            </a:r>
          </a:p>
          <a:p>
            <a:pPr defTabSz="393191">
              <a:spcBef>
                <a:spcPts val="0"/>
              </a:spcBef>
              <a:defRPr sz="1600" cap="none">
                <a:solidFill>
                  <a:schemeClr val="accent1">
                    <a:lumOff val="-8862"/>
                  </a:schemeClr>
                </a:solidFill>
                <a:latin typeface="+mj-lt"/>
                <a:ea typeface="+mj-ea"/>
                <a:cs typeface="+mj-cs"/>
                <a:sym typeface="Calibri"/>
              </a:defRPr>
            </a:pPr>
            <a:endParaRPr dirty="0"/>
          </a:p>
          <a:p>
            <a:pPr defTabSz="393191">
              <a:spcBef>
                <a:spcPts val="0"/>
              </a:spcBef>
              <a:defRPr sz="2300" b="1" cap="none">
                <a:solidFill>
                  <a:srgbClr val="FF7E79"/>
                </a:solidFill>
                <a:latin typeface="+mj-lt"/>
                <a:ea typeface="+mj-ea"/>
                <a:cs typeface="+mj-cs"/>
                <a:sym typeface="Calibri"/>
              </a:defRPr>
            </a:pPr>
            <a:r>
              <a:rPr dirty="0" err="1"/>
              <a:t>Krok</a:t>
            </a:r>
            <a:r>
              <a:rPr dirty="0"/>
              <a:t> 5 - </a:t>
            </a:r>
            <a:r>
              <a:rPr dirty="0" err="1"/>
              <a:t>Reagujte</a:t>
            </a:r>
            <a:r>
              <a:rPr dirty="0"/>
              <a:t> </a:t>
            </a:r>
            <a:r>
              <a:rPr dirty="0" err="1"/>
              <a:t>zodpovedne</a:t>
            </a:r>
            <a:endParaRPr dirty="0"/>
          </a:p>
          <a:p>
            <a:pPr defTabSz="393191">
              <a:spcBef>
                <a:spcPts val="0"/>
              </a:spcBef>
              <a:defRPr sz="1600" cap="none">
                <a:solidFill>
                  <a:schemeClr val="accent1">
                    <a:lumOff val="-8862"/>
                  </a:schemeClr>
                </a:solidFill>
                <a:latin typeface="+mj-lt"/>
                <a:ea typeface="+mj-ea"/>
                <a:cs typeface="+mj-cs"/>
                <a:sym typeface="Calibri"/>
              </a:defRPr>
            </a:pPr>
            <a:r>
              <a:rPr sz="2400" dirty="0"/>
              <a:t>Je </a:t>
            </a:r>
            <a:r>
              <a:rPr sz="2400" dirty="0" err="1"/>
              <a:t>našou</a:t>
            </a:r>
            <a:r>
              <a:rPr sz="2400" dirty="0"/>
              <a:t> </a:t>
            </a:r>
            <a:r>
              <a:rPr sz="2400" dirty="0" err="1"/>
              <a:t>povinnosťou</a:t>
            </a:r>
            <a:r>
              <a:rPr sz="2400" dirty="0"/>
              <a:t> </a:t>
            </a:r>
            <a:r>
              <a:rPr sz="2400" dirty="0" err="1"/>
              <a:t>primerane</a:t>
            </a:r>
            <a:r>
              <a:rPr sz="2400" dirty="0"/>
              <a:t> </a:t>
            </a:r>
            <a:r>
              <a:rPr sz="2400" dirty="0" err="1"/>
              <a:t>reagovať</a:t>
            </a:r>
            <a:r>
              <a:rPr sz="2400" dirty="0"/>
              <a:t> na </a:t>
            </a:r>
            <a:r>
              <a:rPr sz="2400" dirty="0" err="1"/>
              <a:t>podozrenie</a:t>
            </a:r>
            <a:r>
              <a:rPr lang="en-US" sz="2400" dirty="0"/>
              <a:t> a</a:t>
            </a:r>
            <a:r>
              <a:rPr sz="2400" dirty="0"/>
              <a:t> </a:t>
            </a:r>
            <a:r>
              <a:rPr sz="2400" dirty="0" err="1"/>
              <a:t>odhalenie</a:t>
            </a:r>
            <a:r>
              <a:rPr sz="2400" dirty="0"/>
              <a:t> </a:t>
            </a:r>
            <a:r>
              <a:rPr sz="2400" dirty="0" err="1"/>
              <a:t>zneužívania</a:t>
            </a:r>
            <a:r>
              <a:rPr sz="2400" dirty="0"/>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Off val="23725"/>
          </a:schemeClr>
        </a:solidFill>
        <a:effectLst/>
      </p:bgPr>
    </p:bg>
    <p:spTree>
      <p:nvGrpSpPr>
        <p:cNvPr id="1" name=""/>
        <p:cNvGrpSpPr/>
        <p:nvPr/>
      </p:nvGrpSpPr>
      <p:grpSpPr>
        <a:xfrm>
          <a:off x="0" y="0"/>
          <a:ext cx="0" cy="0"/>
          <a:chOff x="0" y="0"/>
          <a:chExt cx="0" cy="0"/>
        </a:xfrm>
      </p:grpSpPr>
      <p:sp>
        <p:nvSpPr>
          <p:cNvPr id="492" name="Otvorená komunikácia a zdravé hranice"/>
          <p:cNvSpPr txBox="1">
            <a:spLocks noGrp="1"/>
          </p:cNvSpPr>
          <p:nvPr>
            <p:ph type="body" sz="quarter" idx="1"/>
          </p:nvPr>
        </p:nvSpPr>
        <p:spPr>
          <a:xfrm>
            <a:off x="320119" y="543164"/>
            <a:ext cx="10482606" cy="974726"/>
          </a:xfrm>
          <a:prstGeom prst="rect">
            <a:avLst/>
          </a:prstGeom>
        </p:spPr>
        <p:txBody>
          <a:bodyPr>
            <a:noAutofit/>
          </a:bodyPr>
          <a:lstStyle>
            <a:lvl1pPr defTabSz="630936">
              <a:spcBef>
                <a:spcPts val="600"/>
              </a:spcBef>
              <a:defRPr sz="2800"/>
            </a:lvl1pPr>
          </a:lstStyle>
          <a:p>
            <a:pPr algn="ctr"/>
            <a:r>
              <a:rPr sz="4000" dirty="0" err="1">
                <a:solidFill>
                  <a:srgbClr val="002060"/>
                </a:solidFill>
              </a:rPr>
              <a:t>Otvorená</a:t>
            </a:r>
            <a:r>
              <a:rPr sz="4000" dirty="0">
                <a:solidFill>
                  <a:srgbClr val="002060"/>
                </a:solidFill>
              </a:rPr>
              <a:t> </a:t>
            </a:r>
            <a:r>
              <a:rPr sz="4000" dirty="0" err="1">
                <a:solidFill>
                  <a:srgbClr val="002060"/>
                </a:solidFill>
              </a:rPr>
              <a:t>komunikácia</a:t>
            </a:r>
            <a:endParaRPr sz="4000" dirty="0">
              <a:solidFill>
                <a:srgbClr val="002060"/>
              </a:solidFill>
            </a:endParaRPr>
          </a:p>
        </p:txBody>
      </p:sp>
      <p:pic>
        <p:nvPicPr>
          <p:cNvPr id="14338" name="Picture 2" descr="I've Never Told Anyone': Study Examines Why Sexual Assault Victims Remain  Silent | Diverse: Issues In Higher Education">
            <a:extLst>
              <a:ext uri="{FF2B5EF4-FFF2-40B4-BE49-F238E27FC236}">
                <a16:creationId xmlns:a16="http://schemas.microsoft.com/office/drawing/2014/main" id="{E943BF68-95B4-B897-B64B-21B361439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792" y="1766740"/>
            <a:ext cx="5091260" cy="5091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xt Placeholder 15"/>
          <p:cNvSpPr txBox="1">
            <a:spLocks noGrp="1"/>
          </p:cNvSpPr>
          <p:nvPr>
            <p:ph type="body" sz="half" idx="1"/>
          </p:nvPr>
        </p:nvSpPr>
        <p:spPr>
          <a:xfrm>
            <a:off x="124287" y="1265786"/>
            <a:ext cx="11993731" cy="4691954"/>
          </a:xfrm>
          <a:prstGeom prst="rect">
            <a:avLst/>
          </a:prstGeom>
        </p:spPr>
        <p:txBody>
          <a:bodyPr lIns="88900" tIns="88900" rIns="88900" bIns="88900">
            <a:normAutofit/>
          </a:bodyPr>
          <a:lstStyle/>
          <a:p>
            <a:pPr>
              <a:defRPr sz="2800" cap="none">
                <a:solidFill>
                  <a:srgbClr val="FBD4FF"/>
                </a:solidFill>
                <a:latin typeface="Tahoma"/>
                <a:ea typeface="Tahoma"/>
                <a:cs typeface="Tahoma"/>
                <a:sym typeface="Tahoma"/>
              </a:defRPr>
            </a:pPr>
            <a:r>
              <a:rPr lang="en-US" dirty="0"/>
              <a:t>      </a:t>
            </a:r>
            <a:r>
              <a:rPr dirty="0" err="1"/>
              <a:t>Vytvorenie</a:t>
            </a:r>
            <a:r>
              <a:rPr dirty="0"/>
              <a:t> </a:t>
            </a:r>
            <a:r>
              <a:rPr dirty="0" err="1"/>
              <a:t>otvorenej</a:t>
            </a:r>
            <a:r>
              <a:rPr dirty="0"/>
              <a:t> </a:t>
            </a:r>
            <a:r>
              <a:rPr dirty="0" err="1"/>
              <a:t>komunikácie</a:t>
            </a:r>
            <a:r>
              <a:rPr dirty="0"/>
              <a:t> </a:t>
            </a:r>
            <a:r>
              <a:rPr dirty="0" err="1"/>
              <a:t>medzi</a:t>
            </a:r>
            <a:r>
              <a:rPr dirty="0"/>
              <a:t> </a:t>
            </a:r>
            <a:r>
              <a:rPr dirty="0" err="1"/>
              <a:t>trénermi</a:t>
            </a:r>
            <a:r>
              <a:rPr lang="en-US" dirty="0"/>
              <a:t> a </a:t>
            </a:r>
            <a:r>
              <a:rPr lang="en-US" dirty="0" err="1"/>
              <a:t>rodičmi</a:t>
            </a:r>
            <a:endParaRPr dirty="0"/>
          </a:p>
          <a:p>
            <a:pPr>
              <a:defRPr sz="2200" cap="none">
                <a:solidFill>
                  <a:srgbClr val="FBD4FF"/>
                </a:solidFill>
                <a:latin typeface="Tahoma"/>
                <a:ea typeface="Tahoma"/>
                <a:cs typeface="Tahoma"/>
                <a:sym typeface="Tahoma"/>
              </a:defRPr>
            </a:pPr>
            <a:endParaRPr dirty="0"/>
          </a:p>
          <a:p>
            <a:pPr marL="1029201" lvl="1" indent="-200526" defTabSz="457200">
              <a:lnSpc>
                <a:spcPct val="120000"/>
              </a:lnSpc>
              <a:spcBef>
                <a:spcPts val="0"/>
              </a:spcBef>
              <a:tabLst>
                <a:tab pos="266700" algn="l"/>
              </a:tabLst>
              <a:defRPr sz="2500" cap="none">
                <a:solidFill>
                  <a:srgbClr val="00FDFF"/>
                </a:solidFill>
                <a:latin typeface="Tahoma"/>
                <a:ea typeface="Tahoma"/>
                <a:cs typeface="Tahoma"/>
                <a:sym typeface="Tahoma"/>
              </a:defRPr>
            </a:pPr>
            <a:r>
              <a:rPr lang="en-US" sz="3600" dirty="0"/>
              <a:t> </a:t>
            </a:r>
            <a:r>
              <a:rPr sz="3600" dirty="0" err="1"/>
              <a:t>Buďte</a:t>
            </a:r>
            <a:r>
              <a:rPr sz="3600" dirty="0"/>
              <a:t> </a:t>
            </a:r>
            <a:r>
              <a:rPr sz="3600" dirty="0" err="1"/>
              <a:t>dôveryhodní</a:t>
            </a:r>
            <a:endParaRPr sz="3600" dirty="0"/>
          </a:p>
          <a:p>
            <a:pPr marL="1029201" lvl="1" indent="-200526" defTabSz="457200">
              <a:lnSpc>
                <a:spcPct val="120000"/>
              </a:lnSpc>
              <a:spcBef>
                <a:spcPts val="0"/>
              </a:spcBef>
              <a:tabLst>
                <a:tab pos="266700" algn="l"/>
              </a:tabLst>
              <a:defRPr sz="2500" cap="none">
                <a:solidFill>
                  <a:srgbClr val="00FDFF"/>
                </a:solidFill>
                <a:latin typeface="Tahoma"/>
                <a:ea typeface="Tahoma"/>
                <a:cs typeface="Tahoma"/>
                <a:sym typeface="Tahoma"/>
              </a:defRPr>
            </a:pPr>
            <a:r>
              <a:rPr lang="en-US" sz="3600" dirty="0"/>
              <a:t> </a:t>
            </a:r>
            <a:r>
              <a:rPr sz="3600" dirty="0" err="1"/>
              <a:t>Hovorte</a:t>
            </a:r>
            <a:r>
              <a:rPr sz="3600" dirty="0"/>
              <a:t> </a:t>
            </a:r>
            <a:r>
              <a:rPr sz="3600" dirty="0" err="1"/>
              <a:t>jednoducho</a:t>
            </a:r>
            <a:endParaRPr sz="3600" dirty="0"/>
          </a:p>
          <a:p>
            <a:pPr marL="1029201" lvl="1" indent="-200526" defTabSz="457200">
              <a:lnSpc>
                <a:spcPct val="120000"/>
              </a:lnSpc>
              <a:spcBef>
                <a:spcPts val="0"/>
              </a:spcBef>
              <a:tabLst>
                <a:tab pos="266700" algn="l"/>
              </a:tabLst>
              <a:defRPr sz="2500" cap="none">
                <a:solidFill>
                  <a:srgbClr val="00FDFF"/>
                </a:solidFill>
                <a:latin typeface="Tahoma"/>
                <a:ea typeface="Tahoma"/>
                <a:cs typeface="Tahoma"/>
                <a:sym typeface="Tahoma"/>
              </a:defRPr>
            </a:pPr>
            <a:r>
              <a:rPr lang="en-US" sz="3600" dirty="0"/>
              <a:t> </a:t>
            </a:r>
            <a:r>
              <a:rPr sz="3600" dirty="0" err="1"/>
              <a:t>Opakujte</a:t>
            </a:r>
            <a:r>
              <a:rPr sz="3600" dirty="0"/>
              <a:t> </a:t>
            </a:r>
            <a:r>
              <a:rPr sz="3600" dirty="0" err="1"/>
              <a:t>veľa</a:t>
            </a:r>
            <a:r>
              <a:rPr sz="3600" dirty="0"/>
              <a:t> </a:t>
            </a:r>
            <a:r>
              <a:rPr sz="3600" dirty="0" err="1"/>
              <a:t>krát</a:t>
            </a:r>
            <a:endParaRPr sz="3600" dirty="0"/>
          </a:p>
          <a:p>
            <a:pPr marL="1029201" lvl="1" indent="-200526" defTabSz="457200">
              <a:lnSpc>
                <a:spcPct val="120000"/>
              </a:lnSpc>
              <a:spcBef>
                <a:spcPts val="0"/>
              </a:spcBef>
              <a:tabLst>
                <a:tab pos="266700" algn="l"/>
              </a:tabLst>
              <a:defRPr sz="2500" cap="none">
                <a:solidFill>
                  <a:srgbClr val="00FDFF"/>
                </a:solidFill>
                <a:latin typeface="Tahoma"/>
                <a:ea typeface="Tahoma"/>
                <a:cs typeface="Tahoma"/>
                <a:sym typeface="Tahoma"/>
              </a:defRPr>
            </a:pPr>
            <a:r>
              <a:rPr lang="en-US" sz="3600" dirty="0"/>
              <a:t> </a:t>
            </a:r>
            <a:r>
              <a:rPr sz="3600" dirty="0" err="1"/>
              <a:t>Buďte</a:t>
            </a:r>
            <a:r>
              <a:rPr sz="3600" dirty="0"/>
              <a:t> </a:t>
            </a:r>
            <a:r>
              <a:rPr sz="3600" dirty="0" err="1"/>
              <a:t>dobrým</a:t>
            </a:r>
            <a:r>
              <a:rPr sz="3600" dirty="0"/>
              <a:t> </a:t>
            </a:r>
            <a:r>
              <a:rPr sz="3600" dirty="0" err="1"/>
              <a:t>príkladom</a:t>
            </a:r>
            <a:endParaRPr sz="3600" dirty="0"/>
          </a:p>
          <a:p>
            <a:pPr marL="1029201" lvl="1" indent="-200526" defTabSz="457200">
              <a:lnSpc>
                <a:spcPct val="120000"/>
              </a:lnSpc>
              <a:spcBef>
                <a:spcPts val="0"/>
              </a:spcBef>
              <a:tabLst>
                <a:tab pos="266700" algn="l"/>
              </a:tabLst>
              <a:defRPr sz="2500" cap="none">
                <a:solidFill>
                  <a:srgbClr val="00FDFF"/>
                </a:solidFill>
                <a:latin typeface="Tahoma"/>
                <a:ea typeface="Tahoma"/>
                <a:cs typeface="Tahoma"/>
                <a:sym typeface="Tahoma"/>
              </a:defRPr>
            </a:pPr>
            <a:r>
              <a:rPr lang="en-US" sz="3600" dirty="0"/>
              <a:t> </a:t>
            </a:r>
            <a:r>
              <a:rPr sz="3600" dirty="0" err="1"/>
              <a:t>Počúvajte</a:t>
            </a:r>
            <a:endParaRPr sz="3600" dirty="0"/>
          </a:p>
        </p:txBody>
      </p:sp>
      <p:pic>
        <p:nvPicPr>
          <p:cNvPr id="495" name="Obrázok" descr="Obrázok"/>
          <p:cNvPicPr>
            <a:picLocks noChangeAspect="1"/>
          </p:cNvPicPr>
          <p:nvPr/>
        </p:nvPicPr>
        <p:blipFill>
          <a:blip r:embed="rId2"/>
          <a:stretch>
            <a:fillRect/>
          </a:stretch>
        </p:blipFill>
        <p:spPr>
          <a:xfrm>
            <a:off x="8359816" y="2229503"/>
            <a:ext cx="2113704" cy="3658332"/>
          </a:xfrm>
          <a:prstGeom prst="rect">
            <a:avLst/>
          </a:prstGeom>
          <a:ln w="12700">
            <a:miter lim="400000"/>
          </a:ln>
          <a:effectLst>
            <a:outerShdw blurRad="190500" dist="12700" dir="5400000" rotWithShape="0">
              <a:srgbClr val="000000">
                <a:alpha val="75000"/>
              </a:srgbClr>
            </a:outerShdw>
          </a:effectLst>
        </p:spPr>
      </p:pic>
      <p:sp>
        <p:nvSpPr>
          <p:cNvPr id="496" name="Special Olympics"/>
          <p:cNvSpPr txBox="1"/>
          <p:nvPr/>
        </p:nvSpPr>
        <p:spPr>
          <a:xfrm>
            <a:off x="8975015" y="2629747"/>
            <a:ext cx="883304"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800">
                <a:solidFill>
                  <a:srgbClr val="FFFFFF"/>
                </a:solidFill>
                <a:latin typeface="Gill Sans MT"/>
                <a:ea typeface="Gill Sans MT"/>
                <a:cs typeface="Gill Sans MT"/>
                <a:sym typeface="Gill Sans MT"/>
              </a:defRPr>
            </a:lvl1pPr>
          </a:lstStyle>
          <a:p>
            <a:r>
              <a:t>Special Olympics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0A0D0"/>
        </a:solidFill>
        <a:effectLst/>
      </p:bgPr>
    </p:bg>
    <p:spTree>
      <p:nvGrpSpPr>
        <p:cNvPr id="1" name=""/>
        <p:cNvGrpSpPr/>
        <p:nvPr/>
      </p:nvGrpSpPr>
      <p:grpSpPr>
        <a:xfrm>
          <a:off x="0" y="0"/>
          <a:ext cx="0" cy="0"/>
          <a:chOff x="0" y="0"/>
          <a:chExt cx="0" cy="0"/>
        </a:xfrm>
      </p:grpSpPr>
      <p:sp>
        <p:nvSpPr>
          <p:cNvPr id="498" name="Text Placeholder 15"/>
          <p:cNvSpPr txBox="1">
            <a:spLocks noGrp="1"/>
          </p:cNvSpPr>
          <p:nvPr>
            <p:ph type="body" sz="half" idx="1"/>
          </p:nvPr>
        </p:nvSpPr>
        <p:spPr>
          <a:xfrm>
            <a:off x="754145" y="1374351"/>
            <a:ext cx="11010507" cy="4024022"/>
          </a:xfrm>
          <a:prstGeom prst="rect">
            <a:avLst/>
          </a:prstGeom>
        </p:spPr>
        <p:txBody>
          <a:bodyPr lIns="88900" tIns="88900" rIns="88900" bIns="88900"/>
          <a:lstStyle/>
          <a:p>
            <a:pPr defTabSz="584200">
              <a:spcBef>
                <a:spcPts val="0"/>
              </a:spcBef>
              <a:defRPr sz="2800" cap="none">
                <a:solidFill>
                  <a:schemeClr val="accent1"/>
                </a:solidFill>
                <a:latin typeface="Tahoma"/>
                <a:ea typeface="Tahoma"/>
                <a:cs typeface="Tahoma"/>
                <a:sym typeface="Tahoma"/>
              </a:defRPr>
            </a:pPr>
            <a:r>
              <a:rPr sz="3600" dirty="0" err="1">
                <a:solidFill>
                  <a:srgbClr val="002060"/>
                </a:solidFill>
              </a:rPr>
              <a:t>Vytvorenie</a:t>
            </a:r>
            <a:r>
              <a:rPr sz="3600" dirty="0">
                <a:solidFill>
                  <a:srgbClr val="002060"/>
                </a:solidFill>
              </a:rPr>
              <a:t> </a:t>
            </a:r>
            <a:r>
              <a:rPr sz="3600" dirty="0" err="1">
                <a:solidFill>
                  <a:srgbClr val="002060"/>
                </a:solidFill>
              </a:rPr>
              <a:t>otvorenej</a:t>
            </a:r>
            <a:r>
              <a:rPr sz="3600" dirty="0">
                <a:solidFill>
                  <a:srgbClr val="002060"/>
                </a:solidFill>
              </a:rPr>
              <a:t> </a:t>
            </a:r>
            <a:r>
              <a:rPr sz="3600" dirty="0" err="1">
                <a:solidFill>
                  <a:srgbClr val="002060"/>
                </a:solidFill>
              </a:rPr>
              <a:t>komunikácie</a:t>
            </a:r>
            <a:r>
              <a:rPr sz="3600" dirty="0">
                <a:solidFill>
                  <a:srgbClr val="002060"/>
                </a:solidFill>
              </a:rPr>
              <a:t> </a:t>
            </a:r>
            <a:r>
              <a:rPr lang="en-US" sz="3600" dirty="0">
                <a:solidFill>
                  <a:srgbClr val="002060"/>
                </a:solidFill>
              </a:rPr>
              <a:t>so</a:t>
            </a:r>
            <a:r>
              <a:rPr sz="3600" dirty="0">
                <a:solidFill>
                  <a:srgbClr val="002060"/>
                </a:solidFill>
              </a:rPr>
              <a:t> </a:t>
            </a:r>
            <a:r>
              <a:rPr sz="3600" dirty="0" err="1">
                <a:solidFill>
                  <a:srgbClr val="002060"/>
                </a:solidFill>
              </a:rPr>
              <a:t>športovcami</a:t>
            </a:r>
            <a:endParaRPr sz="3600" dirty="0">
              <a:solidFill>
                <a:srgbClr val="002060"/>
              </a:solidFill>
            </a:endParaRPr>
          </a:p>
          <a:p>
            <a:pPr defTabSz="584200">
              <a:spcBef>
                <a:spcPts val="0"/>
              </a:spcBef>
              <a:defRPr sz="2200" cap="none">
                <a:solidFill>
                  <a:srgbClr val="FEDDFC"/>
                </a:solidFill>
                <a:latin typeface="Tahoma"/>
                <a:ea typeface="Tahoma"/>
                <a:cs typeface="Tahoma"/>
                <a:sym typeface="Tahoma"/>
              </a:defRPr>
            </a:pPr>
            <a:endParaRPr lang="en-US" dirty="0"/>
          </a:p>
          <a:p>
            <a:pPr defTabSz="584200">
              <a:spcBef>
                <a:spcPts val="0"/>
              </a:spcBef>
              <a:defRPr sz="2200" cap="none">
                <a:solidFill>
                  <a:srgbClr val="FEDDFC"/>
                </a:solidFill>
                <a:latin typeface="Tahoma"/>
                <a:ea typeface="Tahoma"/>
                <a:cs typeface="Tahoma"/>
                <a:sym typeface="Tahoma"/>
              </a:defRPr>
            </a:pPr>
            <a:endParaRPr dirty="0"/>
          </a:p>
          <a:p>
            <a:pPr marL="190500" indent="-190500" defTabSz="457200">
              <a:lnSpc>
                <a:spcPct val="120000"/>
              </a:lnSpc>
              <a:spcBef>
                <a:spcPts val="0"/>
              </a:spcBef>
              <a:buSzPct val="100000"/>
              <a:buChar char="•"/>
              <a:defRPr sz="2500" cap="none">
                <a:solidFill>
                  <a:srgbClr val="FFCFD7"/>
                </a:solidFill>
                <a:latin typeface="Tahoma"/>
                <a:ea typeface="Tahoma"/>
                <a:cs typeface="Tahoma"/>
                <a:sym typeface="Tahoma"/>
              </a:defRPr>
            </a:pPr>
            <a:r>
              <a:rPr lang="en-US" sz="3600" dirty="0">
                <a:solidFill>
                  <a:srgbClr val="7030A0"/>
                </a:solidFill>
              </a:rPr>
              <a:t> </a:t>
            </a:r>
            <a:r>
              <a:rPr sz="3600" dirty="0" err="1">
                <a:solidFill>
                  <a:srgbClr val="7030A0"/>
                </a:solidFill>
              </a:rPr>
              <a:t>Slobodne</a:t>
            </a:r>
            <a:r>
              <a:rPr sz="3600" dirty="0">
                <a:solidFill>
                  <a:srgbClr val="7030A0"/>
                </a:solidFill>
              </a:rPr>
              <a:t> </a:t>
            </a:r>
            <a:r>
              <a:rPr sz="3600" dirty="0" err="1">
                <a:solidFill>
                  <a:srgbClr val="7030A0"/>
                </a:solidFill>
              </a:rPr>
              <a:t>hovorte</a:t>
            </a:r>
            <a:endParaRPr sz="3600" dirty="0">
              <a:solidFill>
                <a:srgbClr val="7030A0"/>
              </a:solidFill>
            </a:endParaRPr>
          </a:p>
          <a:p>
            <a:pPr marL="190500" indent="-190500" defTabSz="457200">
              <a:lnSpc>
                <a:spcPct val="120000"/>
              </a:lnSpc>
              <a:spcBef>
                <a:spcPts val="0"/>
              </a:spcBef>
              <a:buSzPct val="100000"/>
              <a:buChar char="•"/>
              <a:defRPr sz="2500" cap="none">
                <a:solidFill>
                  <a:srgbClr val="FFCFD7"/>
                </a:solidFill>
                <a:latin typeface="Tahoma"/>
                <a:ea typeface="Tahoma"/>
                <a:cs typeface="Tahoma"/>
                <a:sym typeface="Tahoma"/>
              </a:defRPr>
            </a:pPr>
            <a:r>
              <a:rPr lang="en-US" sz="3600" dirty="0">
                <a:solidFill>
                  <a:srgbClr val="7030A0"/>
                </a:solidFill>
              </a:rPr>
              <a:t> </a:t>
            </a:r>
            <a:r>
              <a:rPr sz="3600" dirty="0" err="1">
                <a:solidFill>
                  <a:srgbClr val="7030A0"/>
                </a:solidFill>
              </a:rPr>
              <a:t>Buďte</a:t>
            </a:r>
            <a:r>
              <a:rPr sz="3600" dirty="0">
                <a:solidFill>
                  <a:srgbClr val="7030A0"/>
                </a:solidFill>
              </a:rPr>
              <a:t> </a:t>
            </a:r>
            <a:r>
              <a:rPr sz="3600" dirty="0" err="1">
                <a:solidFill>
                  <a:srgbClr val="7030A0"/>
                </a:solidFill>
              </a:rPr>
              <a:t>sebavedomí</a:t>
            </a:r>
            <a:endParaRPr sz="3600" dirty="0">
              <a:solidFill>
                <a:srgbClr val="7030A0"/>
              </a:solidFill>
            </a:endParaRPr>
          </a:p>
          <a:p>
            <a:pPr marL="190500" indent="-190500" defTabSz="457200">
              <a:lnSpc>
                <a:spcPct val="120000"/>
              </a:lnSpc>
              <a:spcBef>
                <a:spcPts val="0"/>
              </a:spcBef>
              <a:buSzPct val="100000"/>
              <a:buChar char="•"/>
              <a:defRPr sz="2500" cap="none">
                <a:solidFill>
                  <a:srgbClr val="FFCFD7"/>
                </a:solidFill>
                <a:latin typeface="Tahoma"/>
                <a:ea typeface="Tahoma"/>
                <a:cs typeface="Tahoma"/>
                <a:sym typeface="Tahoma"/>
              </a:defRPr>
            </a:pPr>
            <a:r>
              <a:rPr lang="en-US" sz="3600" dirty="0">
                <a:solidFill>
                  <a:srgbClr val="7030A0"/>
                </a:solidFill>
              </a:rPr>
              <a:t> </a:t>
            </a:r>
            <a:r>
              <a:rPr sz="3600" dirty="0" err="1">
                <a:solidFill>
                  <a:srgbClr val="7030A0"/>
                </a:solidFill>
              </a:rPr>
              <a:t>Povedzte</a:t>
            </a:r>
            <a:r>
              <a:rPr sz="3600" dirty="0">
                <a:solidFill>
                  <a:srgbClr val="7030A0"/>
                </a:solidFill>
              </a:rPr>
              <a:t>, </a:t>
            </a:r>
            <a:r>
              <a:rPr sz="3600" dirty="0" err="1">
                <a:solidFill>
                  <a:srgbClr val="7030A0"/>
                </a:solidFill>
              </a:rPr>
              <a:t>čo</a:t>
            </a:r>
            <a:r>
              <a:rPr sz="3600" dirty="0">
                <a:solidFill>
                  <a:srgbClr val="7030A0"/>
                </a:solidFill>
              </a:rPr>
              <a:t> </a:t>
            </a:r>
            <a:r>
              <a:rPr sz="3600" dirty="0" err="1">
                <a:solidFill>
                  <a:srgbClr val="7030A0"/>
                </a:solidFill>
              </a:rPr>
              <a:t>sa</a:t>
            </a:r>
            <a:r>
              <a:rPr sz="3600" dirty="0">
                <a:solidFill>
                  <a:srgbClr val="7030A0"/>
                </a:solidFill>
              </a:rPr>
              <a:t> </a:t>
            </a:r>
            <a:r>
              <a:rPr sz="3600" dirty="0" err="1">
                <a:solidFill>
                  <a:srgbClr val="7030A0"/>
                </a:solidFill>
              </a:rPr>
              <a:t>vám</a:t>
            </a:r>
            <a:r>
              <a:rPr sz="3600" dirty="0">
                <a:solidFill>
                  <a:srgbClr val="7030A0"/>
                </a:solidFill>
              </a:rPr>
              <a:t> </a:t>
            </a:r>
            <a:r>
              <a:rPr sz="3600" dirty="0" err="1">
                <a:solidFill>
                  <a:srgbClr val="7030A0"/>
                </a:solidFill>
              </a:rPr>
              <a:t>nepáči</a:t>
            </a:r>
            <a:endParaRPr sz="3600" dirty="0">
              <a:solidFill>
                <a:srgbClr val="7030A0"/>
              </a:solidFill>
            </a:endParaRPr>
          </a:p>
        </p:txBody>
      </p:sp>
      <p:pic>
        <p:nvPicPr>
          <p:cNvPr id="499" name="Obrázok" descr="Obrázok"/>
          <p:cNvPicPr>
            <a:picLocks noChangeAspect="1"/>
          </p:cNvPicPr>
          <p:nvPr/>
        </p:nvPicPr>
        <p:blipFill>
          <a:blip r:embed="rId2"/>
          <a:stretch>
            <a:fillRect/>
          </a:stretch>
        </p:blipFill>
        <p:spPr>
          <a:xfrm>
            <a:off x="7414287" y="2567699"/>
            <a:ext cx="3144460" cy="2274492"/>
          </a:xfrm>
          <a:prstGeom prst="rect">
            <a:avLst/>
          </a:prstGeom>
          <a:ln w="12700">
            <a:miter lim="400000"/>
          </a:ln>
          <a:effectLst>
            <a:reflection stA="50000" endPos="40000" dir="5400000" sy="-100000" algn="bl" rotWithShape="0"/>
          </a:effec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501" name="Predchádzanie rizikám sexuálneho zneužívania"/>
          <p:cNvSpPr txBox="1">
            <a:spLocks noGrp="1"/>
          </p:cNvSpPr>
          <p:nvPr>
            <p:ph type="body" sz="quarter" idx="1"/>
          </p:nvPr>
        </p:nvSpPr>
        <p:spPr>
          <a:xfrm>
            <a:off x="-161106" y="1017923"/>
            <a:ext cx="11040543" cy="974726"/>
          </a:xfrm>
          <a:prstGeom prst="rect">
            <a:avLst/>
          </a:prstGeom>
        </p:spPr>
        <p:txBody>
          <a:bodyPr>
            <a:noAutofit/>
          </a:bodyPr>
          <a:lstStyle>
            <a:lvl1pPr defTabSz="630936">
              <a:spcBef>
                <a:spcPts val="600"/>
              </a:spcBef>
              <a:defRPr sz="2800" b="0"/>
            </a:lvl1pPr>
          </a:lstStyle>
          <a:p>
            <a:pPr algn="ctr"/>
            <a:r>
              <a:rPr sz="3600" dirty="0" err="1">
                <a:solidFill>
                  <a:schemeClr val="tx1"/>
                </a:solidFill>
              </a:rPr>
              <a:t>Predchádzanie</a:t>
            </a:r>
            <a:r>
              <a:rPr sz="3600" dirty="0">
                <a:solidFill>
                  <a:schemeClr val="tx1"/>
                </a:solidFill>
              </a:rPr>
              <a:t> </a:t>
            </a:r>
            <a:r>
              <a:rPr sz="3600" dirty="0" err="1">
                <a:solidFill>
                  <a:schemeClr val="tx1"/>
                </a:solidFill>
              </a:rPr>
              <a:t>rizikám</a:t>
            </a:r>
            <a:r>
              <a:rPr sz="3600" dirty="0">
                <a:solidFill>
                  <a:schemeClr val="tx1"/>
                </a:solidFill>
              </a:rPr>
              <a:t> </a:t>
            </a:r>
            <a:endParaRPr lang="en-US" sz="3600" dirty="0">
              <a:solidFill>
                <a:schemeClr val="tx1"/>
              </a:solidFill>
            </a:endParaRPr>
          </a:p>
          <a:p>
            <a:pPr algn="ctr"/>
            <a:r>
              <a:rPr sz="3600" dirty="0" err="1">
                <a:solidFill>
                  <a:schemeClr val="tx1"/>
                </a:solidFill>
              </a:rPr>
              <a:t>sexuálneho</a:t>
            </a:r>
            <a:r>
              <a:rPr sz="3600" dirty="0">
                <a:solidFill>
                  <a:schemeClr val="tx1"/>
                </a:solidFill>
              </a:rPr>
              <a:t> </a:t>
            </a:r>
            <a:r>
              <a:rPr sz="3600" dirty="0" err="1">
                <a:solidFill>
                  <a:schemeClr val="tx1"/>
                </a:solidFill>
              </a:rPr>
              <a:t>zneužívania</a:t>
            </a:r>
            <a:endParaRPr sz="3600" dirty="0">
              <a:solidFill>
                <a:schemeClr val="tx1"/>
              </a:solidFill>
            </a:endParaRPr>
          </a:p>
        </p:txBody>
      </p:sp>
      <p:pic>
        <p:nvPicPr>
          <p:cNvPr id="15362" name="Picture 2" descr="What is the Statute of Limitations for Childhood Sexual Abuse in WA?">
            <a:extLst>
              <a:ext uri="{FF2B5EF4-FFF2-40B4-BE49-F238E27FC236}">
                <a16:creationId xmlns:a16="http://schemas.microsoft.com/office/drawing/2014/main" id="{88B85CB6-C9C8-E440-E328-DCE66BD44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50" y="3079823"/>
            <a:ext cx="5027895" cy="334857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Age Limit for Reporting of Child Sexual Abuse Till 25: A Boon or a Bane?">
            <a:extLst>
              <a:ext uri="{FF2B5EF4-FFF2-40B4-BE49-F238E27FC236}">
                <a16:creationId xmlns:a16="http://schemas.microsoft.com/office/drawing/2014/main" id="{02450F81-AABD-D4F0-9A31-636E41836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42" y="3079823"/>
            <a:ext cx="5027895" cy="3345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FD7"/>
        </a:solidFill>
        <a:effectLst/>
      </p:bgPr>
    </p:bg>
    <p:spTree>
      <p:nvGrpSpPr>
        <p:cNvPr id="1" name=""/>
        <p:cNvGrpSpPr/>
        <p:nvPr/>
      </p:nvGrpSpPr>
      <p:grpSpPr>
        <a:xfrm>
          <a:off x="0" y="0"/>
          <a:ext cx="0" cy="0"/>
          <a:chOff x="0" y="0"/>
          <a:chExt cx="0" cy="0"/>
        </a:xfrm>
      </p:grpSpPr>
      <p:sp>
        <p:nvSpPr>
          <p:cNvPr id="503" name="Text Placeholder 15"/>
          <p:cNvSpPr txBox="1">
            <a:spLocks noGrp="1"/>
          </p:cNvSpPr>
          <p:nvPr>
            <p:ph type="body" sz="half" idx="1"/>
          </p:nvPr>
        </p:nvSpPr>
        <p:spPr>
          <a:xfrm>
            <a:off x="1761985" y="1604689"/>
            <a:ext cx="6684429" cy="3866792"/>
          </a:xfrm>
          <a:prstGeom prst="rect">
            <a:avLst/>
          </a:prstGeom>
        </p:spPr>
        <p:txBody>
          <a:bodyPr/>
          <a:lstStyle/>
          <a:p>
            <a:pPr marL="250657" indent="-250657">
              <a:lnSpc>
                <a:spcPct val="120000"/>
              </a:lnSpc>
              <a:buSzPct val="100000"/>
              <a:buChar char="•"/>
              <a:defRPr sz="2500" cap="none">
                <a:solidFill>
                  <a:schemeClr val="accent3"/>
                </a:solidFill>
                <a:latin typeface="Tahoma"/>
                <a:ea typeface="Tahoma"/>
                <a:cs typeface="Tahoma"/>
                <a:sym typeface="Tahoma"/>
              </a:defRPr>
            </a:pPr>
            <a:r>
              <a:rPr dirty="0" err="1"/>
              <a:t>Eliminácia</a:t>
            </a:r>
            <a:r>
              <a:rPr dirty="0"/>
              <a:t> </a:t>
            </a:r>
            <a:r>
              <a:rPr dirty="0" err="1"/>
              <a:t>situácií</a:t>
            </a:r>
            <a:r>
              <a:rPr dirty="0"/>
              <a:t> </a:t>
            </a:r>
            <a:r>
              <a:rPr dirty="0" err="1"/>
              <a:t>jeden</a:t>
            </a:r>
            <a:r>
              <a:rPr dirty="0"/>
              <a:t> na </a:t>
            </a:r>
            <a:r>
              <a:rPr dirty="0" err="1"/>
              <a:t>jedného</a:t>
            </a:r>
            <a:endParaRPr dirty="0"/>
          </a:p>
          <a:p>
            <a:pPr marL="250657" indent="-250657">
              <a:lnSpc>
                <a:spcPct val="120000"/>
              </a:lnSpc>
              <a:buSzPct val="100000"/>
              <a:buChar char="•"/>
              <a:defRPr sz="2500" cap="none">
                <a:solidFill>
                  <a:schemeClr val="accent3"/>
                </a:solidFill>
                <a:latin typeface="Tahoma"/>
                <a:ea typeface="Tahoma"/>
                <a:cs typeface="Tahoma"/>
                <a:sym typeface="Tahoma"/>
              </a:defRPr>
            </a:pPr>
            <a:r>
              <a:rPr dirty="0" err="1"/>
              <a:t>Dozor</a:t>
            </a:r>
            <a:r>
              <a:rPr dirty="0"/>
              <a:t> </a:t>
            </a:r>
            <a:r>
              <a:rPr dirty="0" err="1"/>
              <a:t>viacerými</a:t>
            </a:r>
            <a:r>
              <a:rPr dirty="0"/>
              <a:t> </a:t>
            </a:r>
            <a:r>
              <a:rPr dirty="0" err="1"/>
              <a:t>trénermi</a:t>
            </a:r>
            <a:r>
              <a:rPr dirty="0"/>
              <a:t> </a:t>
            </a:r>
          </a:p>
          <a:p>
            <a:pPr marL="250657" indent="-250657">
              <a:lnSpc>
                <a:spcPct val="120000"/>
              </a:lnSpc>
              <a:buSzPct val="100000"/>
              <a:buChar char="•"/>
              <a:defRPr sz="2500" cap="none">
                <a:solidFill>
                  <a:schemeClr val="accent3"/>
                </a:solidFill>
                <a:latin typeface="Tahoma"/>
                <a:ea typeface="Tahoma"/>
                <a:cs typeface="Tahoma"/>
                <a:sym typeface="Tahoma"/>
              </a:defRPr>
            </a:pPr>
            <a:r>
              <a:rPr dirty="0" err="1"/>
              <a:t>Politika</a:t>
            </a:r>
            <a:r>
              <a:rPr dirty="0"/>
              <a:t> </a:t>
            </a:r>
            <a:r>
              <a:rPr dirty="0" err="1"/>
              <a:t>otvorených</a:t>
            </a:r>
            <a:r>
              <a:rPr dirty="0"/>
              <a:t> </a:t>
            </a:r>
            <a:r>
              <a:rPr dirty="0" err="1"/>
              <a:t>dverí</a:t>
            </a:r>
            <a:r>
              <a:rPr dirty="0"/>
              <a:t> - </a:t>
            </a:r>
            <a:r>
              <a:rPr dirty="0" err="1"/>
              <a:t>všetky</a:t>
            </a:r>
            <a:r>
              <a:rPr dirty="0"/>
              <a:t> </a:t>
            </a:r>
            <a:r>
              <a:rPr dirty="0" err="1"/>
              <a:t>interakcie</a:t>
            </a:r>
            <a:r>
              <a:rPr dirty="0"/>
              <a:t> </a:t>
            </a:r>
            <a:r>
              <a:rPr dirty="0" err="1"/>
              <a:t>sú</a:t>
            </a:r>
            <a:r>
              <a:rPr dirty="0"/>
              <a:t> </a:t>
            </a:r>
            <a:r>
              <a:rPr dirty="0" err="1"/>
              <a:t>pozorovateľné</a:t>
            </a:r>
            <a:r>
              <a:rPr dirty="0"/>
              <a:t> a </a:t>
            </a:r>
            <a:r>
              <a:rPr dirty="0" err="1"/>
              <a:t>prerušiteľné</a:t>
            </a:r>
            <a:endParaRPr dirty="0"/>
          </a:p>
          <a:p>
            <a:pPr marL="250657" indent="-250657">
              <a:lnSpc>
                <a:spcPct val="120000"/>
              </a:lnSpc>
              <a:buSzPct val="100000"/>
              <a:buChar char="•"/>
              <a:defRPr sz="2500" cap="none">
                <a:solidFill>
                  <a:schemeClr val="accent3"/>
                </a:solidFill>
                <a:latin typeface="Tahoma"/>
                <a:ea typeface="Tahoma"/>
                <a:cs typeface="Tahoma"/>
                <a:sym typeface="Tahoma"/>
              </a:defRPr>
            </a:pPr>
            <a:r>
              <a:rPr dirty="0" err="1"/>
              <a:t>Vyhýbanie</a:t>
            </a:r>
            <a:r>
              <a:rPr dirty="0"/>
              <a:t> </a:t>
            </a:r>
            <a:r>
              <a:rPr dirty="0" err="1"/>
              <a:t>sa</a:t>
            </a:r>
            <a:r>
              <a:rPr dirty="0"/>
              <a:t> </a:t>
            </a:r>
            <a:r>
              <a:rPr dirty="0" err="1"/>
              <a:t>skrytým</a:t>
            </a:r>
            <a:r>
              <a:rPr dirty="0"/>
              <a:t> </a:t>
            </a:r>
            <a:r>
              <a:rPr dirty="0" err="1"/>
              <a:t>miestam</a:t>
            </a:r>
            <a:endParaRPr dirty="0"/>
          </a:p>
        </p:txBody>
      </p:sp>
      <p:pic>
        <p:nvPicPr>
          <p:cNvPr id="504" name="picture-34.jpeg" descr="picture-34.jpeg"/>
          <p:cNvPicPr>
            <a:picLocks noChangeAspect="1"/>
          </p:cNvPicPr>
          <p:nvPr/>
        </p:nvPicPr>
        <p:blipFill>
          <a:blip r:embed="rId2">
            <a:alphaModFix amt="81626"/>
          </a:blip>
          <a:srcRect l="17053" t="25450" b="14767"/>
          <a:stretch>
            <a:fillRect/>
          </a:stretch>
        </p:blipFill>
        <p:spPr>
          <a:xfrm>
            <a:off x="7439251" y="3538085"/>
            <a:ext cx="3474819" cy="2561858"/>
          </a:xfrm>
          <a:prstGeom prst="rect">
            <a:avLst/>
          </a:prstGeom>
          <a:ln w="12700">
            <a:miter lim="400000"/>
          </a:ln>
          <a:effectLst>
            <a:outerShdw blurRad="190500" dist="12700" dir="5400000" rotWithShape="0">
              <a:srgbClr val="000000">
                <a:alpha val="75000"/>
              </a:srgbClr>
            </a:outerShdw>
          </a:effectLst>
        </p:spPr>
      </p:pic>
      <p:sp>
        <p:nvSpPr>
          <p:cNvPr id="505" name="Tréner"/>
          <p:cNvSpPr txBox="1"/>
          <p:nvPr/>
        </p:nvSpPr>
        <p:spPr>
          <a:xfrm>
            <a:off x="7684347" y="5227278"/>
            <a:ext cx="762067" cy="169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ts val="600"/>
              </a:lnSpc>
              <a:tabLst>
                <a:tab pos="444500" algn="l"/>
              </a:tabLst>
              <a:defRPr sz="600" b="1">
                <a:solidFill>
                  <a:srgbClr val="FEFEFE"/>
                </a:solidFill>
                <a:latin typeface="Times New Roman"/>
                <a:ea typeface="Times New Roman"/>
                <a:cs typeface="Times New Roman"/>
                <a:sym typeface="Times New Roman"/>
              </a:defRPr>
            </a:lvl1pPr>
          </a:lstStyle>
          <a:p>
            <a:r>
              <a:rPr dirty="0" err="1"/>
              <a:t>Tréner</a:t>
            </a:r>
            <a:endParaRPr dirty="0"/>
          </a:p>
        </p:txBody>
      </p:sp>
      <p:sp>
        <p:nvSpPr>
          <p:cNvPr id="506" name="Tréner"/>
          <p:cNvSpPr txBox="1"/>
          <p:nvPr/>
        </p:nvSpPr>
        <p:spPr>
          <a:xfrm>
            <a:off x="10212551" y="4117373"/>
            <a:ext cx="462560" cy="169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nSpc>
                <a:spcPts val="600"/>
              </a:lnSpc>
              <a:tabLst>
                <a:tab pos="444500" algn="l"/>
              </a:tabLst>
              <a:defRPr sz="600" b="1">
                <a:solidFill>
                  <a:srgbClr val="FEFEFE"/>
                </a:solidFill>
                <a:latin typeface="Times New Roman"/>
                <a:ea typeface="Times New Roman"/>
                <a:cs typeface="Times New Roman"/>
                <a:sym typeface="Times New Roman"/>
              </a:defRPr>
            </a:lvl1pPr>
          </a:lstStyle>
          <a:p>
            <a:r>
              <a:rPr dirty="0"/>
              <a:t> </a:t>
            </a:r>
            <a:r>
              <a:rPr dirty="0" err="1"/>
              <a:t>Tréner</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Off val="20980"/>
          </a:schemeClr>
        </a:solidFill>
        <a:effectLst/>
      </p:bgPr>
    </p:bg>
    <p:spTree>
      <p:nvGrpSpPr>
        <p:cNvPr id="1" name=""/>
        <p:cNvGrpSpPr/>
        <p:nvPr/>
      </p:nvGrpSpPr>
      <p:grpSpPr>
        <a:xfrm>
          <a:off x="0" y="0"/>
          <a:ext cx="0" cy="0"/>
          <a:chOff x="0" y="0"/>
          <a:chExt cx="0" cy="0"/>
        </a:xfrm>
      </p:grpSpPr>
      <p:sp>
        <p:nvSpPr>
          <p:cNvPr id="508" name="Intervencia svedka"/>
          <p:cNvSpPr txBox="1">
            <a:spLocks noGrp="1"/>
          </p:cNvSpPr>
          <p:nvPr>
            <p:ph type="body" sz="quarter" idx="1"/>
          </p:nvPr>
        </p:nvSpPr>
        <p:spPr>
          <a:xfrm>
            <a:off x="1870849" y="740852"/>
            <a:ext cx="6072190" cy="974726"/>
          </a:xfrm>
          <a:prstGeom prst="rect">
            <a:avLst/>
          </a:prstGeom>
        </p:spPr>
        <p:txBody>
          <a:bodyPr/>
          <a:lstStyle>
            <a:lvl1pPr>
              <a:defRPr sz="3800"/>
            </a:lvl1pPr>
          </a:lstStyle>
          <a:p>
            <a:r>
              <a:rPr dirty="0" err="1">
                <a:solidFill>
                  <a:schemeClr val="tx1"/>
                </a:solidFill>
              </a:rPr>
              <a:t>Intervencia</a:t>
            </a:r>
            <a:r>
              <a:rPr dirty="0"/>
              <a:t> </a:t>
            </a:r>
            <a:r>
              <a:rPr dirty="0" err="1">
                <a:solidFill>
                  <a:schemeClr val="tx1"/>
                </a:solidFill>
              </a:rPr>
              <a:t>svedka</a:t>
            </a:r>
            <a:endParaRPr dirty="0">
              <a:solidFill>
                <a:schemeClr val="tx1"/>
              </a:solidFill>
            </a:endParaRPr>
          </a:p>
        </p:txBody>
      </p:sp>
      <p:pic>
        <p:nvPicPr>
          <p:cNvPr id="16386" name="Picture 2" descr="Filing a Civil Lawsuit for Child Sexual Abuse | Quinnan Law">
            <a:extLst>
              <a:ext uri="{FF2B5EF4-FFF2-40B4-BE49-F238E27FC236}">
                <a16:creationId xmlns:a16="http://schemas.microsoft.com/office/drawing/2014/main" id="{101324F6-0E2B-73B6-9637-A635411EF6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4470" y="1558957"/>
            <a:ext cx="7082673" cy="3984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ext Placeholder 15"/>
          <p:cNvSpPr txBox="1">
            <a:spLocks noGrp="1"/>
          </p:cNvSpPr>
          <p:nvPr>
            <p:ph type="body" sz="half" idx="1"/>
          </p:nvPr>
        </p:nvSpPr>
        <p:spPr>
          <a:xfrm>
            <a:off x="828103" y="1866213"/>
            <a:ext cx="10352087" cy="2608068"/>
          </a:xfrm>
          <a:prstGeom prst="rect">
            <a:avLst/>
          </a:prstGeom>
        </p:spPr>
        <p:txBody>
          <a:bodyPr>
            <a:normAutofit/>
          </a:bodyPr>
          <a:lstStyle/>
          <a:p>
            <a:pPr marL="291764" indent="-291764" defTabSz="886967">
              <a:spcBef>
                <a:spcPts val="900"/>
              </a:spcBef>
              <a:buSzPct val="100000"/>
              <a:buChar char="•"/>
              <a:defRPr sz="2900" cap="none">
                <a:solidFill>
                  <a:schemeClr val="accent6">
                    <a:lumOff val="23725"/>
                  </a:schemeClr>
                </a:solidFill>
                <a:latin typeface="Tahoma"/>
                <a:ea typeface="Tahoma"/>
                <a:cs typeface="Tahoma"/>
                <a:sym typeface="Tahoma"/>
              </a:defRPr>
            </a:pPr>
            <a:r>
              <a:rPr dirty="0" err="1"/>
              <a:t>Svedok</a:t>
            </a:r>
            <a:r>
              <a:rPr dirty="0"/>
              <a:t> je </a:t>
            </a:r>
            <a:r>
              <a:rPr dirty="0" err="1"/>
              <a:t>osoba</a:t>
            </a:r>
            <a:r>
              <a:rPr dirty="0"/>
              <a:t>, </a:t>
            </a:r>
            <a:r>
              <a:rPr dirty="0" err="1"/>
              <a:t>ktorá</a:t>
            </a:r>
            <a:r>
              <a:rPr dirty="0"/>
              <a:t> je </a:t>
            </a:r>
            <a:r>
              <a:rPr dirty="0" err="1"/>
              <a:t>pozorovateľom</a:t>
            </a:r>
            <a:r>
              <a:rPr dirty="0"/>
              <a:t> </a:t>
            </a:r>
            <a:r>
              <a:rPr dirty="0" err="1"/>
              <a:t>porušenia</a:t>
            </a:r>
            <a:r>
              <a:rPr dirty="0"/>
              <a:t> </a:t>
            </a:r>
            <a:r>
              <a:rPr dirty="0" err="1"/>
              <a:t>hraníc</a:t>
            </a:r>
            <a:r>
              <a:rPr lang="en-US" dirty="0"/>
              <a:t>,</a:t>
            </a:r>
            <a:r>
              <a:rPr dirty="0"/>
              <a:t> </a:t>
            </a:r>
            <a:r>
              <a:rPr dirty="0" err="1"/>
              <a:t>alebo</a:t>
            </a:r>
            <a:r>
              <a:rPr dirty="0"/>
              <a:t> </a:t>
            </a:r>
            <a:r>
              <a:rPr dirty="0" err="1"/>
              <a:t>vidí</a:t>
            </a:r>
            <a:r>
              <a:rPr dirty="0"/>
              <a:t> </a:t>
            </a:r>
            <a:r>
              <a:rPr dirty="0" err="1"/>
              <a:t>situáciu</a:t>
            </a:r>
            <a:r>
              <a:rPr dirty="0"/>
              <a:t>, v </a:t>
            </a:r>
            <a:r>
              <a:rPr dirty="0" err="1"/>
              <a:t>ktorej</a:t>
            </a:r>
            <a:r>
              <a:rPr dirty="0"/>
              <a:t> je </a:t>
            </a:r>
            <a:r>
              <a:rPr dirty="0" err="1"/>
              <a:t>športovec</a:t>
            </a:r>
            <a:r>
              <a:rPr dirty="0"/>
              <a:t> </a:t>
            </a:r>
            <a:r>
              <a:rPr dirty="0" err="1"/>
              <a:t>zraniteľný</a:t>
            </a:r>
            <a:r>
              <a:rPr dirty="0"/>
              <a:t>. </a:t>
            </a:r>
          </a:p>
          <a:p>
            <a:pPr marL="291764" indent="-291764" defTabSz="886967">
              <a:spcBef>
                <a:spcPts val="900"/>
              </a:spcBef>
              <a:buSzPct val="100000"/>
              <a:buChar char="•"/>
              <a:defRPr sz="2900" cap="none">
                <a:solidFill>
                  <a:schemeClr val="accent6">
                    <a:lumOff val="23725"/>
                  </a:schemeClr>
                </a:solidFill>
                <a:latin typeface="Tahoma"/>
                <a:ea typeface="Tahoma"/>
                <a:cs typeface="Tahoma"/>
                <a:sym typeface="Tahoma"/>
              </a:defRPr>
            </a:pPr>
            <a:r>
              <a:rPr dirty="0"/>
              <a:t>Je v </a:t>
            </a:r>
            <a:r>
              <a:rPr dirty="0" err="1"/>
              <a:t>poriadku</a:t>
            </a:r>
            <a:r>
              <a:rPr dirty="0"/>
              <a:t>, </a:t>
            </a:r>
            <a:r>
              <a:rPr dirty="0" err="1"/>
              <a:t>ak</a:t>
            </a:r>
            <a:r>
              <a:rPr dirty="0"/>
              <a:t> </a:t>
            </a:r>
            <a:r>
              <a:rPr dirty="0" err="1"/>
              <a:t>sa</a:t>
            </a:r>
            <a:r>
              <a:rPr dirty="0"/>
              <a:t> </a:t>
            </a:r>
            <a:r>
              <a:rPr dirty="0" err="1"/>
              <a:t>váš</a:t>
            </a:r>
            <a:r>
              <a:rPr dirty="0"/>
              <a:t> </a:t>
            </a:r>
            <a:r>
              <a:rPr dirty="0" err="1"/>
              <a:t>zásah</a:t>
            </a:r>
            <a:r>
              <a:rPr dirty="0"/>
              <a:t> </a:t>
            </a:r>
            <a:r>
              <a:rPr dirty="0" err="1"/>
              <a:t>uskutoční</a:t>
            </a:r>
            <a:r>
              <a:rPr dirty="0"/>
              <a:t> pred </a:t>
            </a:r>
            <a:r>
              <a:rPr dirty="0" err="1"/>
              <a:t>ostatnými</a:t>
            </a:r>
            <a:r>
              <a:rPr dirty="0"/>
              <a:t>. </a:t>
            </a:r>
            <a:r>
              <a:rPr dirty="0" err="1"/>
              <a:t>Pomáha</a:t>
            </a:r>
            <a:r>
              <a:rPr dirty="0"/>
              <a:t> to </a:t>
            </a:r>
            <a:r>
              <a:rPr dirty="0" err="1"/>
              <a:t>uistiť</a:t>
            </a:r>
            <a:r>
              <a:rPr dirty="0"/>
              <a:t> </a:t>
            </a:r>
            <a:r>
              <a:rPr dirty="0" err="1"/>
              <a:t>športovcov</a:t>
            </a:r>
            <a:r>
              <a:rPr dirty="0"/>
              <a:t>, </a:t>
            </a:r>
            <a:r>
              <a:rPr dirty="0" err="1"/>
              <a:t>že</a:t>
            </a:r>
            <a:r>
              <a:rPr dirty="0"/>
              <a:t> </a:t>
            </a:r>
            <a:r>
              <a:rPr dirty="0" err="1"/>
              <a:t>viete</a:t>
            </a:r>
            <a:r>
              <a:rPr dirty="0"/>
              <a:t>, </a:t>
            </a:r>
            <a:r>
              <a:rPr dirty="0" err="1"/>
              <a:t>aké</a:t>
            </a:r>
            <a:r>
              <a:rPr dirty="0"/>
              <a:t> </a:t>
            </a:r>
            <a:r>
              <a:rPr dirty="0" err="1"/>
              <a:t>sú</a:t>
            </a:r>
            <a:r>
              <a:rPr dirty="0"/>
              <a:t> </a:t>
            </a:r>
            <a:r>
              <a:rPr dirty="0" err="1"/>
              <a:t>hranice</a:t>
            </a:r>
            <a:r>
              <a:rPr dirty="0"/>
              <a:t> a </a:t>
            </a:r>
            <a:r>
              <a:rPr dirty="0" err="1"/>
              <a:t>budete</a:t>
            </a:r>
            <a:r>
              <a:rPr dirty="0"/>
              <a:t> ich </a:t>
            </a:r>
            <a:r>
              <a:rPr dirty="0" err="1"/>
              <a:t>chrániť</a:t>
            </a:r>
            <a:r>
              <a:rPr dirty="0"/>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satOff val="-8097"/>
            <a:lumOff val="-10509"/>
          </a:schemeClr>
        </a:solidFill>
        <a:effectLst/>
      </p:bgPr>
    </p:bg>
    <p:spTree>
      <p:nvGrpSpPr>
        <p:cNvPr id="1" name=""/>
        <p:cNvGrpSpPr/>
        <p:nvPr/>
      </p:nvGrpSpPr>
      <p:grpSpPr>
        <a:xfrm>
          <a:off x="0" y="0"/>
          <a:ext cx="0" cy="0"/>
          <a:chOff x="0" y="0"/>
          <a:chExt cx="0" cy="0"/>
        </a:xfrm>
      </p:grpSpPr>
      <p:sp>
        <p:nvSpPr>
          <p:cNvPr id="512" name="Text Placeholder 15"/>
          <p:cNvSpPr txBox="1">
            <a:spLocks noGrp="1"/>
          </p:cNvSpPr>
          <p:nvPr>
            <p:ph type="body" sz="quarter" idx="1"/>
          </p:nvPr>
        </p:nvSpPr>
        <p:spPr>
          <a:xfrm>
            <a:off x="1810271" y="1332906"/>
            <a:ext cx="9872358" cy="1063626"/>
          </a:xfrm>
          <a:prstGeom prst="rect">
            <a:avLst/>
          </a:prstGeom>
        </p:spPr>
        <p:txBody>
          <a:bodyPr>
            <a:normAutofit/>
          </a:bodyPr>
          <a:lstStyle>
            <a:lvl1pPr>
              <a:defRPr sz="3000" cap="none">
                <a:solidFill>
                  <a:srgbClr val="FF8AD8"/>
                </a:solidFill>
                <a:latin typeface="Tahoma"/>
                <a:ea typeface="Tahoma"/>
                <a:cs typeface="Tahoma"/>
                <a:sym typeface="Tahoma"/>
              </a:defRPr>
            </a:lvl1pPr>
          </a:lstStyle>
          <a:p>
            <a:r>
              <a:rPr sz="3600" dirty="0" err="1">
                <a:solidFill>
                  <a:schemeClr val="tx1"/>
                </a:solidFill>
              </a:rPr>
              <a:t>Čo</a:t>
            </a:r>
            <a:r>
              <a:rPr sz="3600" dirty="0">
                <a:solidFill>
                  <a:schemeClr val="tx1"/>
                </a:solidFill>
              </a:rPr>
              <a:t> je </a:t>
            </a:r>
            <a:r>
              <a:rPr sz="3600" dirty="0" err="1">
                <a:solidFill>
                  <a:schemeClr val="tx1"/>
                </a:solidFill>
              </a:rPr>
              <a:t>intervencia</a:t>
            </a:r>
            <a:r>
              <a:rPr sz="3600" dirty="0">
                <a:solidFill>
                  <a:schemeClr val="tx1"/>
                </a:solidFill>
              </a:rPr>
              <a:t> </a:t>
            </a:r>
            <a:r>
              <a:rPr sz="3600" dirty="0" err="1">
                <a:solidFill>
                  <a:schemeClr val="tx1"/>
                </a:solidFill>
              </a:rPr>
              <a:t>svedka</a:t>
            </a:r>
            <a:r>
              <a:rPr sz="3600" dirty="0">
                <a:solidFill>
                  <a:schemeClr val="tx1"/>
                </a:solidFill>
              </a:rPr>
              <a:t>?</a:t>
            </a:r>
          </a:p>
        </p:txBody>
      </p:sp>
      <p:sp>
        <p:nvSpPr>
          <p:cNvPr id="513" name="Text Placeholder 20"/>
          <p:cNvSpPr>
            <a:spLocks noGrp="1"/>
          </p:cNvSpPr>
          <p:nvPr>
            <p:ph type="body" idx="22"/>
          </p:nvPr>
        </p:nvSpPr>
        <p:spPr>
          <a:xfrm>
            <a:off x="1679853" y="2406265"/>
            <a:ext cx="7950270" cy="313228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lstStyle/>
          <a:p>
            <a:pPr marL="320841" indent="-320841" defTabSz="584200">
              <a:spcBef>
                <a:spcPts val="0"/>
              </a:spcBef>
              <a:buSzPct val="100000"/>
              <a:buChar char="•"/>
              <a:defRPr sz="3000">
                <a:solidFill>
                  <a:srgbClr val="00FDFF"/>
                </a:solidFill>
              </a:defRPr>
            </a:pPr>
            <a:r>
              <a:rPr dirty="0">
                <a:solidFill>
                  <a:schemeClr val="accent5">
                    <a:lumMod val="25000"/>
                  </a:schemeClr>
                </a:solidFill>
              </a:rPr>
              <a:t> </a:t>
            </a:r>
            <a:r>
              <a:rPr dirty="0" err="1">
                <a:solidFill>
                  <a:schemeClr val="accent5">
                    <a:lumMod val="25000"/>
                  </a:schemeClr>
                </a:solidFill>
              </a:rPr>
              <a:t>Spozorujete</a:t>
            </a:r>
            <a:r>
              <a:rPr dirty="0">
                <a:solidFill>
                  <a:schemeClr val="accent5">
                    <a:lumMod val="25000"/>
                  </a:schemeClr>
                </a:solidFill>
              </a:rPr>
              <a:t>,  </a:t>
            </a:r>
            <a:r>
              <a:rPr dirty="0" err="1">
                <a:solidFill>
                  <a:schemeClr val="accent5">
                    <a:lumMod val="25000"/>
                  </a:schemeClr>
                </a:solidFill>
              </a:rPr>
              <a:t>že</a:t>
            </a:r>
            <a:r>
              <a:rPr dirty="0">
                <a:solidFill>
                  <a:schemeClr val="accent5">
                    <a:lumMod val="25000"/>
                  </a:schemeClr>
                </a:solidFill>
              </a:rPr>
              <a:t> </a:t>
            </a:r>
            <a:r>
              <a:rPr dirty="0" err="1">
                <a:solidFill>
                  <a:schemeClr val="accent5">
                    <a:lumMod val="25000"/>
                  </a:schemeClr>
                </a:solidFill>
              </a:rPr>
              <a:t>sa</a:t>
            </a:r>
            <a:r>
              <a:rPr dirty="0">
                <a:solidFill>
                  <a:schemeClr val="accent5">
                    <a:lumMod val="25000"/>
                  </a:schemeClr>
                </a:solidFill>
              </a:rPr>
              <a:t> </a:t>
            </a:r>
            <a:r>
              <a:rPr dirty="0" err="1">
                <a:solidFill>
                  <a:schemeClr val="accent5">
                    <a:lumMod val="25000"/>
                  </a:schemeClr>
                </a:solidFill>
              </a:rPr>
              <a:t>niekomu</a:t>
            </a:r>
            <a:r>
              <a:rPr dirty="0">
                <a:solidFill>
                  <a:schemeClr val="accent5">
                    <a:lumMod val="25000"/>
                  </a:schemeClr>
                </a:solidFill>
              </a:rPr>
              <a:t> </a:t>
            </a:r>
            <a:r>
              <a:rPr dirty="0" err="1">
                <a:solidFill>
                  <a:schemeClr val="accent5">
                    <a:lumMod val="25000"/>
                  </a:schemeClr>
                </a:solidFill>
              </a:rPr>
              <a:t>deje</a:t>
            </a:r>
            <a:r>
              <a:rPr dirty="0">
                <a:solidFill>
                  <a:schemeClr val="accent5">
                    <a:lumMod val="25000"/>
                  </a:schemeClr>
                </a:solidFill>
              </a:rPr>
              <a:t> </a:t>
            </a:r>
            <a:r>
              <a:rPr dirty="0" err="1">
                <a:solidFill>
                  <a:schemeClr val="accent5">
                    <a:lumMod val="25000"/>
                  </a:schemeClr>
                </a:solidFill>
              </a:rPr>
              <a:t>niečo</a:t>
            </a:r>
            <a:r>
              <a:rPr dirty="0">
                <a:solidFill>
                  <a:schemeClr val="accent5">
                    <a:lumMod val="25000"/>
                  </a:schemeClr>
                </a:solidFill>
              </a:rPr>
              <a:t> </a:t>
            </a:r>
            <a:r>
              <a:rPr dirty="0" err="1">
                <a:solidFill>
                  <a:schemeClr val="accent5">
                    <a:lumMod val="25000"/>
                  </a:schemeClr>
                </a:solidFill>
              </a:rPr>
              <a:t>zlé</a:t>
            </a:r>
            <a:endParaRPr dirty="0">
              <a:solidFill>
                <a:schemeClr val="accent5">
                  <a:lumMod val="25000"/>
                </a:schemeClr>
              </a:solidFill>
            </a:endParaRPr>
          </a:p>
          <a:p>
            <a:pPr defTabSz="584200">
              <a:spcBef>
                <a:spcPts val="0"/>
              </a:spcBef>
              <a:defRPr sz="3000">
                <a:solidFill>
                  <a:srgbClr val="00FDFF"/>
                </a:solidFill>
              </a:defRPr>
            </a:pPr>
            <a:endParaRPr dirty="0">
              <a:solidFill>
                <a:schemeClr val="accent5">
                  <a:lumMod val="25000"/>
                </a:schemeClr>
              </a:solidFill>
            </a:endParaRPr>
          </a:p>
          <a:p>
            <a:pPr marL="320841" indent="-320841" defTabSz="584200">
              <a:spcBef>
                <a:spcPts val="0"/>
              </a:spcBef>
              <a:buSzPct val="100000"/>
              <a:buChar char="•"/>
              <a:defRPr sz="3000">
                <a:solidFill>
                  <a:srgbClr val="00FDFF"/>
                </a:solidFill>
              </a:defRPr>
            </a:pPr>
            <a:r>
              <a:rPr dirty="0">
                <a:solidFill>
                  <a:schemeClr val="accent5">
                    <a:lumMod val="25000"/>
                  </a:schemeClr>
                </a:solidFill>
              </a:rPr>
              <a:t> </a:t>
            </a:r>
            <a:r>
              <a:rPr dirty="0" err="1">
                <a:solidFill>
                  <a:schemeClr val="accent5">
                    <a:lumMod val="25000"/>
                  </a:schemeClr>
                </a:solidFill>
              </a:rPr>
              <a:t>Vidíte</a:t>
            </a:r>
            <a:r>
              <a:rPr dirty="0">
                <a:solidFill>
                  <a:schemeClr val="accent5">
                    <a:lumMod val="25000"/>
                  </a:schemeClr>
                </a:solidFill>
              </a:rPr>
              <a:t> </a:t>
            </a:r>
            <a:r>
              <a:rPr dirty="0" err="1">
                <a:solidFill>
                  <a:schemeClr val="accent5">
                    <a:lumMod val="25000"/>
                  </a:schemeClr>
                </a:solidFill>
              </a:rPr>
              <a:t>sexuálne</a:t>
            </a:r>
            <a:r>
              <a:rPr dirty="0">
                <a:solidFill>
                  <a:schemeClr val="accent5">
                    <a:lumMod val="25000"/>
                  </a:schemeClr>
                </a:solidFill>
              </a:rPr>
              <a:t> </a:t>
            </a:r>
            <a:r>
              <a:rPr dirty="0" err="1">
                <a:solidFill>
                  <a:schemeClr val="accent5">
                    <a:lumMod val="25000"/>
                  </a:schemeClr>
                </a:solidFill>
              </a:rPr>
              <a:t>zneužívanie</a:t>
            </a:r>
            <a:endParaRPr dirty="0">
              <a:solidFill>
                <a:schemeClr val="accent5">
                  <a:lumMod val="25000"/>
                </a:schemeClr>
              </a:solidFill>
            </a:endParaRPr>
          </a:p>
          <a:p>
            <a:pPr marL="320841" indent="-320841" defTabSz="584200">
              <a:spcBef>
                <a:spcPts val="0"/>
              </a:spcBef>
              <a:buSzPct val="100000"/>
              <a:buChar char="•"/>
              <a:defRPr sz="3000">
                <a:solidFill>
                  <a:srgbClr val="00FDFF"/>
                </a:solidFill>
              </a:defRPr>
            </a:pPr>
            <a:endParaRPr dirty="0">
              <a:solidFill>
                <a:schemeClr val="accent5">
                  <a:lumMod val="25000"/>
                </a:schemeClr>
              </a:solidFill>
            </a:endParaRPr>
          </a:p>
          <a:p>
            <a:pPr marL="320841" indent="-320841" defTabSz="584200">
              <a:spcBef>
                <a:spcPts val="0"/>
              </a:spcBef>
              <a:buSzPct val="100000"/>
              <a:buChar char="•"/>
              <a:defRPr sz="3000">
                <a:solidFill>
                  <a:srgbClr val="00FDFF"/>
                </a:solidFill>
              </a:defRPr>
            </a:pPr>
            <a:r>
              <a:rPr dirty="0">
                <a:solidFill>
                  <a:schemeClr val="accent5">
                    <a:lumMod val="25000"/>
                  </a:schemeClr>
                </a:solidFill>
              </a:rPr>
              <a:t> </a:t>
            </a:r>
            <a:r>
              <a:rPr dirty="0" err="1">
                <a:solidFill>
                  <a:schemeClr val="accent5">
                    <a:lumMod val="25000"/>
                  </a:schemeClr>
                </a:solidFill>
              </a:rPr>
              <a:t>Máte</a:t>
            </a:r>
            <a:r>
              <a:rPr dirty="0">
                <a:solidFill>
                  <a:schemeClr val="accent5">
                    <a:lumMod val="25000"/>
                  </a:schemeClr>
                </a:solidFill>
              </a:rPr>
              <a:t> </a:t>
            </a:r>
            <a:r>
              <a:rPr dirty="0" err="1">
                <a:solidFill>
                  <a:schemeClr val="accent5">
                    <a:lumMod val="25000"/>
                  </a:schemeClr>
                </a:solidFill>
              </a:rPr>
              <a:t>podozrenie</a:t>
            </a:r>
            <a:r>
              <a:rPr dirty="0">
                <a:solidFill>
                  <a:schemeClr val="accent5">
                    <a:lumMod val="25000"/>
                  </a:schemeClr>
                </a:solidFill>
              </a:rPr>
              <a:t>, </a:t>
            </a:r>
            <a:r>
              <a:rPr dirty="0" err="1">
                <a:solidFill>
                  <a:schemeClr val="accent5">
                    <a:lumMod val="25000"/>
                  </a:schemeClr>
                </a:solidFill>
              </a:rPr>
              <a:t>že</a:t>
            </a:r>
            <a:r>
              <a:rPr dirty="0">
                <a:solidFill>
                  <a:schemeClr val="accent5">
                    <a:lumMod val="25000"/>
                  </a:schemeClr>
                </a:solidFill>
              </a:rPr>
              <a:t> </a:t>
            </a:r>
            <a:r>
              <a:rPr dirty="0" err="1">
                <a:solidFill>
                  <a:schemeClr val="accent5">
                    <a:lumMod val="25000"/>
                  </a:schemeClr>
                </a:solidFill>
              </a:rPr>
              <a:t>sa</a:t>
            </a:r>
            <a:r>
              <a:rPr dirty="0">
                <a:solidFill>
                  <a:schemeClr val="accent5">
                    <a:lumMod val="25000"/>
                  </a:schemeClr>
                </a:solidFill>
              </a:rPr>
              <a:t> </a:t>
            </a:r>
            <a:r>
              <a:rPr dirty="0" err="1">
                <a:solidFill>
                  <a:schemeClr val="accent5">
                    <a:lumMod val="25000"/>
                  </a:schemeClr>
                </a:solidFill>
              </a:rPr>
              <a:t>deje</a:t>
            </a:r>
            <a:r>
              <a:rPr dirty="0">
                <a:solidFill>
                  <a:schemeClr val="accent5">
                    <a:lumMod val="25000"/>
                  </a:schemeClr>
                </a:solidFill>
              </a:rPr>
              <a:t> </a:t>
            </a:r>
            <a:r>
              <a:rPr dirty="0" err="1">
                <a:solidFill>
                  <a:schemeClr val="accent5">
                    <a:lumMod val="25000"/>
                  </a:schemeClr>
                </a:solidFill>
              </a:rPr>
              <a:t>niečo</a:t>
            </a:r>
            <a:r>
              <a:rPr dirty="0">
                <a:solidFill>
                  <a:schemeClr val="accent5">
                    <a:lumMod val="25000"/>
                  </a:schemeClr>
                </a:solidFill>
              </a:rPr>
              <a:t> </a:t>
            </a:r>
            <a:r>
              <a:rPr dirty="0" err="1">
                <a:solidFill>
                  <a:schemeClr val="accent5">
                    <a:lumMod val="25000"/>
                  </a:schemeClr>
                </a:solidFill>
              </a:rPr>
              <a:t>zlé</a:t>
            </a:r>
            <a:endParaRPr dirty="0">
              <a:solidFill>
                <a:schemeClr val="accent5">
                  <a:lumMod val="25000"/>
                </a:schemeClr>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C5CC"/>
        </a:solidFill>
        <a:effectLst/>
      </p:bgPr>
    </p:bg>
    <p:spTree>
      <p:nvGrpSpPr>
        <p:cNvPr id="1" name=""/>
        <p:cNvGrpSpPr/>
        <p:nvPr/>
      </p:nvGrpSpPr>
      <p:grpSpPr>
        <a:xfrm>
          <a:off x="0" y="0"/>
          <a:ext cx="0" cy="0"/>
          <a:chOff x="0" y="0"/>
          <a:chExt cx="0" cy="0"/>
        </a:xfrm>
      </p:grpSpPr>
      <p:sp>
        <p:nvSpPr>
          <p:cNvPr id="386" name="Toto školenie je o vás a o tom, ako môžete chrániť jednotlivcov a zraniteľné skupiny pred sexuálnym zneužívaním."/>
          <p:cNvSpPr txBox="1">
            <a:spLocks noGrp="1"/>
          </p:cNvSpPr>
          <p:nvPr>
            <p:ph type="body" idx="1"/>
          </p:nvPr>
        </p:nvSpPr>
        <p:spPr>
          <a:xfrm>
            <a:off x="863807" y="963715"/>
            <a:ext cx="10557111" cy="3780547"/>
          </a:xfrm>
          <a:prstGeom prst="rect">
            <a:avLst/>
          </a:prstGeom>
        </p:spPr>
        <p:txBody>
          <a:bodyPr/>
          <a:lstStyle>
            <a:lvl1pPr defTabSz="457200">
              <a:spcBef>
                <a:spcPts val="0"/>
              </a:spcBef>
              <a:defRPr sz="5000" cap="none">
                <a:solidFill>
                  <a:srgbClr val="FF2F92"/>
                </a:solidFill>
              </a:defRPr>
            </a:lvl1pPr>
          </a:lstStyle>
          <a:p>
            <a:pPr algn="just"/>
            <a:r>
              <a:rPr dirty="0"/>
              <a:t>Toto </a:t>
            </a:r>
            <a:r>
              <a:rPr dirty="0" err="1"/>
              <a:t>školenie</a:t>
            </a:r>
            <a:r>
              <a:rPr dirty="0"/>
              <a:t> je </a:t>
            </a:r>
            <a:r>
              <a:rPr lang="en-US" dirty="0"/>
              <a:t>pre</a:t>
            </a:r>
            <a:r>
              <a:rPr dirty="0"/>
              <a:t> </a:t>
            </a:r>
            <a:r>
              <a:rPr dirty="0" err="1"/>
              <a:t>vás</a:t>
            </a:r>
            <a:r>
              <a:rPr lang="en-US" dirty="0"/>
              <a:t>.</a:t>
            </a:r>
            <a:r>
              <a:rPr dirty="0"/>
              <a:t> </a:t>
            </a:r>
            <a:endParaRPr lang="en-US" dirty="0"/>
          </a:p>
          <a:p>
            <a:pPr algn="just"/>
            <a:r>
              <a:rPr lang="en-US" dirty="0"/>
              <a:t>O</a:t>
            </a:r>
            <a:r>
              <a:rPr dirty="0"/>
              <a:t> tom, </a:t>
            </a:r>
            <a:r>
              <a:rPr dirty="0" err="1"/>
              <a:t>ako</a:t>
            </a:r>
            <a:r>
              <a:rPr dirty="0"/>
              <a:t> </a:t>
            </a:r>
            <a:r>
              <a:rPr dirty="0" err="1"/>
              <a:t>môžete</a:t>
            </a:r>
            <a:r>
              <a:rPr dirty="0"/>
              <a:t> </a:t>
            </a:r>
            <a:r>
              <a:rPr dirty="0" err="1"/>
              <a:t>chrániť</a:t>
            </a:r>
            <a:r>
              <a:rPr dirty="0"/>
              <a:t> </a:t>
            </a:r>
            <a:r>
              <a:rPr dirty="0" err="1"/>
              <a:t>jednotlivcov</a:t>
            </a:r>
            <a:r>
              <a:rPr dirty="0"/>
              <a:t> a </a:t>
            </a:r>
            <a:r>
              <a:rPr dirty="0" err="1"/>
              <a:t>zraniteľné</a:t>
            </a:r>
            <a:r>
              <a:rPr dirty="0"/>
              <a:t> </a:t>
            </a:r>
            <a:r>
              <a:rPr dirty="0" err="1"/>
              <a:t>skupiny</a:t>
            </a:r>
            <a:r>
              <a:rPr dirty="0"/>
              <a:t> pred </a:t>
            </a:r>
            <a:r>
              <a:rPr dirty="0" err="1"/>
              <a:t>sexuálnym</a:t>
            </a:r>
            <a:r>
              <a:rPr dirty="0"/>
              <a:t> </a:t>
            </a:r>
            <a:r>
              <a:rPr dirty="0" err="1"/>
              <a:t>zneužívaním</a:t>
            </a:r>
            <a:r>
              <a:rPr dirty="0"/>
              <a:t>.</a:t>
            </a:r>
          </a:p>
        </p:txBody>
      </p:sp>
      <p:pic>
        <p:nvPicPr>
          <p:cNvPr id="2050" name="Picture 2" descr="What is sexual abuse? | JustUs Project">
            <a:extLst>
              <a:ext uri="{FF2B5EF4-FFF2-40B4-BE49-F238E27FC236}">
                <a16:creationId xmlns:a16="http://schemas.microsoft.com/office/drawing/2014/main" id="{1693140F-B3BF-AA8C-BBEC-72B6F9336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458" y="3332728"/>
            <a:ext cx="3313866" cy="34376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0A0D0"/>
        </a:solidFill>
        <a:effectLst/>
      </p:bgPr>
    </p:bg>
    <p:spTree>
      <p:nvGrpSpPr>
        <p:cNvPr id="1" name=""/>
        <p:cNvGrpSpPr/>
        <p:nvPr/>
      </p:nvGrpSpPr>
      <p:grpSpPr>
        <a:xfrm>
          <a:off x="0" y="0"/>
          <a:ext cx="0" cy="0"/>
          <a:chOff x="0" y="0"/>
          <a:chExt cx="0" cy="0"/>
        </a:xfrm>
      </p:grpSpPr>
      <p:sp>
        <p:nvSpPr>
          <p:cNvPr id="515" name="Text Placeholder 15"/>
          <p:cNvSpPr txBox="1">
            <a:spLocks noGrp="1"/>
          </p:cNvSpPr>
          <p:nvPr>
            <p:ph type="body" sz="quarter" idx="1"/>
          </p:nvPr>
        </p:nvSpPr>
        <p:spPr>
          <a:xfrm>
            <a:off x="2027087" y="1290036"/>
            <a:ext cx="9872358" cy="1063626"/>
          </a:xfrm>
          <a:prstGeom prst="rect">
            <a:avLst/>
          </a:prstGeom>
        </p:spPr>
        <p:txBody>
          <a:bodyPr/>
          <a:lstStyle>
            <a:lvl1pPr>
              <a:defRPr sz="3000" cap="none">
                <a:solidFill>
                  <a:schemeClr val="accent1"/>
                </a:solidFill>
                <a:latin typeface="Tahoma"/>
                <a:ea typeface="Tahoma"/>
                <a:cs typeface="Tahoma"/>
                <a:sym typeface="Tahoma"/>
              </a:defRPr>
            </a:lvl1pPr>
          </a:lstStyle>
          <a:p>
            <a:r>
              <a:rPr dirty="0" err="1"/>
              <a:t>Čo</a:t>
            </a:r>
            <a:r>
              <a:rPr dirty="0"/>
              <a:t>  </a:t>
            </a:r>
            <a:r>
              <a:rPr dirty="0" err="1"/>
              <a:t>robiť</a:t>
            </a:r>
            <a:r>
              <a:rPr dirty="0"/>
              <a:t> </a:t>
            </a:r>
            <a:r>
              <a:rPr dirty="0" err="1"/>
              <a:t>pri</a:t>
            </a:r>
            <a:r>
              <a:rPr dirty="0"/>
              <a:t> </a:t>
            </a:r>
            <a:r>
              <a:rPr dirty="0" err="1"/>
              <a:t>podozrení</a:t>
            </a:r>
            <a:r>
              <a:rPr dirty="0"/>
              <a:t> na </a:t>
            </a:r>
            <a:r>
              <a:rPr dirty="0" err="1"/>
              <a:t>zneužívanie</a:t>
            </a:r>
            <a:r>
              <a:rPr dirty="0"/>
              <a:t>?</a:t>
            </a:r>
          </a:p>
        </p:txBody>
      </p:sp>
      <p:sp>
        <p:nvSpPr>
          <p:cNvPr id="516" name="Text Placeholder 20"/>
          <p:cNvSpPr>
            <a:spLocks noGrp="1"/>
          </p:cNvSpPr>
          <p:nvPr>
            <p:ph type="body" idx="22"/>
          </p:nvPr>
        </p:nvSpPr>
        <p:spPr>
          <a:xfrm>
            <a:off x="1763190" y="2061711"/>
            <a:ext cx="8665620" cy="206074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lstStyle/>
          <a:p>
            <a:pPr marL="282341" indent="-282341" defTabSz="514094">
              <a:spcBef>
                <a:spcPts val="0"/>
              </a:spcBef>
              <a:buSzPct val="100000"/>
              <a:buChar char="•"/>
              <a:defRPr sz="2600">
                <a:solidFill>
                  <a:srgbClr val="00FDFF"/>
                </a:solidFill>
              </a:defRPr>
            </a:pPr>
            <a:r>
              <a:t>Nahláste, čo sa deje</a:t>
            </a:r>
          </a:p>
          <a:p>
            <a:pPr marL="282341" indent="-282341" defTabSz="514094">
              <a:spcBef>
                <a:spcPts val="0"/>
              </a:spcBef>
              <a:buSzPct val="100000"/>
              <a:buChar char="•"/>
              <a:defRPr sz="2600">
                <a:solidFill>
                  <a:srgbClr val="00FDFF"/>
                </a:solidFill>
              </a:defRPr>
            </a:pPr>
            <a:r>
              <a:t>Prerušte to, ak máte podozrenie, že sa niečo deje</a:t>
            </a:r>
          </a:p>
          <a:p>
            <a:pPr marL="282341" indent="-282341" defTabSz="514094">
              <a:spcBef>
                <a:spcPts val="0"/>
              </a:spcBef>
              <a:buSzPct val="100000"/>
              <a:buChar char="•"/>
              <a:defRPr sz="2600">
                <a:solidFill>
                  <a:srgbClr val="00FDFF"/>
                </a:solidFill>
              </a:defRPr>
            </a:pPr>
            <a:r>
              <a:t>Zasiahnite kedykoľvek, aj pred ostatnými</a:t>
            </a:r>
          </a:p>
          <a:p>
            <a:pPr marL="282341" indent="-282341" defTabSz="514094">
              <a:spcBef>
                <a:spcPts val="0"/>
              </a:spcBef>
              <a:buSzPct val="100000"/>
              <a:buChar char="•"/>
              <a:defRPr sz="2600">
                <a:solidFill>
                  <a:srgbClr val="00FDFF"/>
                </a:solidFill>
              </a:defRPr>
            </a:pPr>
            <a:r>
              <a:t>Nedovoľte ľuďom, aby skrývali, čo robia</a:t>
            </a:r>
          </a:p>
        </p:txBody>
      </p:sp>
      <p:pic>
        <p:nvPicPr>
          <p:cNvPr id="517" name="picture-36.jpeg" descr="picture-36.jpeg"/>
          <p:cNvPicPr>
            <a:picLocks noChangeAspect="1"/>
          </p:cNvPicPr>
          <p:nvPr/>
        </p:nvPicPr>
        <p:blipFill>
          <a:blip r:embed="rId2"/>
          <a:srcRect b="37058"/>
          <a:stretch>
            <a:fillRect/>
          </a:stretch>
        </p:blipFill>
        <p:spPr>
          <a:xfrm>
            <a:off x="2634607" y="4795220"/>
            <a:ext cx="5804101" cy="1179849"/>
          </a:xfrm>
          <a:prstGeom prst="rect">
            <a:avLst/>
          </a:prstGeom>
          <a:ln w="12700">
            <a:miter lim="400000"/>
          </a:ln>
        </p:spPr>
      </p:pic>
      <p:sp>
        <p:nvSpPr>
          <p:cNvPr id="518" name="Hovorte           Zastavte                           Zostaňte spolu"/>
          <p:cNvSpPr txBox="1"/>
          <p:nvPr/>
        </p:nvSpPr>
        <p:spPr>
          <a:xfrm>
            <a:off x="3658440" y="5595975"/>
            <a:ext cx="4553236" cy="139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100"/>
              </a:lnSpc>
              <a:tabLst>
                <a:tab pos="1308100" algn="l"/>
                <a:tab pos="2336800" algn="l"/>
              </a:tabLst>
              <a:defRPr sz="1000" b="1">
                <a:solidFill>
                  <a:srgbClr val="2D2829"/>
                </a:solidFill>
                <a:latin typeface="Times New Roman"/>
                <a:ea typeface="Times New Roman"/>
                <a:cs typeface="Times New Roman"/>
                <a:sym typeface="Times New Roman"/>
              </a:defRPr>
            </a:lvl1pPr>
          </a:lstStyle>
          <a:p>
            <a:r>
              <a:t> Hovorte	          Zastavte	                          Zostaňte spolu</a:t>
            </a:r>
          </a:p>
        </p:txBody>
      </p:sp>
      <p:sp>
        <p:nvSpPr>
          <p:cNvPr id="519" name="3 kroky intervencie svedka"/>
          <p:cNvSpPr txBox="1"/>
          <p:nvPr/>
        </p:nvSpPr>
        <p:spPr>
          <a:xfrm>
            <a:off x="3112908" y="4273416"/>
            <a:ext cx="3671401" cy="28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584200">
              <a:lnSpc>
                <a:spcPts val="1300"/>
              </a:lnSpc>
              <a:defRPr sz="2400" b="1">
                <a:solidFill>
                  <a:schemeClr val="accent2"/>
                </a:solidFill>
                <a:latin typeface="Times New Roman"/>
                <a:ea typeface="Times New Roman"/>
                <a:cs typeface="Times New Roman"/>
                <a:sym typeface="Times New Roman"/>
              </a:defRPr>
            </a:lvl1pPr>
          </a:lstStyle>
          <a:p>
            <a:r>
              <a:t> 3 kroky intervencie svedka</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FD7"/>
        </a:solidFill>
        <a:effectLst/>
      </p:bgPr>
    </p:bg>
    <p:spTree>
      <p:nvGrpSpPr>
        <p:cNvPr id="1" name=""/>
        <p:cNvGrpSpPr/>
        <p:nvPr/>
      </p:nvGrpSpPr>
      <p:grpSpPr>
        <a:xfrm>
          <a:off x="0" y="0"/>
          <a:ext cx="0" cy="0"/>
          <a:chOff x="0" y="0"/>
          <a:chExt cx="0" cy="0"/>
        </a:xfrm>
      </p:grpSpPr>
      <p:sp>
        <p:nvSpPr>
          <p:cNvPr id="521" name="Pravidlá a kódex správania"/>
          <p:cNvSpPr txBox="1">
            <a:spLocks noGrp="1"/>
          </p:cNvSpPr>
          <p:nvPr>
            <p:ph type="body" sz="quarter" idx="1"/>
          </p:nvPr>
        </p:nvSpPr>
        <p:spPr>
          <a:xfrm>
            <a:off x="1371226" y="882253"/>
            <a:ext cx="7376847" cy="974726"/>
          </a:xfrm>
          <a:prstGeom prst="rect">
            <a:avLst/>
          </a:prstGeom>
        </p:spPr>
        <p:txBody>
          <a:bodyPr>
            <a:noAutofit/>
          </a:bodyPr>
          <a:lstStyle>
            <a:lvl1pPr defTabSz="658368">
              <a:spcBef>
                <a:spcPts val="700"/>
              </a:spcBef>
              <a:defRPr sz="3000" b="0"/>
            </a:lvl1pPr>
          </a:lstStyle>
          <a:p>
            <a:r>
              <a:rPr sz="4000" dirty="0" err="1">
                <a:solidFill>
                  <a:schemeClr val="accent5">
                    <a:lumMod val="25000"/>
                  </a:schemeClr>
                </a:solidFill>
              </a:rPr>
              <a:t>Pravidlá</a:t>
            </a:r>
            <a:r>
              <a:rPr sz="4000" dirty="0">
                <a:solidFill>
                  <a:schemeClr val="accent5">
                    <a:lumMod val="25000"/>
                  </a:schemeClr>
                </a:solidFill>
              </a:rPr>
              <a:t> a </a:t>
            </a:r>
            <a:r>
              <a:rPr sz="4000" dirty="0" err="1">
                <a:solidFill>
                  <a:schemeClr val="accent5">
                    <a:lumMod val="25000"/>
                  </a:schemeClr>
                </a:solidFill>
              </a:rPr>
              <a:t>kódex</a:t>
            </a:r>
            <a:r>
              <a:rPr sz="4000" dirty="0">
                <a:solidFill>
                  <a:schemeClr val="accent5">
                    <a:lumMod val="25000"/>
                  </a:schemeClr>
                </a:solidFill>
              </a:rPr>
              <a:t> </a:t>
            </a:r>
            <a:r>
              <a:rPr sz="4000" dirty="0" err="1">
                <a:solidFill>
                  <a:schemeClr val="accent5">
                    <a:lumMod val="25000"/>
                  </a:schemeClr>
                </a:solidFill>
              </a:rPr>
              <a:t>správania</a:t>
            </a:r>
            <a:endParaRPr sz="4000" dirty="0">
              <a:solidFill>
                <a:schemeClr val="accent5">
                  <a:lumMod val="25000"/>
                </a:schemeClr>
              </a:solidFill>
            </a:endParaRPr>
          </a:p>
        </p:txBody>
      </p:sp>
      <p:pic>
        <p:nvPicPr>
          <p:cNvPr id="17410" name="Picture 2" descr="Sexual Assault on Children - Stop Violence Against Women">
            <a:extLst>
              <a:ext uri="{FF2B5EF4-FFF2-40B4-BE49-F238E27FC236}">
                <a16:creationId xmlns:a16="http://schemas.microsoft.com/office/drawing/2014/main" id="{75D18D43-0243-9752-F09F-36A892AB9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65" y="1778656"/>
            <a:ext cx="7683042" cy="5079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23" name="pravidlá a kódex správania - 1"/>
          <p:cNvSpPr txBox="1">
            <a:spLocks noGrp="1"/>
          </p:cNvSpPr>
          <p:nvPr>
            <p:ph type="body" sz="quarter" idx="1"/>
          </p:nvPr>
        </p:nvSpPr>
        <p:spPr>
          <a:xfrm>
            <a:off x="1733021" y="1346641"/>
            <a:ext cx="9872359" cy="814389"/>
          </a:xfrm>
          <a:prstGeom prst="rect">
            <a:avLst/>
          </a:prstGeom>
        </p:spPr>
        <p:txBody>
          <a:bodyPr/>
          <a:lstStyle/>
          <a:p>
            <a:r>
              <a:rPr dirty="0" err="1"/>
              <a:t>pravidlá</a:t>
            </a:r>
            <a:r>
              <a:rPr dirty="0"/>
              <a:t> a </a:t>
            </a:r>
            <a:r>
              <a:rPr dirty="0" err="1"/>
              <a:t>kódex</a:t>
            </a:r>
            <a:r>
              <a:rPr dirty="0"/>
              <a:t> </a:t>
            </a:r>
            <a:r>
              <a:rPr dirty="0" err="1"/>
              <a:t>správania</a:t>
            </a:r>
            <a:r>
              <a:rPr dirty="0"/>
              <a:t> - 1</a:t>
            </a:r>
          </a:p>
        </p:txBody>
      </p:sp>
      <p:pic>
        <p:nvPicPr>
          <p:cNvPr id="524" name="picture-38.jpeg" descr="picture-38.jpeg"/>
          <p:cNvPicPr>
            <a:picLocks noChangeAspect="1"/>
          </p:cNvPicPr>
          <p:nvPr/>
        </p:nvPicPr>
        <p:blipFill>
          <a:blip r:embed="rId2"/>
          <a:srcRect b="23465"/>
          <a:stretch>
            <a:fillRect/>
          </a:stretch>
        </p:blipFill>
        <p:spPr>
          <a:xfrm>
            <a:off x="2149917" y="2563657"/>
            <a:ext cx="6963034" cy="3964169"/>
          </a:xfrm>
          <a:prstGeom prst="rect">
            <a:avLst/>
          </a:prstGeom>
          <a:ln w="12700">
            <a:miter lim="400000"/>
          </a:ln>
        </p:spPr>
      </p:pic>
      <p:sp>
        <p:nvSpPr>
          <p:cNvPr id="525" name="Všetkých rešpektujte"/>
          <p:cNvSpPr txBox="1"/>
          <p:nvPr/>
        </p:nvSpPr>
        <p:spPr>
          <a:xfrm>
            <a:off x="2597594" y="3962039"/>
            <a:ext cx="1985327"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Všetkých rešpektujte</a:t>
            </a:r>
          </a:p>
        </p:txBody>
      </p:sp>
      <p:sp>
        <p:nvSpPr>
          <p:cNvPr id="526" name="Buďte slušní"/>
          <p:cNvSpPr txBox="1"/>
          <p:nvPr/>
        </p:nvSpPr>
        <p:spPr>
          <a:xfrm>
            <a:off x="5140226" y="3962039"/>
            <a:ext cx="1249917"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Buďte slušní</a:t>
            </a:r>
          </a:p>
        </p:txBody>
      </p:sp>
      <p:sp>
        <p:nvSpPr>
          <p:cNvPr id="527" name="Zákaz obťažovania"/>
          <p:cNvSpPr txBox="1"/>
          <p:nvPr/>
        </p:nvSpPr>
        <p:spPr>
          <a:xfrm>
            <a:off x="6992593" y="3962039"/>
            <a:ext cx="1832827"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Zákaz obťažovania</a:t>
            </a:r>
          </a:p>
        </p:txBody>
      </p:sp>
      <p:sp>
        <p:nvSpPr>
          <p:cNvPr id="528" name="Umožnite nahlasovanie"/>
          <p:cNvSpPr txBox="1"/>
          <p:nvPr/>
        </p:nvSpPr>
        <p:spPr>
          <a:xfrm>
            <a:off x="2360165" y="5920771"/>
            <a:ext cx="2222756"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Umožnite nahlasovanie</a:t>
            </a:r>
          </a:p>
        </p:txBody>
      </p:sp>
      <p:sp>
        <p:nvSpPr>
          <p:cNvPr id="529" name="Podporte bezpečné nahlásenie"/>
          <p:cNvSpPr txBox="1"/>
          <p:nvPr/>
        </p:nvSpPr>
        <p:spPr>
          <a:xfrm>
            <a:off x="4683871" y="5920771"/>
            <a:ext cx="1985330" cy="5803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FFFFFF"/>
                </a:solidFill>
                <a:latin typeface="Gill Sans MT"/>
                <a:ea typeface="Gill Sans MT"/>
                <a:cs typeface="Gill Sans MT"/>
                <a:sym typeface="Gill Sans MT"/>
              </a:defRPr>
            </a:lvl1pPr>
          </a:lstStyle>
          <a:p>
            <a:r>
              <a:t>Podporte bezpečné nahlásenie</a:t>
            </a:r>
          </a:p>
        </p:txBody>
      </p:sp>
      <p:sp>
        <p:nvSpPr>
          <p:cNvPr id="530" name="Pracujte v skupinách"/>
          <p:cNvSpPr txBox="1"/>
          <p:nvPr/>
        </p:nvSpPr>
        <p:spPr>
          <a:xfrm>
            <a:off x="6953822" y="5920771"/>
            <a:ext cx="1985425"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Pracujte v skupinách</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32" name="picture-39.jpeg" descr="picture-39.jpeg"/>
          <p:cNvPicPr>
            <a:picLocks noChangeAspect="1"/>
          </p:cNvPicPr>
          <p:nvPr/>
        </p:nvPicPr>
        <p:blipFill>
          <a:blip r:embed="rId2"/>
          <a:srcRect b="22805"/>
          <a:stretch>
            <a:fillRect/>
          </a:stretch>
        </p:blipFill>
        <p:spPr>
          <a:xfrm>
            <a:off x="1883499" y="2556789"/>
            <a:ext cx="7808474" cy="4095297"/>
          </a:xfrm>
          <a:prstGeom prst="rect">
            <a:avLst/>
          </a:prstGeom>
          <a:ln w="12700">
            <a:miter lim="400000"/>
          </a:ln>
        </p:spPr>
      </p:pic>
      <p:sp>
        <p:nvSpPr>
          <p:cNvPr id="533" name="pravidlá a kódex správania - 2"/>
          <p:cNvSpPr txBox="1">
            <a:spLocks noGrp="1"/>
          </p:cNvSpPr>
          <p:nvPr>
            <p:ph type="body" sz="quarter" idx="1"/>
          </p:nvPr>
        </p:nvSpPr>
        <p:spPr>
          <a:xfrm>
            <a:off x="1883499" y="1465659"/>
            <a:ext cx="9872359" cy="814389"/>
          </a:xfrm>
          <a:prstGeom prst="rect">
            <a:avLst/>
          </a:prstGeom>
        </p:spPr>
        <p:txBody>
          <a:bodyPr/>
          <a:lstStyle/>
          <a:p>
            <a:r>
              <a:rPr dirty="0" err="1"/>
              <a:t>pravidlá</a:t>
            </a:r>
            <a:r>
              <a:rPr dirty="0"/>
              <a:t> a </a:t>
            </a:r>
            <a:r>
              <a:rPr dirty="0" err="1"/>
              <a:t>kódex</a:t>
            </a:r>
            <a:r>
              <a:rPr dirty="0"/>
              <a:t> </a:t>
            </a:r>
            <a:r>
              <a:rPr dirty="0" err="1"/>
              <a:t>správania</a:t>
            </a:r>
            <a:r>
              <a:rPr dirty="0"/>
              <a:t> - 2</a:t>
            </a:r>
          </a:p>
        </p:txBody>
      </p:sp>
      <p:sp>
        <p:nvSpPr>
          <p:cNvPr id="534" name="Pomáhajte polícii pri vyšetrovaní"/>
          <p:cNvSpPr txBox="1"/>
          <p:nvPr/>
        </p:nvSpPr>
        <p:spPr>
          <a:xfrm>
            <a:off x="2597594" y="3962039"/>
            <a:ext cx="1832830" cy="5803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FFFFFF"/>
                </a:solidFill>
                <a:latin typeface="Gill Sans MT"/>
                <a:ea typeface="Gill Sans MT"/>
                <a:cs typeface="Gill Sans MT"/>
                <a:sym typeface="Gill Sans MT"/>
              </a:defRPr>
            </a:lvl1pPr>
          </a:lstStyle>
          <a:p>
            <a:r>
              <a:t>Pomáhajte polícii pri vyšetrovaní</a:t>
            </a:r>
          </a:p>
        </p:txBody>
      </p:sp>
      <p:sp>
        <p:nvSpPr>
          <p:cNvPr id="535" name="Nedovoľte trénerovi, aby bol so športovcom sám"/>
          <p:cNvSpPr txBox="1"/>
          <p:nvPr/>
        </p:nvSpPr>
        <p:spPr>
          <a:xfrm>
            <a:off x="4685881" y="3962039"/>
            <a:ext cx="2309011" cy="5803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FFFFFF"/>
                </a:solidFill>
                <a:latin typeface="Gill Sans MT"/>
                <a:ea typeface="Gill Sans MT"/>
                <a:cs typeface="Gill Sans MT"/>
                <a:sym typeface="Gill Sans MT"/>
              </a:defRPr>
            </a:lvl1pPr>
          </a:lstStyle>
          <a:p>
            <a:r>
              <a:t>Nedovoľte trénerovi, aby bol so športovcom sám</a:t>
            </a:r>
          </a:p>
        </p:txBody>
      </p:sp>
      <p:sp>
        <p:nvSpPr>
          <p:cNvPr id="536" name="Vyhýbajte sa nevhodným dotykom"/>
          <p:cNvSpPr txBox="1"/>
          <p:nvPr/>
        </p:nvSpPr>
        <p:spPr>
          <a:xfrm>
            <a:off x="7068842" y="3962039"/>
            <a:ext cx="2309011" cy="5803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FFFFFF"/>
                </a:solidFill>
                <a:latin typeface="Gill Sans MT"/>
                <a:ea typeface="Gill Sans MT"/>
                <a:cs typeface="Gill Sans MT"/>
                <a:sym typeface="Gill Sans MT"/>
              </a:defRPr>
            </a:lvl1pPr>
          </a:lstStyle>
          <a:p>
            <a:r>
              <a:t>Vyhýbajte sa nevhodným dotykom</a:t>
            </a:r>
          </a:p>
        </p:txBody>
      </p:sp>
      <p:sp>
        <p:nvSpPr>
          <p:cNvPr id="537" name="Priateľsky opravte"/>
          <p:cNvSpPr txBox="1"/>
          <p:nvPr/>
        </p:nvSpPr>
        <p:spPr>
          <a:xfrm>
            <a:off x="2647155" y="5920771"/>
            <a:ext cx="1733707"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Priateľsky opravte</a:t>
            </a:r>
          </a:p>
        </p:txBody>
      </p:sp>
      <p:sp>
        <p:nvSpPr>
          <p:cNvPr id="538" name="Okamžite nahláste prípad zneužívania"/>
          <p:cNvSpPr txBox="1"/>
          <p:nvPr/>
        </p:nvSpPr>
        <p:spPr>
          <a:xfrm>
            <a:off x="4694039" y="5931217"/>
            <a:ext cx="1985329" cy="5803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solidFill>
                  <a:srgbClr val="FFFFFF"/>
                </a:solidFill>
                <a:latin typeface="Gill Sans MT"/>
                <a:ea typeface="Gill Sans MT"/>
                <a:cs typeface="Gill Sans MT"/>
                <a:sym typeface="Gill Sans MT"/>
              </a:defRPr>
            </a:lvl1pPr>
          </a:lstStyle>
          <a:p>
            <a:r>
              <a:t>Okamžite nahláste prípad zneužívania</a:t>
            </a:r>
          </a:p>
        </p:txBody>
      </p:sp>
      <p:sp>
        <p:nvSpPr>
          <p:cNvPr id="539" name="Neskrývajte svoje konanie"/>
          <p:cNvSpPr txBox="1"/>
          <p:nvPr/>
        </p:nvSpPr>
        <p:spPr>
          <a:xfrm>
            <a:off x="6992542" y="5920771"/>
            <a:ext cx="2471003" cy="339089"/>
          </a:xfrm>
          <a:prstGeom prst="rect">
            <a:avLst/>
          </a:prstGeom>
          <a:solidFill>
            <a:schemeClr val="accent4">
              <a:lumOff val="12303"/>
            </a:schemeClr>
          </a:solidFill>
          <a:ln w="6350">
            <a:solidFill>
              <a:schemeClr val="accent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FFFFFF"/>
                </a:solidFill>
                <a:latin typeface="Gill Sans MT"/>
                <a:ea typeface="Gill Sans MT"/>
                <a:cs typeface="Gill Sans MT"/>
                <a:sym typeface="Gill Sans MT"/>
              </a:defRPr>
            </a:lvl1pPr>
          </a:lstStyle>
          <a:p>
            <a:r>
              <a:t>Neskrývajte svoje konanie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Off val="23725"/>
          </a:schemeClr>
        </a:solidFill>
        <a:effectLst/>
      </p:bgPr>
    </p:bg>
    <p:spTree>
      <p:nvGrpSpPr>
        <p:cNvPr id="1" name=""/>
        <p:cNvGrpSpPr/>
        <p:nvPr/>
      </p:nvGrpSpPr>
      <p:grpSpPr>
        <a:xfrm>
          <a:off x="0" y="0"/>
          <a:ext cx="0" cy="0"/>
          <a:chOff x="0" y="0"/>
          <a:chExt cx="0" cy="0"/>
        </a:xfrm>
      </p:grpSpPr>
      <p:sp>
        <p:nvSpPr>
          <p:cNvPr id="541" name="Povinné nahlásenie"/>
          <p:cNvSpPr txBox="1">
            <a:spLocks noGrp="1"/>
          </p:cNvSpPr>
          <p:nvPr>
            <p:ph type="body" sz="quarter" idx="1"/>
          </p:nvPr>
        </p:nvSpPr>
        <p:spPr>
          <a:xfrm>
            <a:off x="2153653" y="1004802"/>
            <a:ext cx="6072190" cy="974726"/>
          </a:xfrm>
          <a:prstGeom prst="rect">
            <a:avLst/>
          </a:prstGeom>
        </p:spPr>
        <p:txBody>
          <a:bodyPr/>
          <a:lstStyle>
            <a:lvl1pPr>
              <a:defRPr sz="3800" b="0"/>
            </a:lvl1pPr>
          </a:lstStyle>
          <a:p>
            <a:r>
              <a:rPr dirty="0" err="1">
                <a:solidFill>
                  <a:schemeClr val="accent5">
                    <a:lumMod val="25000"/>
                  </a:schemeClr>
                </a:solidFill>
              </a:rPr>
              <a:t>Povinné</a:t>
            </a:r>
            <a:r>
              <a:rPr dirty="0">
                <a:solidFill>
                  <a:schemeClr val="accent5">
                    <a:lumMod val="25000"/>
                  </a:schemeClr>
                </a:solidFill>
              </a:rPr>
              <a:t> </a:t>
            </a:r>
            <a:r>
              <a:rPr dirty="0" err="1">
                <a:solidFill>
                  <a:schemeClr val="accent5">
                    <a:lumMod val="25000"/>
                  </a:schemeClr>
                </a:solidFill>
              </a:rPr>
              <a:t>nahlásenie</a:t>
            </a:r>
            <a:endParaRPr dirty="0">
              <a:solidFill>
                <a:schemeClr val="accent5">
                  <a:lumMod val="25000"/>
                </a:schemeClr>
              </a:solidFill>
            </a:endParaRPr>
          </a:p>
        </p:txBody>
      </p:sp>
      <p:pic>
        <p:nvPicPr>
          <p:cNvPr id="18434" name="Picture 2" descr="Sexual Violence Awareness Month - TASC">
            <a:extLst>
              <a:ext uri="{FF2B5EF4-FFF2-40B4-BE49-F238E27FC236}">
                <a16:creationId xmlns:a16="http://schemas.microsoft.com/office/drawing/2014/main" id="{05F69AE9-F2E9-1227-C489-C9D2EECA7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64" y="1979528"/>
            <a:ext cx="6814991" cy="4088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ext Placeholder 15"/>
          <p:cNvSpPr txBox="1">
            <a:spLocks noGrp="1"/>
          </p:cNvSpPr>
          <p:nvPr>
            <p:ph type="body" sz="quarter" idx="1"/>
          </p:nvPr>
        </p:nvSpPr>
        <p:spPr>
          <a:xfrm>
            <a:off x="1021237" y="1115461"/>
            <a:ext cx="9872358" cy="1063627"/>
          </a:xfrm>
          <a:prstGeom prst="rect">
            <a:avLst/>
          </a:prstGeom>
        </p:spPr>
        <p:txBody>
          <a:bodyPr/>
          <a:lstStyle>
            <a:lvl1pPr>
              <a:defRPr sz="3000" cap="none">
                <a:solidFill>
                  <a:srgbClr val="FFCFD7"/>
                </a:solidFill>
                <a:latin typeface="Tahoma"/>
                <a:ea typeface="Tahoma"/>
                <a:cs typeface="Tahoma"/>
                <a:sym typeface="Tahoma"/>
              </a:defRPr>
            </a:lvl1pPr>
          </a:lstStyle>
          <a:p>
            <a:r>
              <a:rPr b="1" dirty="0" err="1"/>
              <a:t>Reakcia</a:t>
            </a:r>
            <a:r>
              <a:rPr b="1" dirty="0"/>
              <a:t> na </a:t>
            </a:r>
            <a:r>
              <a:rPr b="1" dirty="0" err="1"/>
              <a:t>sexuálne</a:t>
            </a:r>
            <a:r>
              <a:rPr b="1" dirty="0"/>
              <a:t> </a:t>
            </a:r>
            <a:r>
              <a:rPr b="1" dirty="0" err="1"/>
              <a:t>zneužívanie</a:t>
            </a:r>
            <a:endParaRPr b="1" dirty="0"/>
          </a:p>
        </p:txBody>
      </p:sp>
      <p:sp>
        <p:nvSpPr>
          <p:cNvPr id="544" name="Text Placeholder 20"/>
          <p:cNvSpPr>
            <a:spLocks noGrp="1"/>
          </p:cNvSpPr>
          <p:nvPr>
            <p:ph type="body" idx="22"/>
          </p:nvPr>
        </p:nvSpPr>
        <p:spPr>
          <a:xfrm>
            <a:off x="575652" y="2324339"/>
            <a:ext cx="10763527" cy="34182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lstStyle/>
          <a:p>
            <a:pPr algn="ctr" defTabSz="457200">
              <a:spcBef>
                <a:spcPts val="0"/>
              </a:spcBef>
              <a:defRPr sz="3100">
                <a:solidFill>
                  <a:srgbClr val="FF8AD8"/>
                </a:solidFill>
                <a:latin typeface="+mj-lt"/>
                <a:ea typeface="+mj-ea"/>
                <a:cs typeface="+mj-cs"/>
                <a:sym typeface="Calibri"/>
              </a:defRPr>
            </a:pPr>
            <a:r>
              <a:rPr dirty="0"/>
              <a:t>3 </a:t>
            </a:r>
            <a:r>
              <a:rPr dirty="0" err="1"/>
              <a:t>dôvody</a:t>
            </a:r>
            <a:r>
              <a:rPr dirty="0"/>
              <a:t>, </a:t>
            </a:r>
            <a:r>
              <a:rPr lang="en-US" dirty="0" err="1"/>
              <a:t>keď</a:t>
            </a:r>
            <a:r>
              <a:rPr dirty="0"/>
              <a:t> </a:t>
            </a:r>
            <a:r>
              <a:rPr dirty="0" err="1"/>
              <a:t>musíme</a:t>
            </a:r>
            <a:r>
              <a:rPr dirty="0"/>
              <a:t> </a:t>
            </a:r>
            <a:r>
              <a:rPr dirty="0" err="1"/>
              <a:t>reagovať</a:t>
            </a:r>
            <a:r>
              <a:rPr dirty="0"/>
              <a:t> na </a:t>
            </a:r>
            <a:r>
              <a:rPr dirty="0" err="1"/>
              <a:t>sexuálne</a:t>
            </a:r>
            <a:r>
              <a:rPr dirty="0"/>
              <a:t> </a:t>
            </a:r>
            <a:r>
              <a:rPr dirty="0" err="1"/>
              <a:t>zneužívanie</a:t>
            </a:r>
            <a:r>
              <a:rPr dirty="0"/>
              <a:t>:</a:t>
            </a:r>
          </a:p>
          <a:p>
            <a:pPr algn="ctr" defTabSz="457200">
              <a:spcBef>
                <a:spcPts val="0"/>
              </a:spcBef>
              <a:defRPr sz="3100">
                <a:solidFill>
                  <a:srgbClr val="FF8AD8"/>
                </a:solidFill>
                <a:latin typeface="+mj-lt"/>
                <a:ea typeface="+mj-ea"/>
                <a:cs typeface="+mj-cs"/>
                <a:sym typeface="Calibri"/>
              </a:defRPr>
            </a:pPr>
            <a:endParaRPr dirty="0"/>
          </a:p>
          <a:p>
            <a:pPr marL="240631" indent="-240631" algn="ctr" defTabSz="457200">
              <a:spcBef>
                <a:spcPts val="0"/>
              </a:spcBef>
              <a:buSzPct val="100000"/>
              <a:buChar char="•"/>
              <a:defRPr sz="2400" b="1">
                <a:solidFill>
                  <a:srgbClr val="D6D6D6"/>
                </a:solidFill>
                <a:latin typeface="+mj-lt"/>
                <a:ea typeface="+mj-ea"/>
                <a:cs typeface="+mj-cs"/>
                <a:sym typeface="Calibri"/>
              </a:defRPr>
            </a:pPr>
            <a:r>
              <a:rPr lang="en-US" sz="4000" dirty="0"/>
              <a:t> </a:t>
            </a:r>
            <a:r>
              <a:rPr sz="4000" dirty="0" err="1"/>
              <a:t>Športovec</a:t>
            </a:r>
            <a:r>
              <a:rPr sz="4000" dirty="0"/>
              <a:t> </a:t>
            </a:r>
            <a:r>
              <a:rPr sz="4000" dirty="0" err="1"/>
              <a:t>nám</a:t>
            </a:r>
            <a:r>
              <a:rPr sz="4000" dirty="0"/>
              <a:t> </a:t>
            </a:r>
            <a:r>
              <a:rPr sz="4000" dirty="0" err="1"/>
              <a:t>oznámi</a:t>
            </a:r>
            <a:r>
              <a:rPr sz="4000" dirty="0"/>
              <a:t> </a:t>
            </a:r>
            <a:r>
              <a:rPr sz="4000" dirty="0" err="1"/>
              <a:t>zneužitie</a:t>
            </a:r>
            <a:r>
              <a:rPr sz="4000" dirty="0"/>
              <a:t>  </a:t>
            </a:r>
            <a:endParaRPr lang="en-US" sz="4000" dirty="0"/>
          </a:p>
          <a:p>
            <a:pPr marL="240631" indent="-240631" algn="ctr" defTabSz="457200">
              <a:spcBef>
                <a:spcPts val="0"/>
              </a:spcBef>
              <a:buSzPct val="100000"/>
              <a:buChar char="•"/>
              <a:defRPr sz="2400" b="1">
                <a:solidFill>
                  <a:srgbClr val="D6D6D6"/>
                </a:solidFill>
                <a:latin typeface="+mj-lt"/>
                <a:ea typeface="+mj-ea"/>
                <a:cs typeface="+mj-cs"/>
                <a:sym typeface="Calibri"/>
              </a:defRPr>
            </a:pPr>
            <a:r>
              <a:rPr lang="en-US" sz="4000" dirty="0"/>
              <a:t> </a:t>
            </a:r>
            <a:r>
              <a:rPr sz="4000" dirty="0"/>
              <a:t>Sami </a:t>
            </a:r>
            <a:r>
              <a:rPr sz="4000" dirty="0" err="1"/>
              <a:t>zistíme</a:t>
            </a:r>
            <a:r>
              <a:rPr sz="4000" dirty="0"/>
              <a:t> </a:t>
            </a:r>
            <a:r>
              <a:rPr sz="4000" dirty="0" err="1"/>
              <a:t>sexuálne</a:t>
            </a:r>
            <a:r>
              <a:rPr sz="4000" dirty="0"/>
              <a:t> </a:t>
            </a:r>
            <a:r>
              <a:rPr sz="4000" dirty="0" err="1"/>
              <a:t>zneužívanie</a:t>
            </a:r>
            <a:r>
              <a:rPr sz="4000" dirty="0"/>
              <a:t> </a:t>
            </a:r>
          </a:p>
          <a:p>
            <a:pPr marL="240631" indent="-240631" algn="ctr" defTabSz="457200">
              <a:spcBef>
                <a:spcPts val="0"/>
              </a:spcBef>
              <a:buSzPct val="100000"/>
              <a:buChar char="•"/>
              <a:defRPr sz="2400" b="1">
                <a:solidFill>
                  <a:srgbClr val="D6D6D6"/>
                </a:solidFill>
                <a:latin typeface="+mj-lt"/>
                <a:ea typeface="+mj-ea"/>
                <a:cs typeface="+mj-cs"/>
                <a:sym typeface="Calibri"/>
              </a:defRPr>
            </a:pPr>
            <a:r>
              <a:rPr lang="en-US" sz="4000" dirty="0"/>
              <a:t> </a:t>
            </a:r>
            <a:r>
              <a:rPr sz="4000" dirty="0" err="1"/>
              <a:t>Máme</a:t>
            </a:r>
            <a:r>
              <a:rPr sz="4000" dirty="0"/>
              <a:t> </a:t>
            </a:r>
            <a:r>
              <a:rPr sz="4000" dirty="0" err="1"/>
              <a:t>dôvodné</a:t>
            </a:r>
            <a:r>
              <a:rPr sz="4000" dirty="0"/>
              <a:t> </a:t>
            </a:r>
            <a:r>
              <a:rPr sz="4000" dirty="0" err="1"/>
              <a:t>podozrenie</a:t>
            </a:r>
            <a:r>
              <a:rPr sz="4000" dirty="0"/>
              <a:t>  </a:t>
            </a:r>
            <a:endParaRPr lang="en-US" sz="4000" dirty="0"/>
          </a:p>
          <a:p>
            <a:pPr algn="ctr" defTabSz="457200">
              <a:spcBef>
                <a:spcPts val="0"/>
              </a:spcBef>
              <a:buSzPct val="100000"/>
              <a:defRPr sz="2400" b="1">
                <a:solidFill>
                  <a:srgbClr val="D6D6D6"/>
                </a:solidFill>
                <a:latin typeface="+mj-lt"/>
                <a:ea typeface="+mj-ea"/>
                <a:cs typeface="+mj-cs"/>
                <a:sym typeface="Calibri"/>
              </a:defRPr>
            </a:pPr>
            <a:endParaRPr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DC5CC"/>
        </a:solidFill>
        <a:effectLst/>
      </p:bgPr>
    </p:bg>
    <p:spTree>
      <p:nvGrpSpPr>
        <p:cNvPr id="1" name=""/>
        <p:cNvGrpSpPr/>
        <p:nvPr/>
      </p:nvGrpSpPr>
      <p:grpSpPr>
        <a:xfrm>
          <a:off x="0" y="0"/>
          <a:ext cx="0" cy="0"/>
          <a:chOff x="0" y="0"/>
          <a:chExt cx="0" cy="0"/>
        </a:xfrm>
      </p:grpSpPr>
      <p:sp>
        <p:nvSpPr>
          <p:cNvPr id="546" name="Text Placeholder 15"/>
          <p:cNvSpPr txBox="1">
            <a:spLocks noGrp="1"/>
          </p:cNvSpPr>
          <p:nvPr>
            <p:ph type="body" sz="quarter" idx="1"/>
          </p:nvPr>
        </p:nvSpPr>
        <p:spPr>
          <a:xfrm>
            <a:off x="836727" y="1120936"/>
            <a:ext cx="9872358" cy="1063627"/>
          </a:xfrm>
          <a:prstGeom prst="rect">
            <a:avLst/>
          </a:prstGeom>
        </p:spPr>
        <p:txBody>
          <a:bodyPr/>
          <a:lstStyle>
            <a:lvl1pPr>
              <a:defRPr sz="3000" cap="none">
                <a:solidFill>
                  <a:schemeClr val="accent3"/>
                </a:solidFill>
                <a:latin typeface="Tahoma"/>
                <a:ea typeface="Tahoma"/>
                <a:cs typeface="Tahoma"/>
                <a:sym typeface="Tahoma"/>
              </a:defRPr>
            </a:lvl1pPr>
          </a:lstStyle>
          <a:p>
            <a:r>
              <a:rPr dirty="0" err="1"/>
              <a:t>Odhalenie</a:t>
            </a:r>
            <a:endParaRPr dirty="0"/>
          </a:p>
        </p:txBody>
      </p:sp>
      <p:sp>
        <p:nvSpPr>
          <p:cNvPr id="547" name="Text Placeholder 20"/>
          <p:cNvSpPr>
            <a:spLocks noGrp="1"/>
          </p:cNvSpPr>
          <p:nvPr>
            <p:ph type="body" idx="22"/>
          </p:nvPr>
        </p:nvSpPr>
        <p:spPr>
          <a:xfrm>
            <a:off x="836727" y="1908237"/>
            <a:ext cx="9393371" cy="1798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lvl1pPr defTabSz="457200">
              <a:spcBef>
                <a:spcPts val="0"/>
              </a:spcBef>
              <a:defRPr sz="2900" b="1">
                <a:solidFill>
                  <a:srgbClr val="F5D0FF"/>
                </a:solidFill>
                <a:latin typeface="+mj-lt"/>
                <a:ea typeface="+mj-ea"/>
                <a:cs typeface="+mj-cs"/>
                <a:sym typeface="Calibri"/>
              </a:defRPr>
            </a:lvl1pPr>
          </a:lstStyle>
          <a:p>
            <a:r>
              <a:rPr sz="3200" dirty="0" err="1">
                <a:solidFill>
                  <a:schemeClr val="accent5">
                    <a:lumMod val="25000"/>
                  </a:schemeClr>
                </a:solidFill>
              </a:rPr>
              <a:t>Odhalenie</a:t>
            </a:r>
            <a:r>
              <a:rPr sz="3200" dirty="0">
                <a:solidFill>
                  <a:schemeClr val="accent5">
                    <a:lumMod val="25000"/>
                  </a:schemeClr>
                </a:solidFill>
              </a:rPr>
              <a:t> </a:t>
            </a:r>
            <a:r>
              <a:rPr sz="3200" dirty="0" err="1">
                <a:solidFill>
                  <a:schemeClr val="accent5">
                    <a:lumMod val="25000"/>
                  </a:schemeClr>
                </a:solidFill>
              </a:rPr>
              <a:t>znamená</a:t>
            </a:r>
            <a:r>
              <a:rPr sz="3200" dirty="0">
                <a:solidFill>
                  <a:schemeClr val="accent5">
                    <a:lumMod val="25000"/>
                  </a:schemeClr>
                </a:solidFill>
              </a:rPr>
              <a:t>, </a:t>
            </a:r>
            <a:r>
              <a:rPr sz="3200" dirty="0" err="1">
                <a:solidFill>
                  <a:schemeClr val="accent5">
                    <a:lumMod val="25000"/>
                  </a:schemeClr>
                </a:solidFill>
              </a:rPr>
              <a:t>že</a:t>
            </a:r>
            <a:r>
              <a:rPr sz="3200" dirty="0">
                <a:solidFill>
                  <a:schemeClr val="accent5">
                    <a:lumMod val="25000"/>
                  </a:schemeClr>
                </a:solidFill>
              </a:rPr>
              <a:t> </a:t>
            </a:r>
            <a:r>
              <a:rPr sz="3200" dirty="0" err="1">
                <a:solidFill>
                  <a:schemeClr val="accent5">
                    <a:lumMod val="25000"/>
                  </a:schemeClr>
                </a:solidFill>
              </a:rPr>
              <a:t>športovec</a:t>
            </a:r>
            <a:r>
              <a:rPr sz="3200" dirty="0">
                <a:solidFill>
                  <a:schemeClr val="accent5">
                    <a:lumMod val="25000"/>
                  </a:schemeClr>
                </a:solidFill>
              </a:rPr>
              <a:t> </a:t>
            </a:r>
            <a:r>
              <a:rPr sz="3200" dirty="0" err="1">
                <a:solidFill>
                  <a:schemeClr val="accent5">
                    <a:lumMod val="25000"/>
                  </a:schemeClr>
                </a:solidFill>
              </a:rPr>
              <a:t>si</a:t>
            </a:r>
            <a:r>
              <a:rPr sz="3200" dirty="0">
                <a:solidFill>
                  <a:schemeClr val="accent5">
                    <a:lumMod val="25000"/>
                  </a:schemeClr>
                </a:solidFill>
              </a:rPr>
              <a:t> </a:t>
            </a:r>
            <a:r>
              <a:rPr sz="3200" dirty="0" err="1">
                <a:solidFill>
                  <a:schemeClr val="accent5">
                    <a:lumMod val="25000"/>
                  </a:schemeClr>
                </a:solidFill>
              </a:rPr>
              <a:t>vás</a:t>
            </a:r>
            <a:r>
              <a:rPr sz="3200" dirty="0">
                <a:solidFill>
                  <a:schemeClr val="accent5">
                    <a:lumMod val="25000"/>
                  </a:schemeClr>
                </a:solidFill>
              </a:rPr>
              <a:t> </a:t>
            </a:r>
            <a:r>
              <a:rPr sz="3200" dirty="0" err="1">
                <a:solidFill>
                  <a:schemeClr val="accent5">
                    <a:lumMod val="25000"/>
                  </a:schemeClr>
                </a:solidFill>
              </a:rPr>
              <a:t>vybral</a:t>
            </a:r>
            <a:r>
              <a:rPr sz="3200" dirty="0">
                <a:solidFill>
                  <a:schemeClr val="accent5">
                    <a:lumMod val="25000"/>
                  </a:schemeClr>
                </a:solidFill>
              </a:rPr>
              <a:t> </a:t>
            </a:r>
            <a:r>
              <a:rPr sz="3200" dirty="0" err="1">
                <a:solidFill>
                  <a:schemeClr val="accent5">
                    <a:lumMod val="25000"/>
                  </a:schemeClr>
                </a:solidFill>
              </a:rPr>
              <a:t>ako</a:t>
            </a:r>
            <a:r>
              <a:rPr sz="3200" dirty="0">
                <a:solidFill>
                  <a:schemeClr val="accent5">
                    <a:lumMod val="25000"/>
                  </a:schemeClr>
                </a:solidFill>
              </a:rPr>
              <a:t> </a:t>
            </a:r>
            <a:r>
              <a:rPr sz="3200" dirty="0" err="1">
                <a:solidFill>
                  <a:schemeClr val="accent5">
                    <a:lumMod val="25000"/>
                  </a:schemeClr>
                </a:solidFill>
              </a:rPr>
              <a:t>osobu</a:t>
            </a:r>
            <a:r>
              <a:rPr sz="3200" dirty="0">
                <a:solidFill>
                  <a:schemeClr val="accent5">
                    <a:lumMod val="25000"/>
                  </a:schemeClr>
                </a:solidFill>
              </a:rPr>
              <a:t>, </a:t>
            </a:r>
            <a:r>
              <a:rPr sz="3200" dirty="0" err="1">
                <a:solidFill>
                  <a:schemeClr val="accent5">
                    <a:lumMod val="25000"/>
                  </a:schemeClr>
                </a:solidFill>
              </a:rPr>
              <a:t>ktorej</a:t>
            </a:r>
            <a:r>
              <a:rPr sz="3200" dirty="0">
                <a:solidFill>
                  <a:schemeClr val="accent5">
                    <a:lumMod val="25000"/>
                  </a:schemeClr>
                </a:solidFill>
              </a:rPr>
              <a:t> </a:t>
            </a:r>
            <a:r>
              <a:rPr sz="3200" dirty="0" err="1">
                <a:solidFill>
                  <a:schemeClr val="accent5">
                    <a:lumMod val="25000"/>
                  </a:schemeClr>
                </a:solidFill>
              </a:rPr>
              <a:t>dôveruje</a:t>
            </a:r>
            <a:r>
              <a:rPr sz="3200" dirty="0">
                <a:solidFill>
                  <a:schemeClr val="accent5">
                    <a:lumMod val="25000"/>
                  </a:schemeClr>
                </a:solidFill>
              </a:rPr>
              <a:t> </a:t>
            </a:r>
            <a:r>
              <a:rPr sz="3200" dirty="0" err="1">
                <a:solidFill>
                  <a:schemeClr val="accent5">
                    <a:lumMod val="25000"/>
                  </a:schemeClr>
                </a:solidFill>
              </a:rPr>
              <a:t>natoľko</a:t>
            </a:r>
            <a:r>
              <a:rPr sz="3200" dirty="0">
                <a:solidFill>
                  <a:schemeClr val="accent5">
                    <a:lumMod val="25000"/>
                  </a:schemeClr>
                </a:solidFill>
              </a:rPr>
              <a:t>, </a:t>
            </a:r>
            <a:r>
              <a:rPr sz="3200" dirty="0" err="1">
                <a:solidFill>
                  <a:schemeClr val="accent5">
                    <a:lumMod val="25000"/>
                  </a:schemeClr>
                </a:solidFill>
              </a:rPr>
              <a:t>že</a:t>
            </a:r>
            <a:r>
              <a:rPr sz="3200" dirty="0">
                <a:solidFill>
                  <a:schemeClr val="accent5">
                    <a:lumMod val="25000"/>
                  </a:schemeClr>
                </a:solidFill>
              </a:rPr>
              <a:t> </a:t>
            </a:r>
            <a:r>
              <a:rPr sz="3200" dirty="0" err="1">
                <a:solidFill>
                  <a:schemeClr val="accent5">
                    <a:lumMod val="25000"/>
                  </a:schemeClr>
                </a:solidFill>
              </a:rPr>
              <a:t>sa</a:t>
            </a:r>
            <a:r>
              <a:rPr sz="3200" dirty="0">
                <a:solidFill>
                  <a:schemeClr val="accent5">
                    <a:lumMod val="25000"/>
                  </a:schemeClr>
                </a:solidFill>
              </a:rPr>
              <a:t> </a:t>
            </a:r>
            <a:r>
              <a:rPr lang="en-US" sz="3200" dirty="0" err="1">
                <a:solidFill>
                  <a:schemeClr val="accent5">
                    <a:lumMod val="25000"/>
                  </a:schemeClr>
                </a:solidFill>
              </a:rPr>
              <a:t>V</a:t>
            </a:r>
            <a:r>
              <a:rPr sz="3200" dirty="0" err="1">
                <a:solidFill>
                  <a:schemeClr val="accent5">
                    <a:lumMod val="25000"/>
                  </a:schemeClr>
                </a:solidFill>
              </a:rPr>
              <a:t>ám</a:t>
            </a:r>
            <a:r>
              <a:rPr sz="3200" dirty="0">
                <a:solidFill>
                  <a:schemeClr val="accent5">
                    <a:lumMod val="25000"/>
                  </a:schemeClr>
                </a:solidFill>
              </a:rPr>
              <a:t> </a:t>
            </a:r>
            <a:r>
              <a:rPr sz="3200" dirty="0" err="1">
                <a:solidFill>
                  <a:schemeClr val="accent5">
                    <a:lumMod val="25000"/>
                  </a:schemeClr>
                </a:solidFill>
              </a:rPr>
              <a:t>zdôverí</a:t>
            </a:r>
            <a:r>
              <a:rPr sz="3200" dirty="0">
                <a:solidFill>
                  <a:schemeClr val="accent5">
                    <a:lumMod val="25000"/>
                  </a:schemeClr>
                </a:solidFill>
              </a:rPr>
              <a:t>. </a:t>
            </a:r>
            <a:r>
              <a:rPr sz="3200" dirty="0" err="1">
                <a:solidFill>
                  <a:schemeClr val="accent5">
                    <a:lumMod val="25000"/>
                  </a:schemeClr>
                </a:solidFill>
              </a:rPr>
              <a:t>Športovcovi</a:t>
            </a:r>
            <a:r>
              <a:rPr sz="3200" dirty="0">
                <a:solidFill>
                  <a:schemeClr val="accent5">
                    <a:lumMod val="25000"/>
                  </a:schemeClr>
                </a:solidFill>
              </a:rPr>
              <a:t> </a:t>
            </a:r>
            <a:r>
              <a:rPr sz="3200" dirty="0" err="1">
                <a:solidFill>
                  <a:schemeClr val="accent5">
                    <a:lumMod val="25000"/>
                  </a:schemeClr>
                </a:solidFill>
              </a:rPr>
              <a:t>ponúknite</a:t>
            </a:r>
            <a:r>
              <a:rPr sz="3200" dirty="0">
                <a:solidFill>
                  <a:schemeClr val="accent5">
                    <a:lumMod val="25000"/>
                  </a:schemeClr>
                </a:solidFill>
              </a:rPr>
              <a:t> </a:t>
            </a:r>
            <a:r>
              <a:rPr sz="3200" dirty="0" err="1">
                <a:solidFill>
                  <a:schemeClr val="accent5">
                    <a:lumMod val="25000"/>
                  </a:schemeClr>
                </a:solidFill>
              </a:rPr>
              <a:t>podporu</a:t>
            </a:r>
            <a:r>
              <a:rPr sz="3200" dirty="0">
                <a:solidFill>
                  <a:schemeClr val="accent5">
                    <a:lumMod val="25000"/>
                  </a:schemeClr>
                </a:solidFill>
              </a:rPr>
              <a:t>, </a:t>
            </a:r>
            <a:r>
              <a:rPr sz="3200" dirty="0" err="1">
                <a:solidFill>
                  <a:schemeClr val="accent5">
                    <a:lumMod val="25000"/>
                  </a:schemeClr>
                </a:solidFill>
              </a:rPr>
              <a:t>povzbuďte</a:t>
            </a:r>
            <a:r>
              <a:rPr sz="3200" dirty="0">
                <a:solidFill>
                  <a:schemeClr val="accent5">
                    <a:lumMod val="25000"/>
                  </a:schemeClr>
                </a:solidFill>
              </a:rPr>
              <a:t> ho a </a:t>
            </a:r>
            <a:r>
              <a:rPr sz="3200" dirty="0" err="1">
                <a:solidFill>
                  <a:schemeClr val="accent5">
                    <a:lumMod val="25000"/>
                  </a:schemeClr>
                </a:solidFill>
              </a:rPr>
              <a:t>vyhľadajte</a:t>
            </a:r>
            <a:r>
              <a:rPr sz="3200" dirty="0">
                <a:solidFill>
                  <a:schemeClr val="accent5">
                    <a:lumMod val="25000"/>
                  </a:schemeClr>
                </a:solidFill>
              </a:rPr>
              <a:t> </a:t>
            </a:r>
            <a:r>
              <a:rPr sz="3200" dirty="0" err="1">
                <a:solidFill>
                  <a:schemeClr val="accent5">
                    <a:lumMod val="25000"/>
                  </a:schemeClr>
                </a:solidFill>
              </a:rPr>
              <a:t>pomoc</a:t>
            </a:r>
            <a:r>
              <a:rPr sz="3200" dirty="0">
                <a:solidFill>
                  <a:schemeClr val="accent5">
                    <a:lumMod val="25000"/>
                  </a:schemeClr>
                </a:solidFill>
              </a:rPr>
              <a:t> </a:t>
            </a:r>
            <a:r>
              <a:rPr sz="3200" dirty="0" err="1">
                <a:solidFill>
                  <a:schemeClr val="accent5">
                    <a:lumMod val="25000"/>
                  </a:schemeClr>
                </a:solidFill>
              </a:rPr>
              <a:t>odborníka</a:t>
            </a:r>
            <a:r>
              <a:rPr sz="3200" dirty="0">
                <a:solidFill>
                  <a:schemeClr val="accent5">
                    <a:lumMod val="25000"/>
                  </a:schemeClr>
                </a:solidFill>
              </a:rPr>
              <a:t>. </a:t>
            </a:r>
          </a:p>
        </p:txBody>
      </p:sp>
      <p:pic>
        <p:nvPicPr>
          <p:cNvPr id="548" name="c2sxx14q0w2ff5pv9n7c.jpg.jpeg" descr="c2sxx14q0w2ff5pv9n7c.jpg.jpeg"/>
          <p:cNvPicPr>
            <a:picLocks noChangeAspect="1"/>
          </p:cNvPicPr>
          <p:nvPr/>
        </p:nvPicPr>
        <p:blipFill>
          <a:blip r:embed="rId2"/>
          <a:stretch>
            <a:fillRect/>
          </a:stretch>
        </p:blipFill>
        <p:spPr>
          <a:xfrm>
            <a:off x="6782540" y="4061507"/>
            <a:ext cx="4759417" cy="2677174"/>
          </a:xfrm>
          <a:prstGeom prst="rect">
            <a:avLst/>
          </a:prstGeom>
          <a:ln w="12700">
            <a:miter lim="400000"/>
          </a:ln>
          <a:effectLst>
            <a:outerShdw blurRad="190500" dist="12700" dir="5400000" rotWithShape="0">
              <a:srgbClr val="000000">
                <a:alpha val="75000"/>
              </a:srgbClr>
            </a:outerShdw>
          </a:effec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50" name="Text Placeholder 20"/>
          <p:cNvSpPr txBox="1">
            <a:spLocks noGrp="1"/>
          </p:cNvSpPr>
          <p:nvPr>
            <p:ph type="body" sz="half" idx="1"/>
          </p:nvPr>
        </p:nvSpPr>
        <p:spPr>
          <a:xfrm>
            <a:off x="1020920" y="1189922"/>
            <a:ext cx="9564108" cy="3274347"/>
          </a:xfrm>
          <a:prstGeom prst="rect">
            <a:avLst/>
          </a:prstGeom>
        </p:spPr>
        <p:txBody>
          <a:bodyPr/>
          <a:lstStyle/>
          <a:p>
            <a:pPr defTabSz="457200">
              <a:spcBef>
                <a:spcPts val="0"/>
              </a:spcBef>
              <a:defRPr sz="3400" b="1" cap="none">
                <a:solidFill>
                  <a:schemeClr val="accent4">
                    <a:lumOff val="12303"/>
                  </a:schemeClr>
                </a:solidFill>
                <a:latin typeface="+mj-lt"/>
                <a:ea typeface="+mj-ea"/>
                <a:cs typeface="+mj-cs"/>
                <a:sym typeface="Calibri"/>
              </a:defRPr>
            </a:pPr>
            <a:r>
              <a:rPr dirty="0" err="1">
                <a:solidFill>
                  <a:srgbClr val="FF0000"/>
                </a:solidFill>
              </a:rPr>
              <a:t>Keď</a:t>
            </a:r>
            <a:r>
              <a:rPr dirty="0">
                <a:solidFill>
                  <a:srgbClr val="FF0000"/>
                </a:solidFill>
              </a:rPr>
              <a:t> </a:t>
            </a:r>
            <a:r>
              <a:rPr dirty="0" err="1">
                <a:solidFill>
                  <a:srgbClr val="FF0000"/>
                </a:solidFill>
              </a:rPr>
              <a:t>sa</a:t>
            </a:r>
            <a:r>
              <a:rPr dirty="0">
                <a:solidFill>
                  <a:srgbClr val="FF0000"/>
                </a:solidFill>
              </a:rPr>
              <a:t> </a:t>
            </a:r>
            <a:r>
              <a:rPr dirty="0" err="1">
                <a:solidFill>
                  <a:srgbClr val="FF0000"/>
                </a:solidFill>
              </a:rPr>
              <a:t>športovec</a:t>
            </a:r>
            <a:r>
              <a:rPr dirty="0">
                <a:solidFill>
                  <a:srgbClr val="FF0000"/>
                </a:solidFill>
              </a:rPr>
              <a:t> </a:t>
            </a:r>
            <a:r>
              <a:rPr dirty="0" err="1">
                <a:solidFill>
                  <a:srgbClr val="FF0000"/>
                </a:solidFill>
              </a:rPr>
              <a:t>zdôverí</a:t>
            </a:r>
            <a:r>
              <a:rPr dirty="0">
                <a:solidFill>
                  <a:srgbClr val="FF0000"/>
                </a:solidFill>
              </a:rPr>
              <a:t>:</a:t>
            </a:r>
            <a:endParaRPr lang="en-US" dirty="0">
              <a:solidFill>
                <a:srgbClr val="FF0000"/>
              </a:solidFill>
            </a:endParaRPr>
          </a:p>
          <a:p>
            <a:pPr defTabSz="457200">
              <a:spcBef>
                <a:spcPts val="0"/>
              </a:spcBef>
              <a:defRPr sz="3400" b="1" cap="none">
                <a:solidFill>
                  <a:schemeClr val="accent4">
                    <a:lumOff val="12303"/>
                  </a:schemeClr>
                </a:solidFill>
                <a:latin typeface="+mj-lt"/>
                <a:ea typeface="+mj-ea"/>
                <a:cs typeface="+mj-cs"/>
                <a:sym typeface="Calibri"/>
              </a:defRPr>
            </a:pPr>
            <a:endParaRPr dirty="0">
              <a:solidFill>
                <a:srgbClr val="FF0000"/>
              </a:solidFill>
            </a:endParaRPr>
          </a:p>
          <a:p>
            <a:pPr defTabSz="457200">
              <a:spcBef>
                <a:spcPts val="0"/>
              </a:spcBef>
              <a:defRPr sz="2800" cap="none">
                <a:solidFill>
                  <a:srgbClr val="FF8AD8"/>
                </a:solidFill>
                <a:latin typeface="+mj-lt"/>
                <a:ea typeface="+mj-ea"/>
                <a:cs typeface="+mj-cs"/>
                <a:sym typeface="Calibri"/>
              </a:defRPr>
            </a:pPr>
            <a:r>
              <a:rPr dirty="0" err="1">
                <a:solidFill>
                  <a:srgbClr val="FBFDFF"/>
                </a:solidFill>
              </a:rPr>
              <a:t>Pokojne</a:t>
            </a:r>
            <a:r>
              <a:rPr dirty="0">
                <a:solidFill>
                  <a:srgbClr val="FBFDFF"/>
                </a:solidFill>
              </a:rPr>
              <a:t> ho </a:t>
            </a:r>
            <a:r>
              <a:rPr dirty="0" err="1">
                <a:solidFill>
                  <a:srgbClr val="FBFDFF"/>
                </a:solidFill>
              </a:rPr>
              <a:t>vypočujte</a:t>
            </a:r>
            <a:endParaRPr dirty="0">
              <a:solidFill>
                <a:srgbClr val="FBFDFF"/>
              </a:solidFill>
            </a:endParaRPr>
          </a:p>
          <a:p>
            <a:pPr defTabSz="457200">
              <a:spcBef>
                <a:spcPts val="0"/>
              </a:spcBef>
              <a:defRPr sz="2800" cap="none">
                <a:solidFill>
                  <a:srgbClr val="FF8AD8"/>
                </a:solidFill>
                <a:latin typeface="+mj-lt"/>
                <a:ea typeface="+mj-ea"/>
                <a:cs typeface="+mj-cs"/>
                <a:sym typeface="Calibri"/>
              </a:defRPr>
            </a:pPr>
            <a:r>
              <a:rPr dirty="0" err="1">
                <a:solidFill>
                  <a:srgbClr val="FBFDFF"/>
                </a:solidFill>
              </a:rPr>
              <a:t>Nereagujte</a:t>
            </a:r>
            <a:r>
              <a:rPr dirty="0">
                <a:solidFill>
                  <a:srgbClr val="FBFDFF"/>
                </a:solidFill>
              </a:rPr>
              <a:t> </a:t>
            </a:r>
            <a:r>
              <a:rPr dirty="0" err="1">
                <a:solidFill>
                  <a:srgbClr val="FBFDFF"/>
                </a:solidFill>
              </a:rPr>
              <a:t>prehnane</a:t>
            </a:r>
            <a:endParaRPr dirty="0">
              <a:solidFill>
                <a:srgbClr val="FBFDFF"/>
              </a:solidFill>
            </a:endParaRPr>
          </a:p>
          <a:p>
            <a:pPr defTabSz="457200">
              <a:spcBef>
                <a:spcPts val="0"/>
              </a:spcBef>
              <a:defRPr sz="2800" cap="none">
                <a:solidFill>
                  <a:srgbClr val="FF8AD8"/>
                </a:solidFill>
                <a:latin typeface="+mj-lt"/>
                <a:ea typeface="+mj-ea"/>
                <a:cs typeface="+mj-cs"/>
                <a:sym typeface="Calibri"/>
              </a:defRPr>
            </a:pPr>
            <a:r>
              <a:rPr dirty="0" err="1">
                <a:solidFill>
                  <a:srgbClr val="FBFDFF"/>
                </a:solidFill>
              </a:rPr>
              <a:t>Spýtajte</a:t>
            </a:r>
            <a:r>
              <a:rPr dirty="0">
                <a:solidFill>
                  <a:srgbClr val="FBFDFF"/>
                </a:solidFill>
              </a:rPr>
              <a:t> </a:t>
            </a:r>
            <a:r>
              <a:rPr dirty="0" err="1">
                <a:solidFill>
                  <a:srgbClr val="FBFDFF"/>
                </a:solidFill>
              </a:rPr>
              <a:t>sa</a:t>
            </a:r>
            <a:r>
              <a:rPr dirty="0">
                <a:solidFill>
                  <a:srgbClr val="FBFDFF"/>
                </a:solidFill>
              </a:rPr>
              <a:t>, </a:t>
            </a:r>
            <a:r>
              <a:rPr dirty="0" err="1">
                <a:solidFill>
                  <a:srgbClr val="FBFDFF"/>
                </a:solidFill>
              </a:rPr>
              <a:t>čo</a:t>
            </a:r>
            <a:r>
              <a:rPr dirty="0">
                <a:solidFill>
                  <a:srgbClr val="FBFDFF"/>
                </a:solidFill>
              </a:rPr>
              <a:t> </a:t>
            </a:r>
            <a:r>
              <a:rPr dirty="0" err="1">
                <a:solidFill>
                  <a:srgbClr val="FBFDFF"/>
                </a:solidFill>
              </a:rPr>
              <a:t>sa</a:t>
            </a:r>
            <a:r>
              <a:rPr dirty="0">
                <a:solidFill>
                  <a:srgbClr val="FBFDFF"/>
                </a:solidFill>
              </a:rPr>
              <a:t> </a:t>
            </a:r>
            <a:r>
              <a:rPr dirty="0" err="1">
                <a:solidFill>
                  <a:srgbClr val="FBFDFF"/>
                </a:solidFill>
              </a:rPr>
              <a:t>stalo</a:t>
            </a:r>
            <a:r>
              <a:rPr dirty="0">
                <a:solidFill>
                  <a:srgbClr val="FBFDFF"/>
                </a:solidFill>
              </a:rPr>
              <a:t> </a:t>
            </a:r>
          </a:p>
          <a:p>
            <a:pPr defTabSz="457200">
              <a:spcBef>
                <a:spcPts val="0"/>
              </a:spcBef>
              <a:defRPr sz="2800" cap="none">
                <a:solidFill>
                  <a:srgbClr val="FF8AD8"/>
                </a:solidFill>
                <a:latin typeface="+mj-lt"/>
                <a:ea typeface="+mj-ea"/>
                <a:cs typeface="+mj-cs"/>
                <a:sym typeface="Calibri"/>
              </a:defRPr>
            </a:pPr>
            <a:r>
              <a:rPr dirty="0" err="1">
                <a:solidFill>
                  <a:srgbClr val="FBFDFF"/>
                </a:solidFill>
              </a:rPr>
              <a:t>Pochváľte</a:t>
            </a:r>
            <a:r>
              <a:rPr dirty="0">
                <a:solidFill>
                  <a:srgbClr val="FBFDFF"/>
                </a:solidFill>
              </a:rPr>
              <a:t> ho za </a:t>
            </a:r>
            <a:r>
              <a:rPr dirty="0" err="1">
                <a:solidFill>
                  <a:srgbClr val="FBFDFF"/>
                </a:solidFill>
              </a:rPr>
              <a:t>jeho</a:t>
            </a:r>
            <a:r>
              <a:rPr dirty="0">
                <a:solidFill>
                  <a:srgbClr val="FBFDFF"/>
                </a:solidFill>
              </a:rPr>
              <a:t> </a:t>
            </a:r>
            <a:r>
              <a:rPr dirty="0" err="1">
                <a:solidFill>
                  <a:srgbClr val="FBFDFF"/>
                </a:solidFill>
              </a:rPr>
              <a:t>odvahu</a:t>
            </a:r>
            <a:r>
              <a:rPr dirty="0">
                <a:solidFill>
                  <a:srgbClr val="FBFDFF"/>
                </a:solidFill>
              </a:rPr>
              <a:t> a </a:t>
            </a:r>
            <a:r>
              <a:rPr dirty="0" err="1">
                <a:solidFill>
                  <a:srgbClr val="FBFDFF"/>
                </a:solidFill>
              </a:rPr>
              <a:t>poďakujte</a:t>
            </a:r>
            <a:r>
              <a:rPr dirty="0">
                <a:solidFill>
                  <a:srgbClr val="FBFDFF"/>
                </a:solidFill>
              </a:rPr>
              <a:t> mu, </a:t>
            </a:r>
            <a:r>
              <a:rPr dirty="0" err="1">
                <a:solidFill>
                  <a:srgbClr val="FBFDFF"/>
                </a:solidFill>
              </a:rPr>
              <a:t>že</a:t>
            </a:r>
            <a:r>
              <a:rPr dirty="0">
                <a:solidFill>
                  <a:srgbClr val="FBFDFF"/>
                </a:solidFill>
              </a:rPr>
              <a:t> </a:t>
            </a:r>
            <a:r>
              <a:rPr dirty="0" err="1">
                <a:solidFill>
                  <a:srgbClr val="FBFDFF"/>
                </a:solidFill>
              </a:rPr>
              <a:t>vám</a:t>
            </a:r>
            <a:r>
              <a:rPr dirty="0">
                <a:solidFill>
                  <a:srgbClr val="FBFDFF"/>
                </a:solidFill>
              </a:rPr>
              <a:t> to </a:t>
            </a:r>
            <a:r>
              <a:rPr dirty="0" err="1">
                <a:solidFill>
                  <a:srgbClr val="FBFDFF"/>
                </a:solidFill>
              </a:rPr>
              <a:t>povedal</a:t>
            </a:r>
            <a:endParaRPr dirty="0">
              <a:solidFill>
                <a:srgbClr val="FBFDFF"/>
              </a:solidFill>
            </a:endParaRPr>
          </a:p>
          <a:p>
            <a:pPr defTabSz="457200">
              <a:spcBef>
                <a:spcPts val="0"/>
              </a:spcBef>
              <a:defRPr sz="2800" cap="none">
                <a:solidFill>
                  <a:srgbClr val="FF8AD8"/>
                </a:solidFill>
                <a:latin typeface="+mj-lt"/>
                <a:ea typeface="+mj-ea"/>
                <a:cs typeface="+mj-cs"/>
                <a:sym typeface="Calibri"/>
              </a:defRPr>
            </a:pPr>
            <a:r>
              <a:rPr dirty="0" err="1">
                <a:solidFill>
                  <a:srgbClr val="FBFDFF"/>
                </a:solidFill>
              </a:rPr>
              <a:t>Pomôžte</a:t>
            </a:r>
            <a:r>
              <a:rPr dirty="0">
                <a:solidFill>
                  <a:srgbClr val="FBFDFF"/>
                </a:solidFill>
              </a:rPr>
              <a:t> mu s </a:t>
            </a:r>
            <a:r>
              <a:rPr dirty="0" err="1">
                <a:solidFill>
                  <a:srgbClr val="FBFDFF"/>
                </a:solidFill>
              </a:rPr>
              <a:t>nahlásením</a:t>
            </a:r>
            <a:endParaRPr dirty="0">
              <a:solidFill>
                <a:srgbClr val="FBFDFF"/>
              </a:solidFill>
            </a:endParaRPr>
          </a:p>
        </p:txBody>
      </p:sp>
      <p:pic>
        <p:nvPicPr>
          <p:cNvPr id="19458" name="Picture 2" descr="It never stops shaping you': the legacy of child sexual abuse – and how to  survive it | UK child abuse inquiry | The Guardian">
            <a:extLst>
              <a:ext uri="{FF2B5EF4-FFF2-40B4-BE49-F238E27FC236}">
                <a16:creationId xmlns:a16="http://schemas.microsoft.com/office/drawing/2014/main" id="{FD5590AA-FB3D-DB9F-3BB8-4877B921D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376" y="4137542"/>
            <a:ext cx="4534097" cy="2720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Off val="23725"/>
          </a:schemeClr>
        </a:solidFill>
        <a:effectLst/>
      </p:bgPr>
    </p:bg>
    <p:spTree>
      <p:nvGrpSpPr>
        <p:cNvPr id="1" name=""/>
        <p:cNvGrpSpPr/>
        <p:nvPr/>
      </p:nvGrpSpPr>
      <p:grpSpPr>
        <a:xfrm>
          <a:off x="0" y="0"/>
          <a:ext cx="0" cy="0"/>
          <a:chOff x="0" y="0"/>
          <a:chExt cx="0" cy="0"/>
        </a:xfrm>
      </p:grpSpPr>
      <p:sp>
        <p:nvSpPr>
          <p:cNvPr id="552" name="Text Placeholder 15"/>
          <p:cNvSpPr txBox="1">
            <a:spLocks noGrp="1"/>
          </p:cNvSpPr>
          <p:nvPr>
            <p:ph type="body" sz="quarter" idx="1"/>
          </p:nvPr>
        </p:nvSpPr>
        <p:spPr>
          <a:xfrm>
            <a:off x="1311891" y="1398264"/>
            <a:ext cx="9872358" cy="1063627"/>
          </a:xfrm>
          <a:prstGeom prst="rect">
            <a:avLst/>
          </a:prstGeom>
        </p:spPr>
        <p:txBody>
          <a:bodyPr/>
          <a:lstStyle>
            <a:lvl1pPr>
              <a:defRPr sz="3000" cap="none">
                <a:solidFill>
                  <a:schemeClr val="accent1">
                    <a:lumOff val="-8862"/>
                  </a:schemeClr>
                </a:solidFill>
                <a:latin typeface="Tahoma"/>
                <a:ea typeface="Tahoma"/>
                <a:cs typeface="Tahoma"/>
                <a:sym typeface="Tahoma"/>
              </a:defRPr>
            </a:lvl1pPr>
          </a:lstStyle>
          <a:p>
            <a:r>
              <a:rPr dirty="0" err="1"/>
              <a:t>Zistenie</a:t>
            </a:r>
            <a:endParaRPr dirty="0"/>
          </a:p>
        </p:txBody>
      </p:sp>
      <p:sp>
        <p:nvSpPr>
          <p:cNvPr id="553" name="Text Placeholder 20"/>
          <p:cNvSpPr>
            <a:spLocks noGrp="1"/>
          </p:cNvSpPr>
          <p:nvPr>
            <p:ph type="body" idx="22"/>
          </p:nvPr>
        </p:nvSpPr>
        <p:spPr>
          <a:xfrm>
            <a:off x="1311891" y="2259166"/>
            <a:ext cx="10358492" cy="34346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rmAutofit/>
          </a:bodyPr>
          <a:lstStyle>
            <a:lvl1pPr defTabSz="457200">
              <a:spcBef>
                <a:spcPts val="0"/>
              </a:spcBef>
              <a:defRPr sz="3000">
                <a:solidFill>
                  <a:schemeClr val="accent3"/>
                </a:solidFill>
                <a:latin typeface="+mj-lt"/>
                <a:ea typeface="+mj-ea"/>
                <a:cs typeface="+mj-cs"/>
                <a:sym typeface="Calibri"/>
              </a:defRPr>
            </a:lvl1pPr>
          </a:lstStyle>
          <a:p>
            <a:r>
              <a:rPr sz="4000" dirty="0" err="1">
                <a:solidFill>
                  <a:schemeClr val="accent4">
                    <a:lumMod val="75000"/>
                  </a:schemeClr>
                </a:solidFill>
              </a:rPr>
              <a:t>Zistenie</a:t>
            </a:r>
            <a:r>
              <a:rPr sz="4000" dirty="0">
                <a:solidFill>
                  <a:schemeClr val="accent4">
                    <a:lumMod val="75000"/>
                  </a:schemeClr>
                </a:solidFill>
              </a:rPr>
              <a:t> </a:t>
            </a:r>
            <a:r>
              <a:rPr sz="4000" dirty="0" err="1">
                <a:solidFill>
                  <a:schemeClr val="accent4">
                    <a:lumMod val="75000"/>
                  </a:schemeClr>
                </a:solidFill>
              </a:rPr>
              <a:t>znamená</a:t>
            </a:r>
            <a:r>
              <a:rPr sz="4000" dirty="0">
                <a:solidFill>
                  <a:schemeClr val="accent4">
                    <a:lumMod val="75000"/>
                  </a:schemeClr>
                </a:solidFill>
              </a:rPr>
              <a:t>, </a:t>
            </a:r>
            <a:r>
              <a:rPr sz="4000" dirty="0" err="1">
                <a:solidFill>
                  <a:schemeClr val="accent4">
                    <a:lumMod val="75000"/>
                  </a:schemeClr>
                </a:solidFill>
              </a:rPr>
              <a:t>že</a:t>
            </a:r>
            <a:r>
              <a:rPr sz="4000" dirty="0">
                <a:solidFill>
                  <a:schemeClr val="accent4">
                    <a:lumMod val="75000"/>
                  </a:schemeClr>
                </a:solidFill>
              </a:rPr>
              <a:t> </a:t>
            </a:r>
            <a:r>
              <a:rPr sz="4000" dirty="0" err="1">
                <a:solidFill>
                  <a:schemeClr val="accent4">
                    <a:lumMod val="75000"/>
                  </a:schemeClr>
                </a:solidFill>
              </a:rPr>
              <a:t>ste</a:t>
            </a:r>
            <a:r>
              <a:rPr sz="4000" dirty="0">
                <a:solidFill>
                  <a:schemeClr val="accent4">
                    <a:lumMod val="75000"/>
                  </a:schemeClr>
                </a:solidFill>
              </a:rPr>
              <a:t> </a:t>
            </a:r>
            <a:r>
              <a:rPr sz="4000" dirty="0" err="1">
                <a:solidFill>
                  <a:schemeClr val="accent4">
                    <a:lumMod val="75000"/>
                  </a:schemeClr>
                </a:solidFill>
              </a:rPr>
              <a:t>boli</a:t>
            </a:r>
            <a:r>
              <a:rPr sz="4000" dirty="0">
                <a:solidFill>
                  <a:schemeClr val="accent4">
                    <a:lumMod val="75000"/>
                  </a:schemeClr>
                </a:solidFill>
              </a:rPr>
              <a:t> </a:t>
            </a:r>
            <a:r>
              <a:rPr sz="4000" dirty="0" err="1">
                <a:solidFill>
                  <a:schemeClr val="accent4">
                    <a:lumMod val="75000"/>
                  </a:schemeClr>
                </a:solidFill>
              </a:rPr>
              <a:t>svedkom</a:t>
            </a:r>
            <a:r>
              <a:rPr sz="4000" dirty="0">
                <a:solidFill>
                  <a:schemeClr val="accent4">
                    <a:lumMod val="75000"/>
                  </a:schemeClr>
                </a:solidFill>
              </a:rPr>
              <a:t> </a:t>
            </a:r>
            <a:r>
              <a:rPr sz="4000" dirty="0" err="1">
                <a:solidFill>
                  <a:schemeClr val="accent4">
                    <a:lumMod val="75000"/>
                  </a:schemeClr>
                </a:solidFill>
              </a:rPr>
              <a:t>zneužívania</a:t>
            </a:r>
            <a:r>
              <a:rPr lang="en-US" sz="4000" dirty="0">
                <a:solidFill>
                  <a:schemeClr val="accent4">
                    <a:lumMod val="75000"/>
                  </a:schemeClr>
                </a:solidFill>
              </a:rPr>
              <a:t>,</a:t>
            </a:r>
            <a:r>
              <a:rPr sz="4000" dirty="0">
                <a:solidFill>
                  <a:schemeClr val="accent4">
                    <a:lumMod val="75000"/>
                  </a:schemeClr>
                </a:solidFill>
              </a:rPr>
              <a:t> </a:t>
            </a:r>
            <a:r>
              <a:rPr sz="4000" dirty="0" err="1">
                <a:solidFill>
                  <a:schemeClr val="accent4">
                    <a:lumMod val="75000"/>
                  </a:schemeClr>
                </a:solidFill>
              </a:rPr>
              <a:t>alebo</a:t>
            </a:r>
            <a:r>
              <a:rPr sz="4000" dirty="0">
                <a:solidFill>
                  <a:schemeClr val="accent4">
                    <a:lumMod val="75000"/>
                  </a:schemeClr>
                </a:solidFill>
              </a:rPr>
              <a:t> </a:t>
            </a:r>
            <a:r>
              <a:rPr sz="4000" dirty="0" err="1">
                <a:solidFill>
                  <a:schemeClr val="accent4">
                    <a:lumMod val="75000"/>
                  </a:schemeClr>
                </a:solidFill>
              </a:rPr>
              <a:t>ste</a:t>
            </a:r>
            <a:r>
              <a:rPr sz="4000" dirty="0">
                <a:solidFill>
                  <a:schemeClr val="accent4">
                    <a:lumMod val="75000"/>
                  </a:schemeClr>
                </a:solidFill>
              </a:rPr>
              <a:t> </a:t>
            </a:r>
            <a:r>
              <a:rPr sz="4000" dirty="0" err="1">
                <a:solidFill>
                  <a:schemeClr val="accent4">
                    <a:lumMod val="75000"/>
                  </a:schemeClr>
                </a:solidFill>
              </a:rPr>
              <a:t>sa</a:t>
            </a:r>
            <a:r>
              <a:rPr sz="4000" dirty="0">
                <a:solidFill>
                  <a:schemeClr val="accent4">
                    <a:lumMod val="75000"/>
                  </a:schemeClr>
                </a:solidFill>
              </a:rPr>
              <a:t> </a:t>
            </a:r>
            <a:r>
              <a:rPr sz="4000" dirty="0" err="1">
                <a:solidFill>
                  <a:schemeClr val="accent4">
                    <a:lumMod val="75000"/>
                  </a:schemeClr>
                </a:solidFill>
              </a:rPr>
              <a:t>iným</a:t>
            </a:r>
            <a:r>
              <a:rPr sz="4000" dirty="0">
                <a:solidFill>
                  <a:schemeClr val="accent4">
                    <a:lumMod val="75000"/>
                  </a:schemeClr>
                </a:solidFill>
              </a:rPr>
              <a:t> </a:t>
            </a:r>
            <a:r>
              <a:rPr sz="4000" dirty="0" err="1">
                <a:solidFill>
                  <a:schemeClr val="accent4">
                    <a:lumMod val="75000"/>
                  </a:schemeClr>
                </a:solidFill>
              </a:rPr>
              <a:t>spôsobom</a:t>
            </a:r>
            <a:r>
              <a:rPr sz="4000" dirty="0">
                <a:solidFill>
                  <a:schemeClr val="accent4">
                    <a:lumMod val="75000"/>
                  </a:schemeClr>
                </a:solidFill>
              </a:rPr>
              <a:t> </a:t>
            </a:r>
            <a:r>
              <a:rPr sz="4000" dirty="0" err="1">
                <a:solidFill>
                  <a:schemeClr val="accent4">
                    <a:lumMod val="75000"/>
                  </a:schemeClr>
                </a:solidFill>
              </a:rPr>
              <a:t>dozvedeli</a:t>
            </a:r>
            <a:r>
              <a:rPr sz="4000" dirty="0">
                <a:solidFill>
                  <a:schemeClr val="accent4">
                    <a:lumMod val="75000"/>
                  </a:schemeClr>
                </a:solidFill>
              </a:rPr>
              <a:t>, </a:t>
            </a:r>
            <a:r>
              <a:rPr sz="4000" dirty="0" err="1">
                <a:solidFill>
                  <a:schemeClr val="accent4">
                    <a:lumMod val="75000"/>
                  </a:schemeClr>
                </a:solidFill>
              </a:rPr>
              <a:t>že</a:t>
            </a:r>
            <a:r>
              <a:rPr sz="4000" dirty="0">
                <a:solidFill>
                  <a:schemeClr val="accent4">
                    <a:lumMod val="75000"/>
                  </a:schemeClr>
                </a:solidFill>
              </a:rPr>
              <a:t> </a:t>
            </a:r>
            <a:r>
              <a:rPr sz="4000" dirty="0" err="1">
                <a:solidFill>
                  <a:schemeClr val="accent4">
                    <a:lumMod val="75000"/>
                  </a:schemeClr>
                </a:solidFill>
              </a:rPr>
              <a:t>došlo</a:t>
            </a:r>
            <a:r>
              <a:rPr sz="4000" dirty="0">
                <a:solidFill>
                  <a:schemeClr val="accent4">
                    <a:lumMod val="75000"/>
                  </a:schemeClr>
                </a:solidFill>
              </a:rPr>
              <a:t> k </a:t>
            </a:r>
            <a:r>
              <a:rPr sz="4000" dirty="0" err="1">
                <a:solidFill>
                  <a:schemeClr val="accent4">
                    <a:lumMod val="75000"/>
                  </a:schemeClr>
                </a:solidFill>
              </a:rPr>
              <a:t>zneužívaniu</a:t>
            </a:r>
            <a:r>
              <a:rPr sz="4000" dirty="0">
                <a:solidFill>
                  <a:schemeClr val="accent4">
                    <a:lumMod val="75000"/>
                  </a:schemeClr>
                </a:solidFill>
              </a:rPr>
              <a:t>. </a:t>
            </a:r>
            <a:r>
              <a:rPr sz="4000" dirty="0" err="1">
                <a:solidFill>
                  <a:schemeClr val="accent4">
                    <a:lumMod val="75000"/>
                  </a:schemeClr>
                </a:solidFill>
              </a:rPr>
              <a:t>Svoje</a:t>
            </a:r>
            <a:r>
              <a:rPr sz="4000" dirty="0">
                <a:solidFill>
                  <a:schemeClr val="accent4">
                    <a:lumMod val="75000"/>
                  </a:schemeClr>
                </a:solidFill>
              </a:rPr>
              <a:t> </a:t>
            </a:r>
            <a:r>
              <a:rPr sz="4000" dirty="0" err="1">
                <a:solidFill>
                  <a:schemeClr val="accent4">
                    <a:lumMod val="75000"/>
                  </a:schemeClr>
                </a:solidFill>
              </a:rPr>
              <a:t>zistenie</a:t>
            </a:r>
            <a:r>
              <a:rPr sz="4000" dirty="0">
                <a:solidFill>
                  <a:schemeClr val="accent4">
                    <a:lumMod val="75000"/>
                  </a:schemeClr>
                </a:solidFill>
              </a:rPr>
              <a:t> </a:t>
            </a:r>
            <a:r>
              <a:rPr sz="4000" dirty="0" err="1">
                <a:solidFill>
                  <a:schemeClr val="accent4">
                    <a:lumMod val="75000"/>
                  </a:schemeClr>
                </a:solidFill>
              </a:rPr>
              <a:t>musíte</a:t>
            </a:r>
            <a:r>
              <a:rPr sz="4000" dirty="0">
                <a:solidFill>
                  <a:schemeClr val="accent4">
                    <a:lumMod val="75000"/>
                  </a:schemeClr>
                </a:solidFill>
              </a:rPr>
              <a:t> </a:t>
            </a:r>
            <a:r>
              <a:rPr sz="4000" dirty="0" err="1">
                <a:solidFill>
                  <a:schemeClr val="accent4">
                    <a:lumMod val="75000"/>
                  </a:schemeClr>
                </a:solidFill>
              </a:rPr>
              <a:t>okamžite</a:t>
            </a:r>
            <a:r>
              <a:rPr sz="4000" dirty="0">
                <a:solidFill>
                  <a:schemeClr val="accent4">
                    <a:lumMod val="75000"/>
                  </a:schemeClr>
                </a:solidFill>
              </a:rPr>
              <a:t> </a:t>
            </a:r>
            <a:r>
              <a:rPr sz="4000" dirty="0" err="1">
                <a:solidFill>
                  <a:schemeClr val="accent4">
                    <a:lumMod val="75000"/>
                  </a:schemeClr>
                </a:solidFill>
              </a:rPr>
              <a:t>nahlásiť</a:t>
            </a:r>
            <a:r>
              <a:rPr sz="4000" dirty="0">
                <a:solidFill>
                  <a:schemeClr val="accent4">
                    <a:lumMod val="75000"/>
                  </a:schemeClr>
                </a:solidFill>
              </a:rPr>
              <a:t> </a:t>
            </a:r>
            <a:r>
              <a:rPr sz="4000" dirty="0" err="1">
                <a:solidFill>
                  <a:schemeClr val="accent4">
                    <a:lumMod val="75000"/>
                  </a:schemeClr>
                </a:solidFill>
              </a:rPr>
              <a:t>orgánom</a:t>
            </a:r>
            <a:r>
              <a:rPr sz="4000" dirty="0">
                <a:solidFill>
                  <a:schemeClr val="accent4">
                    <a:lumMod val="75000"/>
                  </a:schemeClr>
                </a:solidFill>
              </a:rPr>
              <a:t> </a:t>
            </a:r>
            <a:r>
              <a:rPr sz="4000" dirty="0" err="1">
                <a:solidFill>
                  <a:schemeClr val="accent4">
                    <a:lumMod val="75000"/>
                  </a:schemeClr>
                </a:solidFill>
              </a:rPr>
              <a:t>činným</a:t>
            </a:r>
            <a:r>
              <a:rPr sz="4000" dirty="0">
                <a:solidFill>
                  <a:schemeClr val="accent4">
                    <a:lumMod val="75000"/>
                  </a:schemeClr>
                </a:solidFill>
              </a:rPr>
              <a:t> v </a:t>
            </a:r>
            <a:r>
              <a:rPr sz="4000" dirty="0" err="1">
                <a:solidFill>
                  <a:schemeClr val="accent4">
                    <a:lumMod val="75000"/>
                  </a:schemeClr>
                </a:solidFill>
              </a:rPr>
              <a:t>trestnom</a:t>
            </a:r>
            <a:r>
              <a:rPr sz="4000" dirty="0">
                <a:solidFill>
                  <a:schemeClr val="accent4">
                    <a:lumMod val="75000"/>
                  </a:schemeClr>
                </a:solidFill>
              </a:rPr>
              <a:t> </a:t>
            </a:r>
            <a:r>
              <a:rPr sz="4000" dirty="0" err="1">
                <a:solidFill>
                  <a:schemeClr val="accent4">
                    <a:lumMod val="75000"/>
                  </a:schemeClr>
                </a:solidFill>
              </a:rPr>
              <a:t>konaní</a:t>
            </a:r>
            <a:r>
              <a:rPr sz="4000" dirty="0">
                <a:solidFill>
                  <a:schemeClr val="accent4">
                    <a:lumMod val="75000"/>
                  </a:schemeClr>
                </a:solidFill>
              </a:rPr>
              <a: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Off val="4656"/>
          </a:schemeClr>
        </a:solidFill>
        <a:effectLst/>
      </p:bgPr>
    </p:bg>
    <p:spTree>
      <p:nvGrpSpPr>
        <p:cNvPr id="1" name=""/>
        <p:cNvGrpSpPr/>
        <p:nvPr/>
      </p:nvGrpSpPr>
      <p:grpSpPr>
        <a:xfrm>
          <a:off x="0" y="0"/>
          <a:ext cx="0" cy="0"/>
          <a:chOff x="0" y="0"/>
          <a:chExt cx="0" cy="0"/>
        </a:xfrm>
      </p:grpSpPr>
      <p:sp>
        <p:nvSpPr>
          <p:cNvPr id="555" name="Text Placeholder 15"/>
          <p:cNvSpPr txBox="1">
            <a:spLocks noGrp="1"/>
          </p:cNvSpPr>
          <p:nvPr>
            <p:ph type="body" sz="quarter" idx="1"/>
          </p:nvPr>
        </p:nvSpPr>
        <p:spPr>
          <a:xfrm>
            <a:off x="1845395" y="1296642"/>
            <a:ext cx="9872358" cy="1063627"/>
          </a:xfrm>
          <a:prstGeom prst="rect">
            <a:avLst/>
          </a:prstGeom>
        </p:spPr>
        <p:txBody>
          <a:bodyPr/>
          <a:lstStyle>
            <a:lvl1pPr>
              <a:defRPr sz="3000" cap="none">
                <a:solidFill>
                  <a:schemeClr val="accent1">
                    <a:lumOff val="-8862"/>
                  </a:schemeClr>
                </a:solidFill>
                <a:latin typeface="Tahoma"/>
                <a:ea typeface="Tahoma"/>
                <a:cs typeface="Tahoma"/>
                <a:sym typeface="Tahoma"/>
              </a:defRPr>
            </a:lvl1pPr>
          </a:lstStyle>
          <a:p>
            <a:r>
              <a:rPr dirty="0" err="1"/>
              <a:t>Zistenie</a:t>
            </a:r>
            <a:endParaRPr dirty="0"/>
          </a:p>
        </p:txBody>
      </p:sp>
      <p:sp>
        <p:nvSpPr>
          <p:cNvPr id="556" name="Text Placeholder 20"/>
          <p:cNvSpPr>
            <a:spLocks noGrp="1"/>
          </p:cNvSpPr>
          <p:nvPr>
            <p:ph type="body" idx="22"/>
          </p:nvPr>
        </p:nvSpPr>
        <p:spPr>
          <a:xfrm>
            <a:off x="1845395" y="2056197"/>
            <a:ext cx="9383605" cy="29961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p>
            <a:pPr defTabSz="457200">
              <a:spcBef>
                <a:spcPts val="0"/>
              </a:spcBef>
              <a:defRPr sz="2700">
                <a:solidFill>
                  <a:srgbClr val="005493"/>
                </a:solidFill>
                <a:latin typeface="+mj-lt"/>
                <a:ea typeface="+mj-ea"/>
                <a:cs typeface="+mj-cs"/>
                <a:sym typeface="Calibri"/>
              </a:defRPr>
            </a:pPr>
            <a:r>
              <a:rPr sz="3600" dirty="0" err="1"/>
              <a:t>Nevhodné</a:t>
            </a:r>
            <a:r>
              <a:rPr sz="3600" dirty="0"/>
              <a:t> </a:t>
            </a:r>
            <a:r>
              <a:rPr sz="3600" dirty="0" err="1"/>
              <a:t>správanie</a:t>
            </a:r>
            <a:r>
              <a:rPr sz="3600" dirty="0"/>
              <a:t> </a:t>
            </a:r>
            <a:r>
              <a:rPr sz="3600" dirty="0" err="1"/>
              <a:t>treba</a:t>
            </a:r>
            <a:r>
              <a:rPr sz="3600" dirty="0"/>
              <a:t> </a:t>
            </a:r>
            <a:r>
              <a:rPr sz="3600" dirty="0" err="1"/>
              <a:t>nahlásiť</a:t>
            </a:r>
            <a:endParaRPr sz="3600" dirty="0"/>
          </a:p>
          <a:p>
            <a:pPr defTabSz="457200">
              <a:spcBef>
                <a:spcPts val="0"/>
              </a:spcBef>
              <a:defRPr sz="2700">
                <a:solidFill>
                  <a:srgbClr val="005493"/>
                </a:solidFill>
                <a:latin typeface="+mj-lt"/>
                <a:ea typeface="+mj-ea"/>
                <a:cs typeface="+mj-cs"/>
                <a:sym typeface="Calibri"/>
              </a:defRPr>
            </a:pPr>
            <a:endParaRPr sz="3600" dirty="0"/>
          </a:p>
          <a:p>
            <a:pPr marL="270710" indent="-270710" defTabSz="457200">
              <a:spcBef>
                <a:spcPts val="0"/>
              </a:spcBef>
              <a:buSzPct val="100000"/>
              <a:buChar char="•"/>
              <a:defRPr sz="2400">
                <a:solidFill>
                  <a:srgbClr val="148493"/>
                </a:solidFill>
                <a:latin typeface="+mj-lt"/>
                <a:ea typeface="+mj-ea"/>
                <a:cs typeface="+mj-cs"/>
                <a:sym typeface="Calibri"/>
              </a:defRPr>
            </a:pPr>
            <a:r>
              <a:rPr sz="3600" dirty="0" err="1"/>
              <a:t>Všimli</a:t>
            </a:r>
            <a:r>
              <a:rPr sz="3600" dirty="0"/>
              <a:t> </a:t>
            </a:r>
            <a:r>
              <a:rPr sz="3600" dirty="0" err="1"/>
              <a:t>ste</a:t>
            </a:r>
            <a:r>
              <a:rPr sz="3600" dirty="0"/>
              <a:t> </a:t>
            </a:r>
            <a:r>
              <a:rPr sz="3600" dirty="0" err="1"/>
              <a:t>si</a:t>
            </a:r>
            <a:r>
              <a:rPr sz="3600" dirty="0"/>
              <a:t>, </a:t>
            </a:r>
            <a:r>
              <a:rPr sz="3600" dirty="0" err="1"/>
              <a:t>že</a:t>
            </a:r>
            <a:r>
              <a:rPr sz="3600" dirty="0"/>
              <a:t> </a:t>
            </a:r>
            <a:r>
              <a:rPr sz="3600" dirty="0" err="1"/>
              <a:t>sa</a:t>
            </a:r>
            <a:r>
              <a:rPr sz="3600" dirty="0"/>
              <a:t> </a:t>
            </a:r>
            <a:r>
              <a:rPr sz="3600" dirty="0" err="1"/>
              <a:t>deje</a:t>
            </a:r>
            <a:r>
              <a:rPr sz="3600" dirty="0"/>
              <a:t> </a:t>
            </a:r>
            <a:r>
              <a:rPr sz="3600" dirty="0" err="1"/>
              <a:t>niečo</a:t>
            </a:r>
            <a:r>
              <a:rPr sz="3600" dirty="0"/>
              <a:t> </a:t>
            </a:r>
            <a:r>
              <a:rPr sz="3600" dirty="0" err="1"/>
              <a:t>zlé</a:t>
            </a:r>
            <a:endParaRPr sz="3600" dirty="0"/>
          </a:p>
          <a:p>
            <a:pPr marL="270710" indent="-270710" defTabSz="457200">
              <a:spcBef>
                <a:spcPts val="0"/>
              </a:spcBef>
              <a:buSzPct val="100000"/>
              <a:buChar char="•"/>
              <a:defRPr sz="2400">
                <a:solidFill>
                  <a:srgbClr val="148493"/>
                </a:solidFill>
                <a:latin typeface="+mj-lt"/>
                <a:ea typeface="+mj-ea"/>
                <a:cs typeface="+mj-cs"/>
                <a:sym typeface="Calibri"/>
              </a:defRPr>
            </a:pPr>
            <a:r>
              <a:rPr sz="3600" dirty="0" err="1"/>
              <a:t>Počuli</a:t>
            </a:r>
            <a:r>
              <a:rPr sz="3600" dirty="0"/>
              <a:t> </a:t>
            </a:r>
            <a:r>
              <a:rPr sz="3600" dirty="0" err="1"/>
              <a:t>ste</a:t>
            </a:r>
            <a:r>
              <a:rPr sz="3600" dirty="0"/>
              <a:t>, </a:t>
            </a:r>
            <a:r>
              <a:rPr sz="3600" dirty="0" err="1"/>
              <a:t>ako</a:t>
            </a:r>
            <a:r>
              <a:rPr sz="3600" dirty="0"/>
              <a:t> </a:t>
            </a:r>
            <a:r>
              <a:rPr sz="3600" dirty="0" err="1"/>
              <a:t>ľudia</a:t>
            </a:r>
            <a:r>
              <a:rPr sz="3600" dirty="0"/>
              <a:t> </a:t>
            </a:r>
            <a:r>
              <a:rPr sz="3600" dirty="0" err="1"/>
              <a:t>hovoria</a:t>
            </a:r>
            <a:r>
              <a:rPr sz="3600" dirty="0"/>
              <a:t> </a:t>
            </a:r>
            <a:r>
              <a:rPr lang="en-US" sz="3600" dirty="0" err="1"/>
              <a:t>nevhodné</a:t>
            </a:r>
            <a:r>
              <a:rPr sz="3600" dirty="0"/>
              <a:t> </a:t>
            </a:r>
            <a:r>
              <a:rPr sz="3600" dirty="0" err="1"/>
              <a:t>veci</a:t>
            </a:r>
            <a:endParaRPr sz="3600" dirty="0"/>
          </a:p>
          <a:p>
            <a:pPr marL="270710" indent="-270710" defTabSz="457200">
              <a:spcBef>
                <a:spcPts val="0"/>
              </a:spcBef>
              <a:buSzPct val="100000"/>
              <a:buChar char="•"/>
              <a:defRPr sz="2400">
                <a:solidFill>
                  <a:srgbClr val="148493"/>
                </a:solidFill>
                <a:latin typeface="+mj-lt"/>
                <a:ea typeface="+mj-ea"/>
                <a:cs typeface="+mj-cs"/>
                <a:sym typeface="Calibri"/>
              </a:defRPr>
            </a:pPr>
            <a:r>
              <a:rPr lang="en-US" sz="3600" dirty="0" err="1"/>
              <a:t>V</a:t>
            </a:r>
            <a:r>
              <a:rPr sz="3600" dirty="0" err="1"/>
              <a:t>ideli</a:t>
            </a:r>
            <a:r>
              <a:rPr sz="3600" dirty="0"/>
              <a:t> </a:t>
            </a:r>
            <a:r>
              <a:rPr sz="3600" dirty="0" err="1"/>
              <a:t>ste</a:t>
            </a:r>
            <a:r>
              <a:rPr sz="3600" dirty="0"/>
              <a:t> </a:t>
            </a:r>
            <a:r>
              <a:rPr sz="3600" dirty="0" err="1"/>
              <a:t>nevhodnú</a:t>
            </a:r>
            <a:r>
              <a:rPr sz="3600" dirty="0"/>
              <a:t> </a:t>
            </a:r>
            <a:r>
              <a:rPr sz="3600" dirty="0" err="1"/>
              <a:t>textovú</a:t>
            </a:r>
            <a:r>
              <a:rPr sz="3600" dirty="0"/>
              <a:t> </a:t>
            </a:r>
            <a:r>
              <a:rPr sz="3600" dirty="0" err="1"/>
              <a:t>správu</a:t>
            </a:r>
            <a:endParaRPr sz="3600" dirty="0"/>
          </a:p>
          <a:p>
            <a:pPr marL="270710" indent="-270710" defTabSz="457200">
              <a:spcBef>
                <a:spcPts val="0"/>
              </a:spcBef>
              <a:buSzPct val="100000"/>
              <a:buChar char="•"/>
              <a:defRPr sz="2400">
                <a:solidFill>
                  <a:srgbClr val="148493"/>
                </a:solidFill>
                <a:latin typeface="+mj-lt"/>
                <a:ea typeface="+mj-ea"/>
                <a:cs typeface="+mj-cs"/>
                <a:sym typeface="Calibri"/>
              </a:defRPr>
            </a:pPr>
            <a:r>
              <a:rPr sz="3600" dirty="0" err="1"/>
              <a:t>Ukázali</a:t>
            </a:r>
            <a:r>
              <a:rPr sz="3600" dirty="0"/>
              <a:t> </a:t>
            </a:r>
            <a:r>
              <a:rPr sz="3600" dirty="0" err="1"/>
              <a:t>vám</a:t>
            </a:r>
            <a:r>
              <a:rPr sz="3600" dirty="0"/>
              <a:t> </a:t>
            </a:r>
            <a:r>
              <a:rPr sz="3600" dirty="0" err="1"/>
              <a:t>ľudí</a:t>
            </a:r>
            <a:r>
              <a:rPr sz="3600" dirty="0"/>
              <a:t>, </a:t>
            </a:r>
            <a:r>
              <a:rPr sz="3600" dirty="0" err="1"/>
              <a:t>ktorí</a:t>
            </a:r>
            <a:r>
              <a:rPr sz="3600" dirty="0"/>
              <a:t> </a:t>
            </a:r>
            <a:r>
              <a:rPr sz="3600" dirty="0" err="1"/>
              <a:t>majú</a:t>
            </a:r>
            <a:r>
              <a:rPr sz="3600" dirty="0"/>
              <a:t> sex</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ieľ školenia"/>
          <p:cNvSpPr txBox="1">
            <a:spLocks noGrp="1"/>
          </p:cNvSpPr>
          <p:nvPr>
            <p:ph type="body" sz="quarter" idx="1"/>
          </p:nvPr>
        </p:nvSpPr>
        <p:spPr>
          <a:xfrm>
            <a:off x="695325" y="1306771"/>
            <a:ext cx="9872359" cy="814389"/>
          </a:xfrm>
          <a:prstGeom prst="rect">
            <a:avLst/>
          </a:prstGeom>
        </p:spPr>
        <p:txBody>
          <a:bodyPr/>
          <a:lstStyle/>
          <a:p>
            <a:r>
              <a:rPr lang="sk-SK" dirty="0">
                <a:latin typeface="Calibri Light" panose="020F0302020204030204" pitchFamily="34" charset="0"/>
                <a:cs typeface="Calibri Light" panose="020F0302020204030204" pitchFamily="34" charset="0"/>
              </a:rPr>
              <a:t>→</a:t>
            </a:r>
            <a:r>
              <a:rPr lang="en-US" dirty="0">
                <a:latin typeface="Calibri Light" panose="020F0302020204030204" pitchFamily="34" charset="0"/>
                <a:cs typeface="Calibri Light" panose="020F0302020204030204" pitchFamily="34" charset="0"/>
              </a:rPr>
              <a:t> </a:t>
            </a:r>
            <a:r>
              <a:rPr dirty="0" err="1"/>
              <a:t>Cieľ</a:t>
            </a:r>
            <a:r>
              <a:rPr dirty="0"/>
              <a:t> </a:t>
            </a:r>
            <a:r>
              <a:rPr dirty="0" err="1"/>
              <a:t>školenia</a:t>
            </a:r>
            <a:endParaRPr dirty="0"/>
          </a:p>
        </p:txBody>
      </p:sp>
      <p:sp>
        <p:nvSpPr>
          <p:cNvPr id="389" name="Text Placeholder 20"/>
          <p:cNvSpPr>
            <a:spLocks noGrp="1"/>
          </p:cNvSpPr>
          <p:nvPr>
            <p:ph type="body" idx="22"/>
          </p:nvPr>
        </p:nvSpPr>
        <p:spPr>
          <a:xfrm>
            <a:off x="1706251" y="2474843"/>
            <a:ext cx="9945279" cy="36582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rmAutofit/>
          </a:bodyPr>
          <a:lstStyle>
            <a:lvl1pPr>
              <a:defRPr sz="3200">
                <a:solidFill>
                  <a:srgbClr val="FFD479"/>
                </a:solidFill>
              </a:defRPr>
            </a:lvl1pPr>
          </a:lstStyle>
          <a:p>
            <a:r>
              <a:rPr lang="sk-SK" dirty="0"/>
              <a:t>•</a:t>
            </a:r>
            <a:r>
              <a:rPr lang="en-US" dirty="0"/>
              <a:t> </a:t>
            </a:r>
            <a:r>
              <a:rPr dirty="0" err="1"/>
              <a:t>Témou</a:t>
            </a:r>
            <a:r>
              <a:rPr dirty="0"/>
              <a:t> </a:t>
            </a:r>
            <a:r>
              <a:rPr dirty="0" err="1"/>
              <a:t>celého</a:t>
            </a:r>
            <a:r>
              <a:rPr dirty="0"/>
              <a:t> </a:t>
            </a:r>
            <a:r>
              <a:rPr dirty="0" err="1"/>
              <a:t>školenia</a:t>
            </a:r>
            <a:r>
              <a:rPr dirty="0"/>
              <a:t> je </a:t>
            </a:r>
            <a:r>
              <a:rPr dirty="0" err="1"/>
              <a:t>dôležitosť</a:t>
            </a:r>
            <a:r>
              <a:rPr dirty="0"/>
              <a:t> </a:t>
            </a:r>
            <a:r>
              <a:rPr lang="en-US" dirty="0" err="1"/>
              <a:t>nebáť</a:t>
            </a:r>
            <a:r>
              <a:rPr lang="en-US" dirty="0"/>
              <a:t> </a:t>
            </a:r>
            <a:r>
              <a:rPr lang="en-US" dirty="0" err="1"/>
              <a:t>sa</a:t>
            </a:r>
            <a:r>
              <a:rPr lang="en-US" dirty="0"/>
              <a:t> </a:t>
            </a:r>
            <a:r>
              <a:rPr dirty="0"/>
              <a:t> </a:t>
            </a:r>
            <a:r>
              <a:rPr lang="en-US" dirty="0"/>
              <a:t> </a:t>
            </a:r>
          </a:p>
          <a:p>
            <a:r>
              <a:rPr lang="en-US" dirty="0"/>
              <a:t>   </a:t>
            </a:r>
            <a:r>
              <a:rPr dirty="0" err="1"/>
              <a:t>svojho</a:t>
            </a:r>
            <a:r>
              <a:rPr dirty="0"/>
              <a:t> </a:t>
            </a:r>
            <a:r>
              <a:rPr dirty="0" err="1"/>
              <a:t>hlasu</a:t>
            </a:r>
            <a:r>
              <a:rPr dirty="0"/>
              <a:t>. </a:t>
            </a:r>
            <a:endParaRPr lang="en-US" dirty="0"/>
          </a:p>
          <a:p>
            <a:r>
              <a:rPr lang="sk-SK" dirty="0"/>
              <a:t>•</a:t>
            </a:r>
            <a:r>
              <a:rPr lang="en-US" dirty="0"/>
              <a:t> </a:t>
            </a:r>
            <a:r>
              <a:rPr dirty="0"/>
              <a:t>V </a:t>
            </a:r>
            <a:r>
              <a:rPr dirty="0" err="1"/>
              <a:t>prostredí</a:t>
            </a:r>
            <a:r>
              <a:rPr dirty="0"/>
              <a:t> </a:t>
            </a:r>
            <a:r>
              <a:rPr dirty="0" err="1"/>
              <a:t>Špeciálnych</a:t>
            </a:r>
            <a:r>
              <a:rPr dirty="0"/>
              <a:t> </a:t>
            </a:r>
            <a:r>
              <a:rPr dirty="0" err="1"/>
              <a:t>olympiád</a:t>
            </a:r>
            <a:r>
              <a:rPr dirty="0"/>
              <a:t> </a:t>
            </a:r>
            <a:r>
              <a:rPr dirty="0" err="1"/>
              <a:t>musí</a:t>
            </a:r>
            <a:r>
              <a:rPr lang="en-US" dirty="0" err="1"/>
              <a:t>me</a:t>
            </a:r>
            <a:r>
              <a:rPr dirty="0"/>
              <a:t> </a:t>
            </a:r>
            <a:r>
              <a:rPr dirty="0" err="1"/>
              <a:t>byť</a:t>
            </a:r>
            <a:r>
              <a:rPr lang="en-US" dirty="0"/>
              <a:t> </a:t>
            </a:r>
          </a:p>
          <a:p>
            <a:r>
              <a:rPr lang="en-US" dirty="0"/>
              <a:t>   </a:t>
            </a:r>
            <a:r>
              <a:rPr lang="en-US" dirty="0" err="1"/>
              <a:t>vedome</a:t>
            </a:r>
            <a:r>
              <a:rPr dirty="0"/>
              <a:t> </a:t>
            </a:r>
            <a:r>
              <a:rPr dirty="0" err="1"/>
              <a:t>prítomný</a:t>
            </a:r>
            <a:r>
              <a:rPr dirty="0"/>
              <a:t>, aby </a:t>
            </a:r>
            <a:r>
              <a:rPr dirty="0" err="1"/>
              <a:t>s</a:t>
            </a:r>
            <a:r>
              <a:rPr lang="en-US" dirty="0" err="1"/>
              <a:t>m</a:t>
            </a:r>
            <a:r>
              <a:rPr dirty="0" err="1"/>
              <a:t>e</a:t>
            </a:r>
            <a:r>
              <a:rPr dirty="0"/>
              <a:t> </a:t>
            </a:r>
            <a:r>
              <a:rPr dirty="0" err="1"/>
              <a:t>dokázali</a:t>
            </a:r>
            <a:r>
              <a:rPr dirty="0"/>
              <a:t> </a:t>
            </a:r>
            <a:r>
              <a:rPr dirty="0" err="1"/>
              <a:t>aktívne</a:t>
            </a:r>
            <a:r>
              <a:rPr dirty="0"/>
              <a:t> </a:t>
            </a:r>
            <a:r>
              <a:rPr lang="en-US" dirty="0"/>
              <a:t>   </a:t>
            </a:r>
          </a:p>
          <a:p>
            <a:r>
              <a:rPr lang="en-US" dirty="0"/>
              <a:t>   </a:t>
            </a:r>
            <a:r>
              <a:rPr dirty="0" err="1"/>
              <a:t>počúvať</a:t>
            </a:r>
            <a:r>
              <a:rPr dirty="0"/>
              <a:t> a </a:t>
            </a:r>
            <a:r>
              <a:rPr dirty="0" err="1"/>
              <a:t>komunikovať</a:t>
            </a:r>
            <a:r>
              <a:rPr dirty="0"/>
              <a:t> so </a:t>
            </a:r>
            <a:r>
              <a:rPr dirty="0" err="1"/>
              <a:t>športovcami</a:t>
            </a:r>
            <a:r>
              <a:rPr dirty="0"/>
              <a:t>, </a:t>
            </a:r>
            <a:r>
              <a:rPr dirty="0" err="1"/>
              <a:t>trénermi</a:t>
            </a:r>
            <a:r>
              <a:rPr dirty="0"/>
              <a:t> </a:t>
            </a:r>
            <a:endParaRPr lang="en-US" dirty="0"/>
          </a:p>
          <a:p>
            <a:r>
              <a:rPr lang="en-US" dirty="0"/>
              <a:t>   </a:t>
            </a:r>
            <a:r>
              <a:rPr dirty="0"/>
              <a:t>a </a:t>
            </a:r>
            <a:r>
              <a:rPr dirty="0" err="1"/>
              <a:t>dobrovoľníkmi</a:t>
            </a:r>
            <a:r>
              <a:rPr dirty="0"/>
              <a:t>.</a:t>
            </a:r>
          </a:p>
        </p:txBody>
      </p:sp>
      <p:pic>
        <p:nvPicPr>
          <p:cNvPr id="3076" name="Picture 4" descr="Sexual Assault: Hotline, Resources, Mental Health Support &amp; More">
            <a:extLst>
              <a:ext uri="{FF2B5EF4-FFF2-40B4-BE49-F238E27FC236}">
                <a16:creationId xmlns:a16="http://schemas.microsoft.com/office/drawing/2014/main" id="{C86EB480-64A1-72A5-4E08-BE4C79CE04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017" y="0"/>
            <a:ext cx="4161817" cy="2178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0A0D0"/>
        </a:solidFill>
        <a:effectLst/>
      </p:bgPr>
    </p:bg>
    <p:spTree>
      <p:nvGrpSpPr>
        <p:cNvPr id="1" name=""/>
        <p:cNvGrpSpPr/>
        <p:nvPr/>
      </p:nvGrpSpPr>
      <p:grpSpPr>
        <a:xfrm>
          <a:off x="0" y="0"/>
          <a:ext cx="0" cy="0"/>
          <a:chOff x="0" y="0"/>
          <a:chExt cx="0" cy="0"/>
        </a:xfrm>
      </p:grpSpPr>
      <p:sp>
        <p:nvSpPr>
          <p:cNvPr id="558" name="Text Placeholder 15"/>
          <p:cNvSpPr txBox="1">
            <a:spLocks noGrp="1"/>
          </p:cNvSpPr>
          <p:nvPr>
            <p:ph type="body" sz="quarter" idx="1"/>
          </p:nvPr>
        </p:nvSpPr>
        <p:spPr>
          <a:xfrm>
            <a:off x="1599707" y="1464252"/>
            <a:ext cx="9872358" cy="1063627"/>
          </a:xfrm>
          <a:prstGeom prst="rect">
            <a:avLst/>
          </a:prstGeom>
        </p:spPr>
        <p:txBody>
          <a:bodyPr/>
          <a:lstStyle>
            <a:lvl1pPr>
              <a:defRPr sz="3000" cap="none">
                <a:solidFill>
                  <a:schemeClr val="accent5"/>
                </a:solidFill>
                <a:latin typeface="Tahoma"/>
                <a:ea typeface="Tahoma"/>
                <a:cs typeface="Tahoma"/>
                <a:sym typeface="Tahoma"/>
              </a:defRPr>
            </a:lvl1pPr>
          </a:lstStyle>
          <a:p>
            <a:r>
              <a:rPr dirty="0" err="1">
                <a:solidFill>
                  <a:schemeClr val="bg1">
                    <a:lumMod val="50000"/>
                  </a:schemeClr>
                </a:solidFill>
              </a:rPr>
              <a:t>Podozrenie</a:t>
            </a:r>
            <a:endParaRPr dirty="0">
              <a:solidFill>
                <a:schemeClr val="bg1">
                  <a:lumMod val="50000"/>
                </a:schemeClr>
              </a:solidFill>
            </a:endParaRPr>
          </a:p>
        </p:txBody>
      </p:sp>
      <p:sp>
        <p:nvSpPr>
          <p:cNvPr id="559" name="Text Placeholder 20"/>
          <p:cNvSpPr>
            <a:spLocks noGrp="1"/>
          </p:cNvSpPr>
          <p:nvPr>
            <p:ph type="body" idx="22"/>
          </p:nvPr>
        </p:nvSpPr>
        <p:spPr>
          <a:xfrm>
            <a:off x="1229195" y="2111605"/>
            <a:ext cx="9733610" cy="35634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rmAutofit/>
          </a:bodyPr>
          <a:lstStyle/>
          <a:p>
            <a:pPr defTabSz="457200">
              <a:spcBef>
                <a:spcPts val="0"/>
              </a:spcBef>
              <a:defRPr sz="2700">
                <a:solidFill>
                  <a:srgbClr val="005493"/>
                </a:solidFill>
                <a:latin typeface="+mj-lt"/>
                <a:ea typeface="+mj-ea"/>
                <a:cs typeface="+mj-cs"/>
                <a:sym typeface="Calibri"/>
              </a:defRPr>
            </a:pPr>
            <a:r>
              <a:rPr sz="3200" dirty="0" err="1">
                <a:solidFill>
                  <a:srgbClr val="FBFDFF"/>
                </a:solidFill>
              </a:rPr>
              <a:t>Podozrenie</a:t>
            </a:r>
            <a:r>
              <a:rPr sz="3200" dirty="0">
                <a:solidFill>
                  <a:srgbClr val="FBFDFF"/>
                </a:solidFill>
              </a:rPr>
              <a:t> </a:t>
            </a:r>
            <a:r>
              <a:rPr sz="3200" dirty="0" err="1">
                <a:solidFill>
                  <a:srgbClr val="FBFDFF"/>
                </a:solidFill>
              </a:rPr>
              <a:t>znamená</a:t>
            </a:r>
            <a:r>
              <a:rPr sz="3200" dirty="0">
                <a:solidFill>
                  <a:srgbClr val="FBFDFF"/>
                </a:solidFill>
              </a:rPr>
              <a:t>, </a:t>
            </a:r>
            <a:r>
              <a:rPr sz="3200" dirty="0" err="1">
                <a:solidFill>
                  <a:srgbClr val="FBFDFF"/>
                </a:solidFill>
              </a:rPr>
              <a:t>že</a:t>
            </a:r>
            <a:r>
              <a:rPr sz="3200" dirty="0">
                <a:solidFill>
                  <a:srgbClr val="FBFDFF"/>
                </a:solidFill>
              </a:rPr>
              <a:t> </a:t>
            </a:r>
            <a:r>
              <a:rPr sz="3200" dirty="0" err="1">
                <a:solidFill>
                  <a:srgbClr val="FBFDFF"/>
                </a:solidFill>
              </a:rPr>
              <a:t>ste</a:t>
            </a:r>
            <a:r>
              <a:rPr sz="3200" dirty="0">
                <a:solidFill>
                  <a:srgbClr val="FBFDFF"/>
                </a:solidFill>
              </a:rPr>
              <a:t> u </a:t>
            </a:r>
            <a:r>
              <a:rPr sz="3200" dirty="0" err="1">
                <a:solidFill>
                  <a:srgbClr val="FBFDFF"/>
                </a:solidFill>
              </a:rPr>
              <a:t>športovca</a:t>
            </a:r>
            <a:r>
              <a:rPr sz="3200" dirty="0">
                <a:solidFill>
                  <a:srgbClr val="FBFDFF"/>
                </a:solidFill>
              </a:rPr>
              <a:t> </a:t>
            </a:r>
            <a:r>
              <a:rPr sz="3200" dirty="0" err="1">
                <a:solidFill>
                  <a:srgbClr val="FBFDFF"/>
                </a:solidFill>
              </a:rPr>
              <a:t>videli</a:t>
            </a:r>
            <a:r>
              <a:rPr sz="3200" dirty="0">
                <a:solidFill>
                  <a:srgbClr val="FBFDFF"/>
                </a:solidFill>
              </a:rPr>
              <a:t> </a:t>
            </a:r>
            <a:r>
              <a:rPr sz="3200" dirty="0" err="1">
                <a:solidFill>
                  <a:srgbClr val="FBFDFF"/>
                </a:solidFill>
              </a:rPr>
              <a:t>príznaky</a:t>
            </a:r>
            <a:r>
              <a:rPr lang="en-US" sz="3200" dirty="0">
                <a:solidFill>
                  <a:srgbClr val="FBFDFF"/>
                </a:solidFill>
              </a:rPr>
              <a:t>,</a:t>
            </a:r>
            <a:r>
              <a:rPr sz="3200" dirty="0">
                <a:solidFill>
                  <a:srgbClr val="FBFDFF"/>
                </a:solidFill>
              </a:rPr>
              <a:t> </a:t>
            </a:r>
            <a:r>
              <a:rPr sz="3200" dirty="0" err="1">
                <a:solidFill>
                  <a:srgbClr val="FBFDFF"/>
                </a:solidFill>
              </a:rPr>
              <a:t>alebo</a:t>
            </a:r>
            <a:r>
              <a:rPr sz="3200" dirty="0">
                <a:solidFill>
                  <a:srgbClr val="FBFDFF"/>
                </a:solidFill>
              </a:rPr>
              <a:t> </a:t>
            </a:r>
            <a:r>
              <a:rPr sz="3200" dirty="0" err="1">
                <a:solidFill>
                  <a:srgbClr val="FBFDFF"/>
                </a:solidFill>
              </a:rPr>
              <a:t>ste</a:t>
            </a:r>
            <a:r>
              <a:rPr sz="3200" dirty="0">
                <a:solidFill>
                  <a:srgbClr val="FBFDFF"/>
                </a:solidFill>
              </a:rPr>
              <a:t> </a:t>
            </a:r>
            <a:r>
              <a:rPr sz="3200" dirty="0" err="1">
                <a:solidFill>
                  <a:srgbClr val="FBFDFF"/>
                </a:solidFill>
              </a:rPr>
              <a:t>boli</a:t>
            </a:r>
            <a:r>
              <a:rPr sz="3200" dirty="0">
                <a:solidFill>
                  <a:srgbClr val="FBFDFF"/>
                </a:solidFill>
              </a:rPr>
              <a:t> </a:t>
            </a:r>
            <a:r>
              <a:rPr sz="3200" dirty="0" err="1">
                <a:solidFill>
                  <a:srgbClr val="FBFDFF"/>
                </a:solidFill>
              </a:rPr>
              <a:t>svedkom</a:t>
            </a:r>
            <a:r>
              <a:rPr sz="3200" dirty="0">
                <a:solidFill>
                  <a:srgbClr val="FBFDFF"/>
                </a:solidFill>
              </a:rPr>
              <a:t> </a:t>
            </a:r>
            <a:r>
              <a:rPr sz="3200" dirty="0" err="1">
                <a:solidFill>
                  <a:srgbClr val="FBFDFF"/>
                </a:solidFill>
              </a:rPr>
              <a:t>porušovania</a:t>
            </a:r>
            <a:r>
              <a:rPr sz="3200" dirty="0">
                <a:solidFill>
                  <a:srgbClr val="FBFDFF"/>
                </a:solidFill>
              </a:rPr>
              <a:t> </a:t>
            </a:r>
            <a:r>
              <a:rPr sz="3200" dirty="0" err="1">
                <a:solidFill>
                  <a:srgbClr val="FBFDFF"/>
                </a:solidFill>
              </a:rPr>
              <a:t>hraníc</a:t>
            </a:r>
            <a:r>
              <a:rPr sz="3200" dirty="0">
                <a:solidFill>
                  <a:srgbClr val="FBFDFF"/>
                </a:solidFill>
              </a:rPr>
              <a:t> zo </a:t>
            </a:r>
            <a:r>
              <a:rPr sz="3200" dirty="0" err="1">
                <a:solidFill>
                  <a:srgbClr val="FBFDFF"/>
                </a:solidFill>
              </a:rPr>
              <a:t>strany</a:t>
            </a:r>
            <a:r>
              <a:rPr sz="3200" dirty="0">
                <a:solidFill>
                  <a:srgbClr val="FBFDFF"/>
                </a:solidFill>
              </a:rPr>
              <a:t> </a:t>
            </a:r>
            <a:r>
              <a:rPr sz="3200" dirty="0" err="1">
                <a:solidFill>
                  <a:srgbClr val="FBFDFF"/>
                </a:solidFill>
              </a:rPr>
              <a:t>dospelých</a:t>
            </a:r>
            <a:r>
              <a:rPr lang="en-US" sz="3200" dirty="0">
                <a:solidFill>
                  <a:srgbClr val="FBFDFF"/>
                </a:solidFill>
              </a:rPr>
              <a:t>,</a:t>
            </a:r>
            <a:r>
              <a:rPr sz="3200" dirty="0">
                <a:solidFill>
                  <a:srgbClr val="FBFDFF"/>
                </a:solidFill>
              </a:rPr>
              <a:t> </a:t>
            </a:r>
            <a:r>
              <a:rPr sz="3200" dirty="0" err="1">
                <a:solidFill>
                  <a:srgbClr val="FBFDFF"/>
                </a:solidFill>
              </a:rPr>
              <a:t>alebo</a:t>
            </a:r>
            <a:r>
              <a:rPr sz="3200" dirty="0">
                <a:solidFill>
                  <a:srgbClr val="FBFDFF"/>
                </a:solidFill>
              </a:rPr>
              <a:t> </a:t>
            </a:r>
            <a:r>
              <a:rPr sz="3200" dirty="0" err="1">
                <a:solidFill>
                  <a:srgbClr val="FBFDFF"/>
                </a:solidFill>
              </a:rPr>
              <a:t>iných</a:t>
            </a:r>
            <a:r>
              <a:rPr sz="3200" dirty="0">
                <a:solidFill>
                  <a:srgbClr val="FBFDFF"/>
                </a:solidFill>
              </a:rPr>
              <a:t> </a:t>
            </a:r>
            <a:r>
              <a:rPr sz="3200" dirty="0" err="1">
                <a:solidFill>
                  <a:srgbClr val="FBFDFF"/>
                </a:solidFill>
              </a:rPr>
              <a:t>mladých</a:t>
            </a:r>
            <a:r>
              <a:rPr sz="3200" dirty="0">
                <a:solidFill>
                  <a:srgbClr val="FBFDFF"/>
                </a:solidFill>
              </a:rPr>
              <a:t> </a:t>
            </a:r>
            <a:r>
              <a:rPr sz="3200" dirty="0" err="1">
                <a:solidFill>
                  <a:srgbClr val="FBFDFF"/>
                </a:solidFill>
              </a:rPr>
              <a:t>ľudí</a:t>
            </a:r>
            <a:r>
              <a:rPr sz="3200" dirty="0">
                <a:solidFill>
                  <a:srgbClr val="FBFDFF"/>
                </a:solidFill>
              </a:rPr>
              <a:t>. </a:t>
            </a:r>
          </a:p>
          <a:p>
            <a:pPr defTabSz="457200">
              <a:spcBef>
                <a:spcPts val="0"/>
              </a:spcBef>
              <a:defRPr sz="2700">
                <a:solidFill>
                  <a:srgbClr val="005493"/>
                </a:solidFill>
                <a:latin typeface="+mj-lt"/>
                <a:ea typeface="+mj-ea"/>
                <a:cs typeface="+mj-cs"/>
                <a:sym typeface="Calibri"/>
              </a:defRPr>
            </a:pPr>
            <a:r>
              <a:rPr sz="3200" dirty="0" err="1">
                <a:solidFill>
                  <a:srgbClr val="FBFDFF"/>
                </a:solidFill>
              </a:rPr>
              <a:t>Zneužívatelia</a:t>
            </a:r>
            <a:r>
              <a:rPr sz="3200" dirty="0">
                <a:solidFill>
                  <a:srgbClr val="FBFDFF"/>
                </a:solidFill>
              </a:rPr>
              <a:t> </a:t>
            </a:r>
            <a:r>
              <a:rPr sz="3200" dirty="0" err="1">
                <a:solidFill>
                  <a:srgbClr val="FBFDFF"/>
                </a:solidFill>
              </a:rPr>
              <a:t>sú</a:t>
            </a:r>
            <a:r>
              <a:rPr sz="3200" dirty="0">
                <a:solidFill>
                  <a:srgbClr val="FBFDFF"/>
                </a:solidFill>
              </a:rPr>
              <a:t> </a:t>
            </a:r>
            <a:r>
              <a:rPr sz="3200" dirty="0" err="1">
                <a:solidFill>
                  <a:srgbClr val="FBFDFF"/>
                </a:solidFill>
              </a:rPr>
              <a:t>zriedkavo</a:t>
            </a:r>
            <a:r>
              <a:rPr sz="3200" dirty="0">
                <a:solidFill>
                  <a:srgbClr val="FBFDFF"/>
                </a:solidFill>
              </a:rPr>
              <a:t> </a:t>
            </a:r>
            <a:r>
              <a:rPr sz="3200" dirty="0" err="1">
                <a:solidFill>
                  <a:srgbClr val="FBFDFF"/>
                </a:solidFill>
              </a:rPr>
              <a:t>prichytení</a:t>
            </a:r>
            <a:r>
              <a:rPr sz="3200" dirty="0">
                <a:solidFill>
                  <a:srgbClr val="FBFDFF"/>
                </a:solidFill>
              </a:rPr>
              <a:t> </a:t>
            </a:r>
            <a:r>
              <a:rPr sz="3200" dirty="0" err="1">
                <a:solidFill>
                  <a:srgbClr val="FBFDFF"/>
                </a:solidFill>
              </a:rPr>
              <a:t>pri</a:t>
            </a:r>
            <a:r>
              <a:rPr sz="3200" dirty="0">
                <a:solidFill>
                  <a:srgbClr val="FBFDFF"/>
                </a:solidFill>
              </a:rPr>
              <a:t> </a:t>
            </a:r>
            <a:r>
              <a:rPr sz="3200" dirty="0" err="1">
                <a:solidFill>
                  <a:srgbClr val="FBFDFF"/>
                </a:solidFill>
              </a:rPr>
              <a:t>zneužívaní</a:t>
            </a:r>
            <a:r>
              <a:rPr sz="3200" dirty="0">
                <a:solidFill>
                  <a:srgbClr val="FBFDFF"/>
                </a:solidFill>
              </a:rPr>
              <a:t>, ale </a:t>
            </a:r>
            <a:r>
              <a:rPr sz="3200" dirty="0" err="1">
                <a:solidFill>
                  <a:srgbClr val="FBFDFF"/>
                </a:solidFill>
              </a:rPr>
              <a:t>často</a:t>
            </a:r>
            <a:r>
              <a:rPr sz="3200" dirty="0">
                <a:solidFill>
                  <a:srgbClr val="FBFDFF"/>
                </a:solidFill>
              </a:rPr>
              <a:t> </a:t>
            </a:r>
            <a:r>
              <a:rPr sz="3200" dirty="0" err="1">
                <a:solidFill>
                  <a:srgbClr val="FBFDFF"/>
                </a:solidFill>
              </a:rPr>
              <a:t>sú</a:t>
            </a:r>
            <a:r>
              <a:rPr sz="3200" dirty="0">
                <a:solidFill>
                  <a:srgbClr val="FBFDFF"/>
                </a:solidFill>
              </a:rPr>
              <a:t> </a:t>
            </a:r>
            <a:r>
              <a:rPr sz="3200" dirty="0" err="1">
                <a:solidFill>
                  <a:srgbClr val="FBFDFF"/>
                </a:solidFill>
              </a:rPr>
              <a:t>svedkami</a:t>
            </a:r>
            <a:r>
              <a:rPr sz="3200" dirty="0">
                <a:solidFill>
                  <a:srgbClr val="FBFDFF"/>
                </a:solidFill>
              </a:rPr>
              <a:t> </a:t>
            </a:r>
            <a:r>
              <a:rPr sz="3200" dirty="0" err="1">
                <a:solidFill>
                  <a:srgbClr val="FBFDFF"/>
                </a:solidFill>
              </a:rPr>
              <a:t>porušovania</a:t>
            </a:r>
            <a:r>
              <a:rPr sz="3200" dirty="0">
                <a:solidFill>
                  <a:srgbClr val="FBFDFF"/>
                </a:solidFill>
              </a:rPr>
              <a:t> </a:t>
            </a:r>
            <a:r>
              <a:rPr sz="3200" dirty="0" err="1">
                <a:solidFill>
                  <a:srgbClr val="FBFDFF"/>
                </a:solidFill>
              </a:rPr>
              <a:t>pravidiel</a:t>
            </a:r>
            <a:r>
              <a:rPr sz="3200" dirty="0">
                <a:solidFill>
                  <a:srgbClr val="FBFDFF"/>
                </a:solidFill>
              </a:rPr>
              <a:t> a </a:t>
            </a:r>
            <a:r>
              <a:rPr sz="3200" dirty="0" err="1">
                <a:solidFill>
                  <a:srgbClr val="FBFDFF"/>
                </a:solidFill>
              </a:rPr>
              <a:t>narúšania</a:t>
            </a:r>
            <a:r>
              <a:rPr sz="3200" dirty="0">
                <a:solidFill>
                  <a:srgbClr val="FBFDFF"/>
                </a:solidFill>
              </a:rPr>
              <a:t> </a:t>
            </a:r>
            <a:r>
              <a:rPr sz="3200" dirty="0" err="1">
                <a:solidFill>
                  <a:srgbClr val="FBFDFF"/>
                </a:solidFill>
              </a:rPr>
              <a:t>hraníc</a:t>
            </a:r>
            <a:r>
              <a:rPr sz="3200" dirty="0">
                <a:solidFill>
                  <a:srgbClr val="FBFDFF"/>
                </a:solidFill>
              </a:rPr>
              <a:t>. </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Off val="12303"/>
          </a:schemeClr>
        </a:solidFill>
        <a:effectLst/>
      </p:bgPr>
    </p:bg>
    <p:spTree>
      <p:nvGrpSpPr>
        <p:cNvPr id="1" name=""/>
        <p:cNvGrpSpPr/>
        <p:nvPr/>
      </p:nvGrpSpPr>
      <p:grpSpPr>
        <a:xfrm>
          <a:off x="0" y="0"/>
          <a:ext cx="0" cy="0"/>
          <a:chOff x="0" y="0"/>
          <a:chExt cx="0" cy="0"/>
        </a:xfrm>
      </p:grpSpPr>
      <p:sp>
        <p:nvSpPr>
          <p:cNvPr id="561" name="Text Placeholder 15"/>
          <p:cNvSpPr txBox="1">
            <a:spLocks noGrp="1"/>
          </p:cNvSpPr>
          <p:nvPr>
            <p:ph type="body" sz="quarter" idx="1"/>
          </p:nvPr>
        </p:nvSpPr>
        <p:spPr>
          <a:xfrm>
            <a:off x="1860547" y="1206654"/>
            <a:ext cx="9872358" cy="1063627"/>
          </a:xfrm>
          <a:prstGeom prst="rect">
            <a:avLst/>
          </a:prstGeom>
        </p:spPr>
        <p:txBody>
          <a:bodyPr/>
          <a:lstStyle>
            <a:lvl1pPr>
              <a:defRPr sz="3000" cap="none">
                <a:solidFill>
                  <a:srgbClr val="FFF640"/>
                </a:solidFill>
                <a:latin typeface="Tahoma"/>
                <a:ea typeface="Tahoma"/>
                <a:cs typeface="Tahoma"/>
                <a:sym typeface="Tahoma"/>
              </a:defRPr>
            </a:lvl1pPr>
          </a:lstStyle>
          <a:p>
            <a:r>
              <a:rPr dirty="0" err="1"/>
              <a:t>Kde</a:t>
            </a:r>
            <a:r>
              <a:rPr dirty="0"/>
              <a:t> </a:t>
            </a:r>
            <a:r>
              <a:rPr dirty="0" err="1"/>
              <a:t>nahlásiť</a:t>
            </a:r>
            <a:r>
              <a:rPr dirty="0"/>
              <a:t> </a:t>
            </a:r>
            <a:r>
              <a:rPr dirty="0" err="1"/>
              <a:t>prípad</a:t>
            </a:r>
            <a:r>
              <a:rPr dirty="0"/>
              <a:t> </a:t>
            </a:r>
            <a:r>
              <a:rPr dirty="0" err="1"/>
              <a:t>zneužívania</a:t>
            </a:r>
            <a:r>
              <a:rPr dirty="0"/>
              <a:t> </a:t>
            </a:r>
          </a:p>
        </p:txBody>
      </p:sp>
      <p:sp>
        <p:nvSpPr>
          <p:cNvPr id="562" name="Text Placeholder 20"/>
          <p:cNvSpPr>
            <a:spLocks noGrp="1"/>
          </p:cNvSpPr>
          <p:nvPr>
            <p:ph type="body" idx="22"/>
          </p:nvPr>
        </p:nvSpPr>
        <p:spPr>
          <a:xfrm>
            <a:off x="1787690" y="1877430"/>
            <a:ext cx="8832293" cy="33533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Autofit/>
          </a:bodyPr>
          <a:lstStyle/>
          <a:p>
            <a:pPr marL="150394" indent="-150394" defTabSz="584200">
              <a:lnSpc>
                <a:spcPct val="150000"/>
              </a:lnSpc>
              <a:spcBef>
                <a:spcPts val="0"/>
              </a:spcBef>
              <a:buSzPct val="100000"/>
              <a:buChar char="•"/>
              <a:defRPr sz="2400" b="1">
                <a:solidFill>
                  <a:srgbClr val="011993"/>
                </a:solidFill>
                <a:latin typeface="+mj-lt"/>
                <a:ea typeface="+mj-ea"/>
                <a:cs typeface="+mj-cs"/>
                <a:sym typeface="Calibri"/>
              </a:defRPr>
            </a:pPr>
            <a:r>
              <a:rPr sz="2400" dirty="0" err="1"/>
              <a:t>Požiadajte</a:t>
            </a:r>
            <a:r>
              <a:rPr sz="2400" dirty="0"/>
              <a:t> o </a:t>
            </a:r>
            <a:r>
              <a:rPr sz="2400" dirty="0" err="1"/>
              <a:t>podporu</a:t>
            </a:r>
            <a:r>
              <a:rPr sz="2400" dirty="0"/>
              <a:t> </a:t>
            </a:r>
            <a:r>
              <a:rPr sz="2400" dirty="0" err="1"/>
              <a:t>iného</a:t>
            </a:r>
            <a:r>
              <a:rPr sz="2400" dirty="0"/>
              <a:t> </a:t>
            </a:r>
            <a:r>
              <a:rPr sz="2400" dirty="0" err="1"/>
              <a:t>trénera</a:t>
            </a:r>
            <a:r>
              <a:rPr lang="en-US" sz="2400" dirty="0"/>
              <a:t>,</a:t>
            </a:r>
          </a:p>
          <a:p>
            <a:pPr defTabSz="584200">
              <a:lnSpc>
                <a:spcPct val="150000"/>
              </a:lnSpc>
              <a:spcBef>
                <a:spcPts val="0"/>
              </a:spcBef>
              <a:buSzPct val="100000"/>
              <a:defRPr sz="2400" b="1">
                <a:solidFill>
                  <a:srgbClr val="011993"/>
                </a:solidFill>
                <a:latin typeface="+mj-lt"/>
                <a:ea typeface="+mj-ea"/>
                <a:cs typeface="+mj-cs"/>
                <a:sym typeface="Calibri"/>
              </a:defRPr>
            </a:pPr>
            <a:r>
              <a:rPr sz="2400" dirty="0"/>
              <a:t> </a:t>
            </a:r>
            <a:r>
              <a:rPr sz="2400" dirty="0" err="1"/>
              <a:t>alebo</a:t>
            </a:r>
            <a:r>
              <a:rPr sz="2400" dirty="0"/>
              <a:t> </a:t>
            </a:r>
            <a:r>
              <a:rPr sz="2400" dirty="0" err="1"/>
              <a:t>personál</a:t>
            </a:r>
            <a:r>
              <a:rPr sz="2400" dirty="0"/>
              <a:t> </a:t>
            </a:r>
            <a:r>
              <a:rPr sz="2400" dirty="0" err="1"/>
              <a:t>Špeciálnych</a:t>
            </a:r>
            <a:r>
              <a:rPr sz="2400" dirty="0"/>
              <a:t> </a:t>
            </a:r>
            <a:r>
              <a:rPr sz="2400" dirty="0" err="1"/>
              <a:t>olympiád</a:t>
            </a:r>
            <a:endParaRPr lang="en-US" sz="2400" dirty="0"/>
          </a:p>
          <a:p>
            <a:pPr defTabSz="584200">
              <a:lnSpc>
                <a:spcPct val="150000"/>
              </a:lnSpc>
              <a:spcBef>
                <a:spcPts val="0"/>
              </a:spcBef>
              <a:buSzPct val="100000"/>
              <a:defRPr sz="2400" b="1">
                <a:solidFill>
                  <a:srgbClr val="011993"/>
                </a:solidFill>
                <a:latin typeface="+mj-lt"/>
                <a:ea typeface="+mj-ea"/>
                <a:cs typeface="+mj-cs"/>
                <a:sym typeface="Calibri"/>
              </a:defRPr>
            </a:pPr>
            <a:endParaRPr sz="2400" dirty="0"/>
          </a:p>
          <a:p>
            <a:pPr marL="150394" indent="-150394" defTabSz="584200">
              <a:lnSpc>
                <a:spcPct val="150000"/>
              </a:lnSpc>
              <a:spcBef>
                <a:spcPts val="0"/>
              </a:spcBef>
              <a:buSzPct val="100000"/>
              <a:buChar char="•"/>
              <a:defRPr sz="2400" b="1">
                <a:solidFill>
                  <a:srgbClr val="011993"/>
                </a:solidFill>
                <a:latin typeface="+mj-lt"/>
                <a:ea typeface="+mj-ea"/>
                <a:cs typeface="+mj-cs"/>
                <a:sym typeface="Calibri"/>
              </a:defRPr>
            </a:pPr>
            <a:r>
              <a:rPr sz="2400" dirty="0" err="1"/>
              <a:t>Upozornite</a:t>
            </a:r>
            <a:r>
              <a:rPr sz="2400" dirty="0"/>
              <a:t> </a:t>
            </a:r>
            <a:r>
              <a:rPr sz="2400" dirty="0" err="1"/>
              <a:t>vedenie</a:t>
            </a:r>
            <a:r>
              <a:rPr sz="2400" dirty="0"/>
              <a:t> </a:t>
            </a:r>
            <a:r>
              <a:rPr sz="2400" dirty="0" err="1"/>
              <a:t>programu</a:t>
            </a:r>
            <a:r>
              <a:rPr sz="2400" dirty="0"/>
              <a:t> </a:t>
            </a:r>
            <a:endParaRPr lang="en-US" sz="2400" dirty="0"/>
          </a:p>
          <a:p>
            <a:pPr defTabSz="584200">
              <a:lnSpc>
                <a:spcPct val="150000"/>
              </a:lnSpc>
              <a:spcBef>
                <a:spcPts val="0"/>
              </a:spcBef>
              <a:buSzPct val="100000"/>
              <a:defRPr sz="2400" b="1">
                <a:solidFill>
                  <a:srgbClr val="011993"/>
                </a:solidFill>
                <a:latin typeface="+mj-lt"/>
                <a:ea typeface="+mj-ea"/>
                <a:cs typeface="+mj-cs"/>
                <a:sym typeface="Calibri"/>
              </a:defRPr>
            </a:pPr>
            <a:r>
              <a:rPr sz="2400" dirty="0" err="1"/>
              <a:t>Špeciálnych</a:t>
            </a:r>
            <a:r>
              <a:rPr sz="2400" dirty="0"/>
              <a:t> </a:t>
            </a:r>
            <a:r>
              <a:rPr sz="2400" dirty="0" err="1"/>
              <a:t>olympiád</a:t>
            </a:r>
            <a:endParaRPr lang="en-US" sz="2400" dirty="0"/>
          </a:p>
          <a:p>
            <a:pPr defTabSz="584200">
              <a:lnSpc>
                <a:spcPct val="150000"/>
              </a:lnSpc>
              <a:spcBef>
                <a:spcPts val="0"/>
              </a:spcBef>
              <a:buSzPct val="100000"/>
              <a:defRPr sz="2400" b="1">
                <a:solidFill>
                  <a:srgbClr val="011993"/>
                </a:solidFill>
                <a:latin typeface="+mj-lt"/>
                <a:ea typeface="+mj-ea"/>
                <a:cs typeface="+mj-cs"/>
                <a:sym typeface="Calibri"/>
              </a:defRPr>
            </a:pPr>
            <a:endParaRPr sz="2400" dirty="0"/>
          </a:p>
          <a:p>
            <a:pPr marL="150394" indent="-150394" defTabSz="584200">
              <a:lnSpc>
                <a:spcPct val="150000"/>
              </a:lnSpc>
              <a:spcBef>
                <a:spcPts val="0"/>
              </a:spcBef>
              <a:buSzPct val="100000"/>
              <a:buChar char="•"/>
              <a:defRPr sz="2400" b="1">
                <a:solidFill>
                  <a:srgbClr val="011993"/>
                </a:solidFill>
                <a:latin typeface="+mj-lt"/>
                <a:ea typeface="+mj-ea"/>
                <a:cs typeface="+mj-cs"/>
                <a:sym typeface="Calibri"/>
              </a:defRPr>
            </a:pPr>
            <a:r>
              <a:rPr sz="2400" dirty="0" err="1"/>
              <a:t>Nahláste</a:t>
            </a:r>
            <a:r>
              <a:rPr sz="2400" dirty="0"/>
              <a:t> to </a:t>
            </a:r>
            <a:r>
              <a:rPr sz="2400" dirty="0" err="1"/>
              <a:t>polícii</a:t>
            </a:r>
            <a:r>
              <a:rPr lang="en-US" sz="2400" dirty="0"/>
              <a:t>, </a:t>
            </a:r>
            <a:r>
              <a:rPr sz="2400" dirty="0" err="1"/>
              <a:t>alebo</a:t>
            </a:r>
            <a:r>
              <a:rPr sz="2400" dirty="0"/>
              <a:t> </a:t>
            </a:r>
            <a:r>
              <a:rPr sz="2400" dirty="0" err="1"/>
              <a:t>orgánom</a:t>
            </a:r>
            <a:r>
              <a:rPr sz="2400" dirty="0"/>
              <a:t> na </a:t>
            </a:r>
            <a:endParaRPr lang="en-US" sz="2400" dirty="0"/>
          </a:p>
          <a:p>
            <a:pPr marL="150394" indent="-150394" defTabSz="584200">
              <a:lnSpc>
                <a:spcPct val="150000"/>
              </a:lnSpc>
              <a:spcBef>
                <a:spcPts val="0"/>
              </a:spcBef>
              <a:buSzPct val="100000"/>
              <a:buChar char="•"/>
              <a:defRPr sz="2400" b="1">
                <a:solidFill>
                  <a:srgbClr val="011993"/>
                </a:solidFill>
                <a:latin typeface="+mj-lt"/>
                <a:ea typeface="+mj-ea"/>
                <a:cs typeface="+mj-cs"/>
                <a:sym typeface="Calibri"/>
              </a:defRPr>
            </a:pPr>
            <a:r>
              <a:rPr sz="2400" dirty="0" err="1"/>
              <a:t>ochranu</a:t>
            </a:r>
            <a:r>
              <a:rPr sz="2400" dirty="0"/>
              <a:t> </a:t>
            </a:r>
            <a:r>
              <a:rPr sz="2400" dirty="0" err="1"/>
              <a:t>detí</a:t>
            </a:r>
            <a:endParaRPr sz="2400" dirty="0"/>
          </a:p>
        </p:txBody>
      </p:sp>
      <p:pic>
        <p:nvPicPr>
          <p:cNvPr id="4" name="Picture 2" descr="FAST FACTS: Why online sexual exploitation of children happens in the  Philippines">
            <a:extLst>
              <a:ext uri="{FF2B5EF4-FFF2-40B4-BE49-F238E27FC236}">
                <a16:creationId xmlns:a16="http://schemas.microsoft.com/office/drawing/2014/main" id="{EBFF2948-D4D9-0CAB-F6EA-5CA17F23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726" y="3010686"/>
            <a:ext cx="4193880" cy="2359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satOff val="-57303"/>
            <a:lumOff val="-16274"/>
          </a:schemeClr>
        </a:solidFill>
        <a:effectLst/>
      </p:bgPr>
    </p:bg>
    <p:spTree>
      <p:nvGrpSpPr>
        <p:cNvPr id="1" name=""/>
        <p:cNvGrpSpPr/>
        <p:nvPr/>
      </p:nvGrpSpPr>
      <p:grpSpPr>
        <a:xfrm>
          <a:off x="0" y="0"/>
          <a:ext cx="0" cy="0"/>
          <a:chOff x="0" y="0"/>
          <a:chExt cx="0" cy="0"/>
        </a:xfrm>
      </p:grpSpPr>
      <p:sp>
        <p:nvSpPr>
          <p:cNvPr id="564" name="Text Placeholder 15"/>
          <p:cNvSpPr txBox="1">
            <a:spLocks noGrp="1"/>
          </p:cNvSpPr>
          <p:nvPr>
            <p:ph type="body" sz="quarter" idx="1"/>
          </p:nvPr>
        </p:nvSpPr>
        <p:spPr>
          <a:xfrm>
            <a:off x="2061478" y="1256863"/>
            <a:ext cx="9872358" cy="1063627"/>
          </a:xfrm>
          <a:prstGeom prst="rect">
            <a:avLst/>
          </a:prstGeom>
        </p:spPr>
        <p:txBody>
          <a:bodyPr/>
          <a:lstStyle>
            <a:lvl1pPr>
              <a:defRPr sz="3000" cap="none">
                <a:solidFill>
                  <a:srgbClr val="011993"/>
                </a:solidFill>
                <a:latin typeface="Tahoma"/>
                <a:ea typeface="Tahoma"/>
                <a:cs typeface="Tahoma"/>
                <a:sym typeface="Tahoma"/>
              </a:defRPr>
            </a:lvl1pPr>
          </a:lstStyle>
          <a:p>
            <a:r>
              <a:rPr dirty="0" err="1"/>
              <a:t>Nahlásenie</a:t>
            </a:r>
            <a:r>
              <a:rPr dirty="0"/>
              <a:t> </a:t>
            </a:r>
            <a:r>
              <a:rPr dirty="0" err="1"/>
              <a:t>sexuálneho</a:t>
            </a:r>
            <a:r>
              <a:rPr dirty="0"/>
              <a:t> </a:t>
            </a:r>
            <a:r>
              <a:rPr dirty="0" err="1"/>
              <a:t>zneužívania</a:t>
            </a:r>
            <a:endParaRPr dirty="0"/>
          </a:p>
        </p:txBody>
      </p:sp>
      <p:sp>
        <p:nvSpPr>
          <p:cNvPr id="565" name="Text Placeholder 20"/>
          <p:cNvSpPr>
            <a:spLocks noGrp="1"/>
          </p:cNvSpPr>
          <p:nvPr>
            <p:ph type="body" idx="22"/>
          </p:nvPr>
        </p:nvSpPr>
        <p:spPr>
          <a:xfrm>
            <a:off x="2061478" y="2004517"/>
            <a:ext cx="8832292" cy="335335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normAutofit lnSpcReduction="10000"/>
          </a:bodyPr>
          <a:lstStyle/>
          <a:p>
            <a:pPr defTabSz="496569">
              <a:lnSpc>
                <a:spcPct val="150000"/>
              </a:lnSpc>
              <a:spcBef>
                <a:spcPts val="0"/>
              </a:spcBef>
              <a:defRPr sz="2200" b="1" u="sng">
                <a:solidFill>
                  <a:schemeClr val="accent2"/>
                </a:solidFill>
                <a:latin typeface="Times New Roman"/>
                <a:ea typeface="Times New Roman"/>
                <a:cs typeface="Times New Roman"/>
                <a:sym typeface="Times New Roman"/>
              </a:defRPr>
            </a:pPr>
            <a:r>
              <a:rPr dirty="0" err="1">
                <a:solidFill>
                  <a:schemeClr val="accent5">
                    <a:lumMod val="10000"/>
                  </a:schemeClr>
                </a:solidFill>
              </a:rPr>
              <a:t>Zdieľajte</a:t>
            </a:r>
            <a:r>
              <a:rPr dirty="0">
                <a:solidFill>
                  <a:schemeClr val="accent5">
                    <a:lumMod val="10000"/>
                  </a:schemeClr>
                </a:solidFill>
              </a:rPr>
              <a:t> </a:t>
            </a:r>
            <a:r>
              <a:rPr dirty="0" err="1">
                <a:solidFill>
                  <a:schemeClr val="accent5">
                    <a:lumMod val="10000"/>
                  </a:schemeClr>
                </a:solidFill>
              </a:rPr>
              <a:t>tieto</a:t>
            </a:r>
            <a:r>
              <a:rPr dirty="0">
                <a:solidFill>
                  <a:schemeClr val="accent5">
                    <a:lumMod val="10000"/>
                  </a:schemeClr>
                </a:solidFill>
              </a:rPr>
              <a:t> </a:t>
            </a:r>
            <a:r>
              <a:rPr dirty="0" err="1">
                <a:solidFill>
                  <a:schemeClr val="accent5">
                    <a:lumMod val="10000"/>
                  </a:schemeClr>
                </a:solidFill>
              </a:rPr>
              <a:t>údaje</a:t>
            </a:r>
            <a:r>
              <a:rPr dirty="0">
                <a:solidFill>
                  <a:schemeClr val="accent5">
                    <a:lumMod val="10000"/>
                  </a:schemeClr>
                </a:solidFill>
              </a:rPr>
              <a:t>:</a:t>
            </a:r>
          </a:p>
          <a:p>
            <a:pPr marL="230103" indent="-230103" defTabSz="496569">
              <a:lnSpc>
                <a:spcPct val="150000"/>
              </a:lnSpc>
              <a:spcBef>
                <a:spcPts val="0"/>
              </a:spcBef>
              <a:buSzPct val="100000"/>
              <a:buChar char="•"/>
              <a:defRPr sz="2200" b="1">
                <a:solidFill>
                  <a:srgbClr val="FFD479"/>
                </a:solidFill>
                <a:latin typeface="Times New Roman"/>
                <a:ea typeface="Times New Roman"/>
                <a:cs typeface="Times New Roman"/>
                <a:sym typeface="Times New Roman"/>
              </a:defRPr>
            </a:pPr>
            <a:r>
              <a:rPr dirty="0">
                <a:solidFill>
                  <a:schemeClr val="accent5">
                    <a:lumMod val="10000"/>
                  </a:schemeClr>
                </a:solidFill>
              </a:rPr>
              <a:t>Meno</a:t>
            </a:r>
          </a:p>
          <a:p>
            <a:pPr marL="230103" indent="-230103" defTabSz="496569">
              <a:lnSpc>
                <a:spcPct val="150000"/>
              </a:lnSpc>
              <a:spcBef>
                <a:spcPts val="0"/>
              </a:spcBef>
              <a:buSzPct val="100000"/>
              <a:buChar char="•"/>
              <a:defRPr sz="2200" b="1">
                <a:solidFill>
                  <a:srgbClr val="FFD479"/>
                </a:solidFill>
                <a:latin typeface="Times New Roman"/>
                <a:ea typeface="Times New Roman"/>
                <a:cs typeface="Times New Roman"/>
                <a:sym typeface="Times New Roman"/>
              </a:defRPr>
            </a:pPr>
            <a:r>
              <a:rPr dirty="0" err="1">
                <a:solidFill>
                  <a:schemeClr val="accent5">
                    <a:lumMod val="10000"/>
                  </a:schemeClr>
                </a:solidFill>
              </a:rPr>
              <a:t>Adresa</a:t>
            </a:r>
            <a:endParaRPr dirty="0">
              <a:solidFill>
                <a:schemeClr val="accent5">
                  <a:lumMod val="10000"/>
                </a:schemeClr>
              </a:solidFill>
            </a:endParaRPr>
          </a:p>
          <a:p>
            <a:pPr marL="230103" indent="-230103" defTabSz="496569">
              <a:lnSpc>
                <a:spcPct val="150000"/>
              </a:lnSpc>
              <a:spcBef>
                <a:spcPts val="0"/>
              </a:spcBef>
              <a:buSzPct val="100000"/>
              <a:buChar char="•"/>
              <a:defRPr sz="2200" b="1">
                <a:solidFill>
                  <a:srgbClr val="FFD479"/>
                </a:solidFill>
                <a:latin typeface="Times New Roman"/>
                <a:ea typeface="Times New Roman"/>
                <a:cs typeface="Times New Roman"/>
                <a:sym typeface="Times New Roman"/>
              </a:defRPr>
            </a:pPr>
            <a:r>
              <a:rPr dirty="0" err="1">
                <a:solidFill>
                  <a:schemeClr val="accent5">
                    <a:lumMod val="10000"/>
                  </a:schemeClr>
                </a:solidFill>
              </a:rPr>
              <a:t>Čo</a:t>
            </a:r>
            <a:r>
              <a:rPr dirty="0">
                <a:solidFill>
                  <a:schemeClr val="accent5">
                    <a:lumMod val="10000"/>
                  </a:schemeClr>
                </a:solidFill>
              </a:rPr>
              <a:t> </a:t>
            </a:r>
            <a:r>
              <a:rPr dirty="0" err="1">
                <a:solidFill>
                  <a:schemeClr val="accent5">
                    <a:lumMod val="10000"/>
                  </a:schemeClr>
                </a:solidFill>
              </a:rPr>
              <a:t>športovec</a:t>
            </a:r>
            <a:r>
              <a:rPr dirty="0">
                <a:solidFill>
                  <a:schemeClr val="accent5">
                    <a:lumMod val="10000"/>
                  </a:schemeClr>
                </a:solidFill>
              </a:rPr>
              <a:t> </a:t>
            </a:r>
            <a:r>
              <a:rPr dirty="0" err="1">
                <a:solidFill>
                  <a:schemeClr val="accent5">
                    <a:lumMod val="10000"/>
                  </a:schemeClr>
                </a:solidFill>
              </a:rPr>
              <a:t>povedal</a:t>
            </a:r>
            <a:r>
              <a:rPr dirty="0">
                <a:solidFill>
                  <a:schemeClr val="accent5">
                    <a:lumMod val="10000"/>
                  </a:schemeClr>
                </a:solidFill>
              </a:rPr>
              <a:t> </a:t>
            </a:r>
          </a:p>
          <a:p>
            <a:pPr marL="230103" indent="-230103" defTabSz="496569">
              <a:lnSpc>
                <a:spcPct val="150000"/>
              </a:lnSpc>
              <a:spcBef>
                <a:spcPts val="0"/>
              </a:spcBef>
              <a:buSzPct val="100000"/>
              <a:buChar char="•"/>
              <a:defRPr sz="2200" b="1">
                <a:solidFill>
                  <a:srgbClr val="FFD479"/>
                </a:solidFill>
                <a:latin typeface="Times New Roman"/>
                <a:ea typeface="Times New Roman"/>
                <a:cs typeface="Times New Roman"/>
                <a:sym typeface="Times New Roman"/>
              </a:defRPr>
            </a:pPr>
            <a:r>
              <a:rPr dirty="0" err="1">
                <a:solidFill>
                  <a:schemeClr val="accent5">
                    <a:lumMod val="10000"/>
                  </a:schemeClr>
                </a:solidFill>
              </a:rPr>
              <a:t>Príznaky</a:t>
            </a:r>
            <a:r>
              <a:rPr dirty="0">
                <a:solidFill>
                  <a:schemeClr val="accent5">
                    <a:lumMod val="10000"/>
                  </a:schemeClr>
                </a:solidFill>
              </a:rPr>
              <a:t> </a:t>
            </a:r>
            <a:r>
              <a:rPr dirty="0" err="1">
                <a:solidFill>
                  <a:schemeClr val="accent5">
                    <a:lumMod val="10000"/>
                  </a:schemeClr>
                </a:solidFill>
              </a:rPr>
              <a:t>zneužívania</a:t>
            </a:r>
            <a:endParaRPr dirty="0">
              <a:solidFill>
                <a:schemeClr val="accent5">
                  <a:lumMod val="10000"/>
                </a:schemeClr>
              </a:solidFill>
            </a:endParaRPr>
          </a:p>
          <a:p>
            <a:pPr marL="230103" indent="-230103" defTabSz="496569">
              <a:lnSpc>
                <a:spcPct val="150000"/>
              </a:lnSpc>
              <a:spcBef>
                <a:spcPts val="0"/>
              </a:spcBef>
              <a:buSzPct val="100000"/>
              <a:buChar char="•"/>
              <a:defRPr sz="2200" b="1">
                <a:solidFill>
                  <a:srgbClr val="FFD479"/>
                </a:solidFill>
                <a:latin typeface="Times New Roman"/>
                <a:ea typeface="Times New Roman"/>
                <a:cs typeface="Times New Roman"/>
                <a:sym typeface="Times New Roman"/>
              </a:defRPr>
            </a:pPr>
            <a:r>
              <a:rPr dirty="0" err="1">
                <a:solidFill>
                  <a:schemeClr val="accent5">
                    <a:lumMod val="10000"/>
                  </a:schemeClr>
                </a:solidFill>
              </a:rPr>
              <a:t>Ako</a:t>
            </a:r>
            <a:r>
              <a:rPr dirty="0">
                <a:solidFill>
                  <a:schemeClr val="accent5">
                    <a:lumMod val="10000"/>
                  </a:schemeClr>
                </a:solidFill>
              </a:rPr>
              <a:t> </a:t>
            </a:r>
            <a:r>
              <a:rPr dirty="0" err="1">
                <a:solidFill>
                  <a:schemeClr val="accent5">
                    <a:lumMod val="10000"/>
                  </a:schemeClr>
                </a:solidFill>
              </a:rPr>
              <a:t>sa</a:t>
            </a:r>
            <a:r>
              <a:rPr dirty="0">
                <a:solidFill>
                  <a:schemeClr val="accent5">
                    <a:lumMod val="10000"/>
                  </a:schemeClr>
                </a:solidFill>
              </a:rPr>
              <a:t> </a:t>
            </a:r>
            <a:r>
              <a:rPr dirty="0" err="1">
                <a:solidFill>
                  <a:schemeClr val="accent5">
                    <a:lumMod val="10000"/>
                  </a:schemeClr>
                </a:solidFill>
              </a:rPr>
              <a:t>zneužívateľ</a:t>
            </a:r>
            <a:r>
              <a:rPr dirty="0">
                <a:solidFill>
                  <a:schemeClr val="accent5">
                    <a:lumMod val="10000"/>
                  </a:schemeClr>
                </a:solidFill>
              </a:rPr>
              <a:t> </a:t>
            </a:r>
            <a:r>
              <a:rPr dirty="0" err="1">
                <a:solidFill>
                  <a:schemeClr val="accent5">
                    <a:lumMod val="10000"/>
                  </a:schemeClr>
                </a:solidFill>
              </a:rPr>
              <a:t>správal</a:t>
            </a:r>
            <a:endParaRPr dirty="0">
              <a:solidFill>
                <a:schemeClr val="accent5">
                  <a:lumMod val="10000"/>
                </a:schemeClr>
              </a:solidFill>
            </a:endParaRPr>
          </a:p>
          <a:p>
            <a:pPr marL="230103" indent="-230103" defTabSz="496569">
              <a:lnSpc>
                <a:spcPct val="150000"/>
              </a:lnSpc>
              <a:spcBef>
                <a:spcPts val="0"/>
              </a:spcBef>
              <a:buSzPct val="100000"/>
              <a:buChar char="•"/>
              <a:defRPr sz="2200" b="1">
                <a:solidFill>
                  <a:srgbClr val="FFD479"/>
                </a:solidFill>
                <a:latin typeface="Times New Roman"/>
                <a:ea typeface="Times New Roman"/>
                <a:cs typeface="Times New Roman"/>
                <a:sym typeface="Times New Roman"/>
              </a:defRPr>
            </a:pPr>
            <a:r>
              <a:rPr dirty="0">
                <a:solidFill>
                  <a:schemeClr val="accent5">
                    <a:lumMod val="10000"/>
                  </a:schemeClr>
                </a:solidFill>
              </a:rPr>
              <a:t>Kto je </a:t>
            </a:r>
            <a:r>
              <a:rPr dirty="0" err="1">
                <a:solidFill>
                  <a:schemeClr val="accent5">
                    <a:lumMod val="10000"/>
                  </a:schemeClr>
                </a:solidFill>
              </a:rPr>
              <a:t>zneužívateľ</a:t>
            </a:r>
            <a:endParaRPr dirty="0">
              <a:solidFill>
                <a:schemeClr val="accent5">
                  <a:lumMod val="10000"/>
                </a:schemeClr>
              </a:solidFill>
            </a:endParaRPr>
          </a:p>
        </p:txBody>
      </p:sp>
      <p:pic>
        <p:nvPicPr>
          <p:cNvPr id="2" name="Picture 2" descr="Victims of Sexual Violence: Statistics | RAINN">
            <a:extLst>
              <a:ext uri="{FF2B5EF4-FFF2-40B4-BE49-F238E27FC236}">
                <a16:creationId xmlns:a16="http://schemas.microsoft.com/office/drawing/2014/main" id="{82F16396-130A-DE1E-E2EA-609AC9FCC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874" y="2004517"/>
            <a:ext cx="5121896" cy="4170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ext Placeholder 15"/>
          <p:cNvSpPr txBox="1">
            <a:spLocks noGrp="1"/>
          </p:cNvSpPr>
          <p:nvPr>
            <p:ph type="body" sz="quarter" idx="1"/>
          </p:nvPr>
        </p:nvSpPr>
        <p:spPr>
          <a:xfrm>
            <a:off x="1491449" y="1539481"/>
            <a:ext cx="11446275" cy="1063627"/>
          </a:xfrm>
          <a:prstGeom prst="rect">
            <a:avLst/>
          </a:prstGeom>
        </p:spPr>
        <p:txBody>
          <a:bodyPr>
            <a:noAutofit/>
          </a:bodyPr>
          <a:lstStyle>
            <a:lvl1pPr>
              <a:defRPr sz="3000" cap="none">
                <a:solidFill>
                  <a:srgbClr val="FFF640"/>
                </a:solidFill>
                <a:latin typeface="Tahoma"/>
                <a:ea typeface="Tahoma"/>
                <a:cs typeface="Tahoma"/>
                <a:sym typeface="Tahoma"/>
              </a:defRPr>
            </a:lvl1pPr>
          </a:lstStyle>
          <a:p>
            <a:r>
              <a:rPr lang="en-US" sz="4800" dirty="0"/>
              <a:t>AKO O TOM KOMUNIKOVAŤ ? </a:t>
            </a:r>
          </a:p>
          <a:p>
            <a:endParaRPr lang="en-US" sz="4800" dirty="0"/>
          </a:p>
          <a:p>
            <a:endParaRPr sz="4800" dirty="0"/>
          </a:p>
        </p:txBody>
      </p:sp>
      <p:pic>
        <p:nvPicPr>
          <p:cNvPr id="1026" name="Picture 2" descr="How to navigate your coworkers' communication styles">
            <a:extLst>
              <a:ext uri="{FF2B5EF4-FFF2-40B4-BE49-F238E27FC236}">
                <a16:creationId xmlns:a16="http://schemas.microsoft.com/office/drawing/2014/main" id="{242D5B87-B729-37F6-9B59-BEE526148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177" y="2550637"/>
            <a:ext cx="6914928" cy="33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6138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ext Placeholder 15"/>
          <p:cNvSpPr txBox="1">
            <a:spLocks noGrp="1"/>
          </p:cNvSpPr>
          <p:nvPr>
            <p:ph type="body" sz="quarter" idx="1"/>
          </p:nvPr>
        </p:nvSpPr>
        <p:spPr>
          <a:xfrm>
            <a:off x="1926455" y="1042332"/>
            <a:ext cx="11446275" cy="1063627"/>
          </a:xfrm>
          <a:prstGeom prst="rect">
            <a:avLst/>
          </a:prstGeom>
        </p:spPr>
        <p:txBody>
          <a:bodyPr>
            <a:noAutofit/>
          </a:bodyPr>
          <a:lstStyle>
            <a:lvl1pPr>
              <a:defRPr sz="3000" cap="none">
                <a:solidFill>
                  <a:srgbClr val="FFF640"/>
                </a:solidFill>
                <a:latin typeface="Tahoma"/>
                <a:ea typeface="Tahoma"/>
                <a:cs typeface="Tahoma"/>
                <a:sym typeface="Tahoma"/>
              </a:defRPr>
            </a:lvl1pPr>
          </a:lstStyle>
          <a:p>
            <a:r>
              <a:rPr lang="en-US" sz="4800" dirty="0"/>
              <a:t>AKO O TOM KOMUNIKOVAŤ ? </a:t>
            </a:r>
          </a:p>
          <a:p>
            <a:endParaRPr lang="en-US" sz="4800" dirty="0"/>
          </a:p>
          <a:p>
            <a:endParaRPr lang="en-US" sz="4800" dirty="0"/>
          </a:p>
          <a:p>
            <a:endParaRPr sz="4800" dirty="0"/>
          </a:p>
        </p:txBody>
      </p:sp>
      <p:pic>
        <p:nvPicPr>
          <p:cNvPr id="2" name="Picture 2" descr="Rodičia objavili znepokojujúce kresby svojej dcéry. Vďaka ním odhalili  niečo naozaj strašné">
            <a:extLst>
              <a:ext uri="{FF2B5EF4-FFF2-40B4-BE49-F238E27FC236}">
                <a16:creationId xmlns:a16="http://schemas.microsoft.com/office/drawing/2014/main" id="{B983E9B3-39FA-DC18-B3D4-42DDBCE7E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221" y="2796466"/>
            <a:ext cx="4701703" cy="2503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ma, ľúbiš ma?">
            <a:extLst>
              <a:ext uri="{FF2B5EF4-FFF2-40B4-BE49-F238E27FC236}">
                <a16:creationId xmlns:a16="http://schemas.microsoft.com/office/drawing/2014/main" id="{69088F00-928D-D123-2886-AABB4C0D9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612" y="2796466"/>
            <a:ext cx="4491173" cy="248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8421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t Of Emoticon Cartoon Emojis Smile For Social Media Stock Illustration -  Download Image Now - iStock">
            <a:extLst>
              <a:ext uri="{FF2B5EF4-FFF2-40B4-BE49-F238E27FC236}">
                <a16:creationId xmlns:a16="http://schemas.microsoft.com/office/drawing/2014/main" id="{99E1F108-57ED-4781-0E1C-9CFE36FC7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129"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84409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XYMOJIS FREE - Sexy Type Emoji &amp; Flirty Emojis Keyboard for Bea | Apps |  148Apps">
            <a:extLst>
              <a:ext uri="{FF2B5EF4-FFF2-40B4-BE49-F238E27FC236}">
                <a16:creationId xmlns:a16="http://schemas.microsoft.com/office/drawing/2014/main" id="{CCBC21D4-2A21-D700-BA80-6811D349F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901" y="-169682"/>
            <a:ext cx="5270762" cy="70276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ughty emoji">
            <a:extLst>
              <a:ext uri="{FF2B5EF4-FFF2-40B4-BE49-F238E27FC236}">
                <a16:creationId xmlns:a16="http://schemas.microsoft.com/office/drawing/2014/main" id="{6E764725-DEF6-6B0A-5043-5D1D27D8E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799" y="-169682"/>
            <a:ext cx="4221138" cy="749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0576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Secret emoji 'drug menu' used by fentanyl dealers online is revealed by DEA  | Daily Mail Online">
            <a:extLst>
              <a:ext uri="{FF2B5EF4-FFF2-40B4-BE49-F238E27FC236}">
                <a16:creationId xmlns:a16="http://schemas.microsoft.com/office/drawing/2014/main" id="{537EA6B5-AEE5-FA09-B914-0CB08F50C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7"/>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1581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Všetci sa staráme o športovcov a chránime ich”"/>
          <p:cNvSpPr txBox="1">
            <a:spLocks noGrp="1"/>
          </p:cNvSpPr>
          <p:nvPr>
            <p:ph type="body" sz="quarter" idx="1"/>
          </p:nvPr>
        </p:nvSpPr>
        <p:spPr>
          <a:xfrm>
            <a:off x="1357146" y="665078"/>
            <a:ext cx="8878807" cy="974727"/>
          </a:xfrm>
          <a:prstGeom prst="rect">
            <a:avLst/>
          </a:prstGeom>
        </p:spPr>
        <p:txBody>
          <a:bodyPr>
            <a:noAutofit/>
          </a:bodyPr>
          <a:lstStyle>
            <a:lvl1pPr algn="ctr" defTabSz="630936">
              <a:spcBef>
                <a:spcPts val="600"/>
              </a:spcBef>
              <a:defRPr sz="2800"/>
            </a:lvl1pPr>
          </a:lstStyle>
          <a:p>
            <a:r>
              <a:rPr lang="en-US" sz="4000" dirty="0">
                <a:solidFill>
                  <a:schemeClr val="accent5">
                    <a:lumMod val="50000"/>
                  </a:schemeClr>
                </a:solidFill>
              </a:rPr>
              <a:t>Z PRAXE </a:t>
            </a:r>
            <a:r>
              <a:rPr sz="4000" dirty="0">
                <a:solidFill>
                  <a:schemeClr val="accent5">
                    <a:lumMod val="50000"/>
                  </a:schemeClr>
                </a:solidFill>
              </a:rPr>
              <a:t>”</a:t>
            </a:r>
            <a:r>
              <a:rPr lang="en-US" sz="4000" dirty="0">
                <a:solidFill>
                  <a:schemeClr val="accent5">
                    <a:lumMod val="50000"/>
                  </a:schemeClr>
                </a:solidFill>
              </a:rPr>
              <a:t>ČO </a:t>
            </a:r>
            <a:r>
              <a:rPr lang="en-US" sz="4000" dirty="0" err="1">
                <a:solidFill>
                  <a:schemeClr val="accent5">
                    <a:lumMod val="50000"/>
                  </a:schemeClr>
                </a:solidFill>
              </a:rPr>
              <a:t>nerobiť</a:t>
            </a:r>
            <a:r>
              <a:rPr lang="en-US" sz="4000" dirty="0">
                <a:solidFill>
                  <a:schemeClr val="accent5">
                    <a:lumMod val="50000"/>
                  </a:schemeClr>
                </a:solidFill>
              </a:rPr>
              <a:t>”</a:t>
            </a:r>
          </a:p>
          <a:p>
            <a:endParaRPr lang="en-US" sz="4000" dirty="0">
              <a:solidFill>
                <a:schemeClr val="tx2">
                  <a:lumMod val="20000"/>
                  <a:lumOff val="80000"/>
                </a:schemeClr>
              </a:solidFill>
            </a:endParaRPr>
          </a:p>
          <a:p>
            <a:r>
              <a:rPr lang="en-US" sz="4000" b="0" dirty="0" err="1">
                <a:solidFill>
                  <a:schemeClr val="tx2">
                    <a:lumMod val="20000"/>
                    <a:lumOff val="80000"/>
                  </a:schemeClr>
                </a:solidFill>
              </a:rPr>
              <a:t>Nevystavovať</a:t>
            </a:r>
            <a:r>
              <a:rPr lang="en-US" sz="4000" b="0" dirty="0">
                <a:solidFill>
                  <a:schemeClr val="tx2">
                    <a:lumMod val="20000"/>
                    <a:lumOff val="80000"/>
                  </a:schemeClr>
                </a:solidFill>
              </a:rPr>
              <a:t> </a:t>
            </a:r>
            <a:r>
              <a:rPr lang="en-US" sz="4000" b="0" dirty="0" err="1">
                <a:solidFill>
                  <a:schemeClr val="tx2">
                    <a:lumMod val="20000"/>
                    <a:lumOff val="80000"/>
                  </a:schemeClr>
                </a:solidFill>
              </a:rPr>
              <a:t>holú</a:t>
            </a:r>
            <a:r>
              <a:rPr lang="en-US" sz="4000" b="0" dirty="0">
                <a:solidFill>
                  <a:schemeClr val="tx2">
                    <a:lumMod val="20000"/>
                    <a:lumOff val="80000"/>
                  </a:schemeClr>
                </a:solidFill>
              </a:rPr>
              <a:t> </a:t>
            </a:r>
            <a:r>
              <a:rPr lang="en-US" sz="4000" b="0" dirty="0" err="1">
                <a:solidFill>
                  <a:schemeClr val="tx2">
                    <a:lumMod val="20000"/>
                    <a:lumOff val="80000"/>
                  </a:schemeClr>
                </a:solidFill>
              </a:rPr>
              <a:t>kožu</a:t>
            </a:r>
            <a:endParaRPr lang="en-US" sz="4000" b="0" dirty="0">
              <a:solidFill>
                <a:schemeClr val="tx2">
                  <a:lumMod val="20000"/>
                  <a:lumOff val="80000"/>
                </a:schemeClr>
              </a:solidFill>
            </a:endParaRPr>
          </a:p>
          <a:p>
            <a:r>
              <a:rPr lang="en-US" sz="4000" b="0" dirty="0" err="1">
                <a:solidFill>
                  <a:schemeClr val="tx2">
                    <a:lumMod val="20000"/>
                    <a:lumOff val="80000"/>
                  </a:schemeClr>
                </a:solidFill>
              </a:rPr>
              <a:t>Prezliekanie</a:t>
            </a:r>
            <a:endParaRPr lang="en-US" sz="4000" b="0" dirty="0">
              <a:solidFill>
                <a:schemeClr val="tx2">
                  <a:lumMod val="20000"/>
                  <a:lumOff val="80000"/>
                </a:schemeClr>
              </a:solidFill>
            </a:endParaRPr>
          </a:p>
          <a:p>
            <a:r>
              <a:rPr lang="en-US" sz="4000" b="0" dirty="0" err="1">
                <a:solidFill>
                  <a:schemeClr val="tx2">
                    <a:lumMod val="20000"/>
                    <a:lumOff val="80000"/>
                  </a:schemeClr>
                </a:solidFill>
              </a:rPr>
              <a:t>Návšteva</a:t>
            </a:r>
            <a:r>
              <a:rPr lang="en-US" sz="4000" b="0" dirty="0">
                <a:solidFill>
                  <a:schemeClr val="tx2">
                    <a:lumMod val="20000"/>
                    <a:lumOff val="80000"/>
                  </a:schemeClr>
                </a:solidFill>
              </a:rPr>
              <a:t> WC</a:t>
            </a:r>
          </a:p>
          <a:p>
            <a:r>
              <a:rPr lang="en-US" sz="4000" b="0" dirty="0" err="1">
                <a:solidFill>
                  <a:schemeClr val="tx2">
                    <a:lumMod val="20000"/>
                    <a:lumOff val="80000"/>
                  </a:schemeClr>
                </a:solidFill>
              </a:rPr>
              <a:t>Oblečenie</a:t>
            </a:r>
            <a:endParaRPr lang="en-US" sz="4000" b="0" dirty="0">
              <a:solidFill>
                <a:schemeClr val="tx2">
                  <a:lumMod val="20000"/>
                  <a:lumOff val="80000"/>
                </a:schemeClr>
              </a:solidFill>
            </a:endParaRPr>
          </a:p>
          <a:p>
            <a:r>
              <a:rPr lang="en-US" sz="4000" b="0" dirty="0" err="1">
                <a:solidFill>
                  <a:schemeClr val="tx2">
                    <a:lumMod val="20000"/>
                    <a:lumOff val="80000"/>
                  </a:schemeClr>
                </a:solidFill>
              </a:rPr>
              <a:t>Opatrnosť</a:t>
            </a:r>
            <a:r>
              <a:rPr lang="en-US" sz="4000" b="0" dirty="0">
                <a:solidFill>
                  <a:schemeClr val="tx2">
                    <a:lumMod val="20000"/>
                    <a:lumOff val="80000"/>
                  </a:schemeClr>
                </a:solidFill>
              </a:rPr>
              <a:t> </a:t>
            </a:r>
            <a:r>
              <a:rPr lang="en-US" sz="4000" b="0" dirty="0" err="1">
                <a:solidFill>
                  <a:schemeClr val="tx2">
                    <a:lumMod val="20000"/>
                    <a:lumOff val="80000"/>
                  </a:schemeClr>
                </a:solidFill>
              </a:rPr>
              <a:t>na</a:t>
            </a:r>
            <a:r>
              <a:rPr lang="en-US" sz="4000" b="0" dirty="0">
                <a:solidFill>
                  <a:schemeClr val="tx2">
                    <a:lumMod val="20000"/>
                    <a:lumOff val="80000"/>
                  </a:schemeClr>
                </a:solidFill>
              </a:rPr>
              <a:t> </a:t>
            </a:r>
            <a:r>
              <a:rPr lang="en-US" sz="4000" b="0" dirty="0" err="1">
                <a:solidFill>
                  <a:schemeClr val="tx2">
                    <a:lumMod val="20000"/>
                    <a:lumOff val="80000"/>
                  </a:schemeClr>
                </a:solidFill>
              </a:rPr>
              <a:t>Sociálnych</a:t>
            </a:r>
            <a:r>
              <a:rPr lang="en-US" sz="4000" b="0" dirty="0">
                <a:solidFill>
                  <a:schemeClr val="tx2">
                    <a:lumMod val="20000"/>
                    <a:lumOff val="80000"/>
                  </a:schemeClr>
                </a:solidFill>
              </a:rPr>
              <a:t> </a:t>
            </a:r>
            <a:r>
              <a:rPr lang="en-US" sz="4000" b="0" dirty="0" err="1">
                <a:solidFill>
                  <a:schemeClr val="tx2">
                    <a:lumMod val="20000"/>
                    <a:lumOff val="80000"/>
                  </a:schemeClr>
                </a:solidFill>
              </a:rPr>
              <a:t>médiách</a:t>
            </a:r>
            <a:endParaRPr sz="4000" b="0" dirty="0">
              <a:solidFill>
                <a:schemeClr val="tx2">
                  <a:lumMod val="20000"/>
                  <a:lumOff val="80000"/>
                </a:schemeClr>
              </a:solidFill>
            </a:endParaRPr>
          </a:p>
        </p:txBody>
      </p:sp>
      <p:pic>
        <p:nvPicPr>
          <p:cNvPr id="568" name="logo_horizontalne.png" descr="logo_horizontalne.png"/>
          <p:cNvPicPr>
            <a:picLocks noChangeAspect="1"/>
          </p:cNvPicPr>
          <p:nvPr/>
        </p:nvPicPr>
        <p:blipFill>
          <a:blip r:embed="rId2"/>
          <a:stretch>
            <a:fillRect/>
          </a:stretch>
        </p:blipFill>
        <p:spPr>
          <a:xfrm>
            <a:off x="8549196" y="5399650"/>
            <a:ext cx="3698755" cy="1464536"/>
          </a:xfrm>
          <a:prstGeom prst="rect">
            <a:avLst/>
          </a:prstGeom>
          <a:ln w="12700">
            <a:miter lim="400000"/>
          </a:ln>
        </p:spPr>
      </p:pic>
    </p:spTree>
    <p:extLst>
      <p:ext uri="{BB962C8B-B14F-4D97-AF65-F5344CB8AC3E}">
        <p14:creationId xmlns:p14="http://schemas.microsoft.com/office/powerpoint/2010/main" val="167976367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Off val="23725"/>
          </a:schemeClr>
        </a:solidFill>
        <a:effectLst/>
      </p:bgPr>
    </p:bg>
    <p:spTree>
      <p:nvGrpSpPr>
        <p:cNvPr id="1" name=""/>
        <p:cNvGrpSpPr/>
        <p:nvPr/>
      </p:nvGrpSpPr>
      <p:grpSpPr>
        <a:xfrm>
          <a:off x="0" y="0"/>
          <a:ext cx="0" cy="0"/>
          <a:chOff x="0" y="0"/>
          <a:chExt cx="0" cy="0"/>
        </a:xfrm>
      </p:grpSpPr>
      <p:sp>
        <p:nvSpPr>
          <p:cNvPr id="567" name="“Všetci sa staráme o športovcov a chránime ich”"/>
          <p:cNvSpPr txBox="1">
            <a:spLocks noGrp="1"/>
          </p:cNvSpPr>
          <p:nvPr>
            <p:ph type="body" sz="quarter" idx="1"/>
          </p:nvPr>
        </p:nvSpPr>
        <p:spPr>
          <a:xfrm>
            <a:off x="2040728" y="2174282"/>
            <a:ext cx="7304622" cy="974727"/>
          </a:xfrm>
          <a:prstGeom prst="rect">
            <a:avLst/>
          </a:prstGeom>
        </p:spPr>
        <p:txBody>
          <a:bodyPr>
            <a:noAutofit/>
          </a:bodyPr>
          <a:lstStyle>
            <a:lvl1pPr algn="ctr" defTabSz="630936">
              <a:spcBef>
                <a:spcPts val="600"/>
              </a:spcBef>
              <a:defRPr sz="2800"/>
            </a:lvl1pPr>
          </a:lstStyle>
          <a:p>
            <a:r>
              <a:rPr sz="4000" dirty="0">
                <a:solidFill>
                  <a:srgbClr val="002060"/>
                </a:solidFill>
              </a:rPr>
              <a:t>“</a:t>
            </a:r>
            <a:r>
              <a:rPr sz="4000" dirty="0" err="1">
                <a:solidFill>
                  <a:srgbClr val="002060"/>
                </a:solidFill>
              </a:rPr>
              <a:t>Všetci</a:t>
            </a:r>
            <a:r>
              <a:rPr sz="4000" dirty="0">
                <a:solidFill>
                  <a:srgbClr val="002060"/>
                </a:solidFill>
              </a:rPr>
              <a:t> </a:t>
            </a:r>
            <a:r>
              <a:rPr sz="4000" dirty="0" err="1">
                <a:solidFill>
                  <a:srgbClr val="002060"/>
                </a:solidFill>
              </a:rPr>
              <a:t>sa</a:t>
            </a:r>
            <a:r>
              <a:rPr sz="4000" dirty="0">
                <a:solidFill>
                  <a:srgbClr val="002060"/>
                </a:solidFill>
              </a:rPr>
              <a:t> </a:t>
            </a:r>
            <a:r>
              <a:rPr sz="4000" dirty="0" err="1">
                <a:solidFill>
                  <a:srgbClr val="002060"/>
                </a:solidFill>
              </a:rPr>
              <a:t>staráme</a:t>
            </a:r>
            <a:r>
              <a:rPr sz="4000" dirty="0">
                <a:solidFill>
                  <a:srgbClr val="002060"/>
                </a:solidFill>
              </a:rPr>
              <a:t> o </a:t>
            </a:r>
            <a:r>
              <a:rPr sz="4000" dirty="0" err="1">
                <a:solidFill>
                  <a:srgbClr val="002060"/>
                </a:solidFill>
              </a:rPr>
              <a:t>športovcov</a:t>
            </a:r>
            <a:r>
              <a:rPr sz="4000" dirty="0">
                <a:solidFill>
                  <a:srgbClr val="002060"/>
                </a:solidFill>
              </a:rPr>
              <a:t> a </a:t>
            </a:r>
            <a:r>
              <a:rPr sz="4000" dirty="0" err="1">
                <a:solidFill>
                  <a:srgbClr val="002060"/>
                </a:solidFill>
              </a:rPr>
              <a:t>chránime</a:t>
            </a:r>
            <a:r>
              <a:rPr sz="4000" dirty="0">
                <a:solidFill>
                  <a:srgbClr val="002060"/>
                </a:solidFill>
              </a:rPr>
              <a:t> ich”</a:t>
            </a:r>
          </a:p>
        </p:txBody>
      </p:sp>
      <p:pic>
        <p:nvPicPr>
          <p:cNvPr id="568" name="logo_horizontalne.png" descr="logo_horizontalne.png"/>
          <p:cNvPicPr>
            <a:picLocks noChangeAspect="1"/>
          </p:cNvPicPr>
          <p:nvPr/>
        </p:nvPicPr>
        <p:blipFill>
          <a:blip r:embed="rId2"/>
          <a:stretch>
            <a:fillRect/>
          </a:stretch>
        </p:blipFill>
        <p:spPr>
          <a:xfrm>
            <a:off x="8024524" y="5191903"/>
            <a:ext cx="4223428" cy="1672283"/>
          </a:xfrm>
          <a:prstGeom prst="rect">
            <a:avLst/>
          </a:prstGeom>
          <a:ln w="12700">
            <a:miter lim="400000"/>
          </a:ln>
        </p:spPr>
      </p:pic>
      <p:pic>
        <p:nvPicPr>
          <p:cNvPr id="3074" name="Picture 2">
            <a:extLst>
              <a:ext uri="{FF2B5EF4-FFF2-40B4-BE49-F238E27FC236}">
                <a16:creationId xmlns:a16="http://schemas.microsoft.com/office/drawing/2014/main" id="{C77C3C54-0DDD-1367-35D7-1C83E07B30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195605"/>
            <a:ext cx="7972148" cy="16722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Off val="12303"/>
          </a:schemeClr>
        </a:solidFill>
        <a:effectLst/>
      </p:bgPr>
    </p:bg>
    <p:spTree>
      <p:nvGrpSpPr>
        <p:cNvPr id="1" name=""/>
        <p:cNvGrpSpPr/>
        <p:nvPr/>
      </p:nvGrpSpPr>
      <p:grpSpPr>
        <a:xfrm>
          <a:off x="0" y="0"/>
          <a:ext cx="0" cy="0"/>
          <a:chOff x="0" y="0"/>
          <a:chExt cx="0" cy="0"/>
        </a:xfrm>
      </p:grpSpPr>
      <p:sp>
        <p:nvSpPr>
          <p:cNvPr id="391" name="Text Placeholder 15"/>
          <p:cNvSpPr txBox="1">
            <a:spLocks noGrp="1"/>
          </p:cNvSpPr>
          <p:nvPr>
            <p:ph type="body" sz="quarter" idx="1"/>
          </p:nvPr>
        </p:nvSpPr>
        <p:spPr>
          <a:xfrm>
            <a:off x="563191" y="1164887"/>
            <a:ext cx="9872359" cy="1063626"/>
          </a:xfrm>
          <a:prstGeom prst="rect">
            <a:avLst/>
          </a:prstGeom>
        </p:spPr>
        <p:txBody>
          <a:bodyPr/>
          <a:lstStyle>
            <a:lvl1pPr defTabSz="457200">
              <a:spcBef>
                <a:spcPts val="0"/>
              </a:spcBef>
              <a:defRPr sz="4300" b="1" cap="none">
                <a:solidFill>
                  <a:srgbClr val="00FDFF"/>
                </a:solidFill>
                <a:latin typeface="+mj-lt"/>
                <a:ea typeface="+mj-ea"/>
                <a:cs typeface="+mj-cs"/>
                <a:sym typeface="Calibri"/>
              </a:defRPr>
            </a:lvl1pPr>
          </a:lstStyle>
          <a:p>
            <a:r>
              <a:rPr dirty="0"/>
              <a:t>V </a:t>
            </a:r>
            <a:r>
              <a:rPr dirty="0" err="1"/>
              <a:t>tomto</a:t>
            </a:r>
            <a:r>
              <a:rPr dirty="0"/>
              <a:t> </a:t>
            </a:r>
            <a:r>
              <a:rPr dirty="0" err="1"/>
              <a:t>školení</a:t>
            </a:r>
            <a:r>
              <a:rPr dirty="0"/>
              <a:t>:</a:t>
            </a:r>
          </a:p>
        </p:txBody>
      </p:sp>
      <p:sp>
        <p:nvSpPr>
          <p:cNvPr id="392" name="Text Placeholder 20"/>
          <p:cNvSpPr>
            <a:spLocks noGrp="1"/>
          </p:cNvSpPr>
          <p:nvPr>
            <p:ph type="body" idx="22"/>
          </p:nvPr>
        </p:nvSpPr>
        <p:spPr>
          <a:xfrm>
            <a:off x="1651432" y="2695703"/>
            <a:ext cx="10089853" cy="36650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numCol="1" spcCol="38100"/>
          <a:lstStyle/>
          <a:p>
            <a:pPr marL="232811" indent="-232811" defTabSz="393191">
              <a:spcBef>
                <a:spcPts val="0"/>
              </a:spcBef>
              <a:buSzPct val="100000"/>
              <a:buChar char="•"/>
              <a:defRPr sz="2300">
                <a:solidFill>
                  <a:schemeClr val="accent1">
                    <a:lumOff val="-8862"/>
                  </a:schemeClr>
                </a:solidFill>
                <a:latin typeface="+mj-lt"/>
                <a:ea typeface="+mj-ea"/>
                <a:cs typeface="+mj-cs"/>
                <a:sym typeface="Calibri"/>
              </a:defRPr>
            </a:pPr>
            <a:r>
              <a:rPr lang="en-US" dirty="0" err="1">
                <a:solidFill>
                  <a:schemeClr val="tx1"/>
                </a:solidFill>
              </a:rPr>
              <a:t>Dozviete</a:t>
            </a:r>
            <a:r>
              <a:rPr lang="en-US" dirty="0">
                <a:solidFill>
                  <a:schemeClr val="tx1"/>
                </a:solidFill>
              </a:rPr>
              <a:t> </a:t>
            </a:r>
            <a:r>
              <a:rPr lang="en-US" dirty="0" err="1">
                <a:solidFill>
                  <a:schemeClr val="tx1"/>
                </a:solidFill>
              </a:rPr>
              <a:t>sa</a:t>
            </a:r>
            <a:r>
              <a:rPr dirty="0">
                <a:solidFill>
                  <a:schemeClr val="tx1"/>
                </a:solidFill>
              </a:rPr>
              <a:t> </a:t>
            </a:r>
            <a:r>
              <a:rPr dirty="0" err="1">
                <a:solidFill>
                  <a:schemeClr val="tx1"/>
                </a:solidFill>
              </a:rPr>
              <a:t>príbeh</a:t>
            </a:r>
            <a:r>
              <a:rPr lang="en-US" dirty="0" err="1">
                <a:solidFill>
                  <a:schemeClr val="tx1"/>
                </a:solidFill>
              </a:rPr>
              <a:t>y</a:t>
            </a:r>
            <a:r>
              <a:rPr dirty="0">
                <a:solidFill>
                  <a:schemeClr val="tx1"/>
                </a:solidFill>
              </a:rPr>
              <a:t> </a:t>
            </a:r>
            <a:r>
              <a:rPr dirty="0" err="1">
                <a:solidFill>
                  <a:schemeClr val="tx1"/>
                </a:solidFill>
              </a:rPr>
              <a:t>obetí</a:t>
            </a:r>
            <a:r>
              <a:rPr dirty="0">
                <a:solidFill>
                  <a:schemeClr val="tx1"/>
                </a:solidFill>
              </a:rPr>
              <a:t>, </a:t>
            </a:r>
            <a:r>
              <a:rPr lang="en-US" dirty="0" err="1">
                <a:solidFill>
                  <a:schemeClr val="tx1"/>
                </a:solidFill>
              </a:rPr>
              <a:t>dostanete</a:t>
            </a:r>
            <a:r>
              <a:rPr lang="en-US" dirty="0">
                <a:solidFill>
                  <a:schemeClr val="tx1"/>
                </a:solidFill>
              </a:rPr>
              <a:t> </a:t>
            </a:r>
            <a:r>
              <a:rPr dirty="0" err="1">
                <a:solidFill>
                  <a:schemeClr val="tx1"/>
                </a:solidFill>
              </a:rPr>
              <a:t>odborn</a:t>
            </a:r>
            <a:r>
              <a:rPr lang="en-US" dirty="0" err="1">
                <a:solidFill>
                  <a:schemeClr val="tx1"/>
                </a:solidFill>
              </a:rPr>
              <a:t>é</a:t>
            </a:r>
            <a:r>
              <a:rPr dirty="0">
                <a:solidFill>
                  <a:schemeClr val="tx1"/>
                </a:solidFill>
              </a:rPr>
              <a:t> </a:t>
            </a:r>
            <a:r>
              <a:rPr dirty="0" err="1">
                <a:solidFill>
                  <a:schemeClr val="tx1"/>
                </a:solidFill>
              </a:rPr>
              <a:t>r</a:t>
            </a:r>
            <a:r>
              <a:rPr lang="en-US" dirty="0" err="1">
                <a:solidFill>
                  <a:schemeClr val="tx1"/>
                </a:solidFill>
              </a:rPr>
              <a:t>ady</a:t>
            </a:r>
            <a:r>
              <a:rPr dirty="0">
                <a:solidFill>
                  <a:schemeClr val="tx1"/>
                </a:solidFill>
              </a:rPr>
              <a:t> a </a:t>
            </a:r>
            <a:r>
              <a:rPr dirty="0" err="1">
                <a:solidFill>
                  <a:schemeClr val="tx1"/>
                </a:solidFill>
              </a:rPr>
              <a:t>praktick</a:t>
            </a:r>
            <a:r>
              <a:rPr lang="en-US" dirty="0" err="1">
                <a:solidFill>
                  <a:schemeClr val="tx1"/>
                </a:solidFill>
              </a:rPr>
              <a:t>é</a:t>
            </a:r>
            <a:r>
              <a:rPr dirty="0">
                <a:solidFill>
                  <a:schemeClr val="tx1"/>
                </a:solidFill>
              </a:rPr>
              <a:t> </a:t>
            </a:r>
            <a:r>
              <a:rPr dirty="0" err="1">
                <a:solidFill>
                  <a:schemeClr val="tx1"/>
                </a:solidFill>
              </a:rPr>
              <a:t>po</a:t>
            </a:r>
            <a:r>
              <a:rPr lang="en-US" dirty="0" err="1">
                <a:solidFill>
                  <a:schemeClr val="tx1"/>
                </a:solidFill>
              </a:rPr>
              <a:t>stupy</a:t>
            </a:r>
            <a:endParaRPr dirty="0">
              <a:solidFill>
                <a:schemeClr val="tx1"/>
              </a:solidFill>
            </a:endParaRPr>
          </a:p>
          <a:p>
            <a:pPr marL="232811" indent="-232811" defTabSz="393191">
              <a:spcBef>
                <a:spcPts val="0"/>
              </a:spcBef>
              <a:buSzPct val="100000"/>
              <a:buChar char="•"/>
              <a:defRPr sz="2300">
                <a:solidFill>
                  <a:schemeClr val="accent1">
                    <a:lumOff val="-8862"/>
                  </a:schemeClr>
                </a:solidFill>
                <a:latin typeface="+mj-lt"/>
                <a:ea typeface="+mj-ea"/>
                <a:cs typeface="+mj-cs"/>
                <a:sym typeface="Calibri"/>
              </a:defRPr>
            </a:pPr>
            <a:r>
              <a:rPr dirty="0" err="1">
                <a:solidFill>
                  <a:schemeClr val="tx1"/>
                </a:solidFill>
              </a:rPr>
              <a:t>Dozviete</a:t>
            </a:r>
            <a:r>
              <a:rPr dirty="0">
                <a:solidFill>
                  <a:schemeClr val="tx1"/>
                </a:solidFill>
              </a:rPr>
              <a:t> </a:t>
            </a:r>
            <a:r>
              <a:rPr dirty="0" err="1">
                <a:solidFill>
                  <a:schemeClr val="tx1"/>
                </a:solidFill>
              </a:rPr>
              <a:t>sa</a:t>
            </a:r>
            <a:r>
              <a:rPr dirty="0">
                <a:solidFill>
                  <a:schemeClr val="tx1"/>
                </a:solidFill>
              </a:rPr>
              <a:t> o </a:t>
            </a:r>
            <a:r>
              <a:rPr dirty="0" err="1">
                <a:solidFill>
                  <a:schemeClr val="tx1"/>
                </a:solidFill>
              </a:rPr>
              <a:t>rozhodovaní</a:t>
            </a:r>
            <a:r>
              <a:rPr dirty="0">
                <a:solidFill>
                  <a:schemeClr val="tx1"/>
                </a:solidFill>
              </a:rPr>
              <a:t>, </a:t>
            </a:r>
            <a:r>
              <a:rPr dirty="0" err="1">
                <a:solidFill>
                  <a:schemeClr val="tx1"/>
                </a:solidFill>
              </a:rPr>
              <a:t>riskovaní</a:t>
            </a:r>
            <a:r>
              <a:rPr dirty="0">
                <a:solidFill>
                  <a:schemeClr val="tx1"/>
                </a:solidFill>
              </a:rPr>
              <a:t> a </a:t>
            </a:r>
            <a:r>
              <a:rPr dirty="0" err="1">
                <a:solidFill>
                  <a:schemeClr val="tx1"/>
                </a:solidFill>
              </a:rPr>
              <a:t>vzájomnej</a:t>
            </a:r>
            <a:r>
              <a:rPr dirty="0">
                <a:solidFill>
                  <a:schemeClr val="tx1"/>
                </a:solidFill>
              </a:rPr>
              <a:t> </a:t>
            </a:r>
            <a:r>
              <a:rPr dirty="0" err="1">
                <a:solidFill>
                  <a:schemeClr val="tx1"/>
                </a:solidFill>
              </a:rPr>
              <a:t>podpore</a:t>
            </a:r>
            <a:r>
              <a:rPr dirty="0">
                <a:solidFill>
                  <a:schemeClr val="tx1"/>
                </a:solidFill>
              </a:rPr>
              <a:t> </a:t>
            </a:r>
          </a:p>
          <a:p>
            <a:pPr marL="232811" indent="-232811" defTabSz="393191">
              <a:spcBef>
                <a:spcPts val="0"/>
              </a:spcBef>
              <a:buSzPct val="100000"/>
              <a:buChar char="•"/>
              <a:defRPr sz="2300">
                <a:solidFill>
                  <a:schemeClr val="accent1">
                    <a:lumOff val="-8862"/>
                  </a:schemeClr>
                </a:solidFill>
                <a:latin typeface="+mj-lt"/>
                <a:ea typeface="+mj-ea"/>
                <a:cs typeface="+mj-cs"/>
                <a:sym typeface="Calibri"/>
              </a:defRPr>
            </a:pPr>
            <a:r>
              <a:rPr dirty="0" err="1">
                <a:solidFill>
                  <a:schemeClr val="tx1"/>
                </a:solidFill>
              </a:rPr>
              <a:t>Získate</a:t>
            </a:r>
            <a:r>
              <a:rPr dirty="0">
                <a:solidFill>
                  <a:schemeClr val="tx1"/>
                </a:solidFill>
              </a:rPr>
              <a:t> </a:t>
            </a:r>
            <a:r>
              <a:rPr dirty="0" err="1">
                <a:solidFill>
                  <a:schemeClr val="tx1"/>
                </a:solidFill>
              </a:rPr>
              <a:t>jednoduché</a:t>
            </a:r>
            <a:r>
              <a:rPr dirty="0">
                <a:solidFill>
                  <a:schemeClr val="tx1"/>
                </a:solidFill>
              </a:rPr>
              <a:t> </a:t>
            </a:r>
            <a:r>
              <a:rPr dirty="0" err="1">
                <a:solidFill>
                  <a:schemeClr val="tx1"/>
                </a:solidFill>
              </a:rPr>
              <a:t>stratégie</a:t>
            </a:r>
            <a:r>
              <a:rPr dirty="0">
                <a:solidFill>
                  <a:schemeClr val="tx1"/>
                </a:solidFill>
              </a:rPr>
              <a:t> na </a:t>
            </a:r>
            <a:r>
              <a:rPr dirty="0" err="1">
                <a:solidFill>
                  <a:schemeClr val="tx1"/>
                </a:solidFill>
              </a:rPr>
              <a:t>prevenciu</a:t>
            </a:r>
            <a:r>
              <a:rPr dirty="0">
                <a:solidFill>
                  <a:schemeClr val="tx1"/>
                </a:solidFill>
              </a:rPr>
              <a:t> a </a:t>
            </a:r>
            <a:r>
              <a:rPr dirty="0" err="1">
                <a:solidFill>
                  <a:schemeClr val="tx1"/>
                </a:solidFill>
              </a:rPr>
              <a:t>reakciu</a:t>
            </a:r>
            <a:r>
              <a:rPr dirty="0">
                <a:solidFill>
                  <a:schemeClr val="tx1"/>
                </a:solidFill>
              </a:rPr>
              <a:t> na </a:t>
            </a:r>
            <a:r>
              <a:rPr dirty="0" err="1">
                <a:solidFill>
                  <a:schemeClr val="tx1"/>
                </a:solidFill>
              </a:rPr>
              <a:t>sexuálne</a:t>
            </a:r>
            <a:r>
              <a:rPr dirty="0">
                <a:solidFill>
                  <a:schemeClr val="tx1"/>
                </a:solidFill>
              </a:rPr>
              <a:t> </a:t>
            </a:r>
            <a:r>
              <a:rPr dirty="0" err="1">
                <a:solidFill>
                  <a:schemeClr val="tx1"/>
                </a:solidFill>
              </a:rPr>
              <a:t>zneužívanie</a:t>
            </a:r>
            <a:r>
              <a:rPr dirty="0">
                <a:solidFill>
                  <a:schemeClr val="tx1"/>
                </a:solidFill>
              </a:rPr>
              <a:t> </a:t>
            </a:r>
            <a:r>
              <a:rPr dirty="0" err="1">
                <a:solidFill>
                  <a:schemeClr val="tx1"/>
                </a:solidFill>
              </a:rPr>
              <a:t>prostredníctvom</a:t>
            </a:r>
            <a:r>
              <a:rPr dirty="0">
                <a:solidFill>
                  <a:schemeClr val="tx1"/>
                </a:solidFill>
              </a:rPr>
              <a:t> 5 </a:t>
            </a:r>
            <a:r>
              <a:rPr dirty="0" err="1">
                <a:solidFill>
                  <a:schemeClr val="tx1"/>
                </a:solidFill>
              </a:rPr>
              <a:t>krokov</a:t>
            </a:r>
            <a:endParaRPr dirty="0">
              <a:solidFill>
                <a:schemeClr val="tx1"/>
              </a:solidFill>
            </a:endParaRPr>
          </a:p>
          <a:p>
            <a:pPr marL="232811" indent="-232811" defTabSz="393191">
              <a:spcBef>
                <a:spcPts val="0"/>
              </a:spcBef>
              <a:buSzPct val="100000"/>
              <a:buChar char="•"/>
              <a:defRPr sz="2300">
                <a:solidFill>
                  <a:schemeClr val="accent1">
                    <a:lumOff val="-8862"/>
                  </a:schemeClr>
                </a:solidFill>
                <a:latin typeface="+mj-lt"/>
                <a:ea typeface="+mj-ea"/>
                <a:cs typeface="+mj-cs"/>
                <a:sym typeface="Calibri"/>
              </a:defRPr>
            </a:pPr>
            <a:r>
              <a:rPr dirty="0" err="1">
                <a:solidFill>
                  <a:schemeClr val="tx1"/>
                </a:solidFill>
              </a:rPr>
              <a:t>Naučíte</a:t>
            </a:r>
            <a:r>
              <a:rPr dirty="0">
                <a:solidFill>
                  <a:schemeClr val="tx1"/>
                </a:solidFill>
              </a:rPr>
              <a:t> </a:t>
            </a:r>
            <a:r>
              <a:rPr dirty="0" err="1">
                <a:solidFill>
                  <a:schemeClr val="tx1"/>
                </a:solidFill>
              </a:rPr>
              <a:t>sa</a:t>
            </a:r>
            <a:r>
              <a:rPr dirty="0">
                <a:solidFill>
                  <a:schemeClr val="tx1"/>
                </a:solidFill>
              </a:rPr>
              <a:t> </a:t>
            </a:r>
            <a:r>
              <a:rPr dirty="0" err="1">
                <a:solidFill>
                  <a:schemeClr val="tx1"/>
                </a:solidFill>
              </a:rPr>
              <a:t>uplatňovať</a:t>
            </a:r>
            <a:r>
              <a:rPr dirty="0">
                <a:solidFill>
                  <a:schemeClr val="tx1"/>
                </a:solidFill>
              </a:rPr>
              <a:t> </a:t>
            </a:r>
            <a:r>
              <a:rPr dirty="0" err="1">
                <a:solidFill>
                  <a:schemeClr val="tx1"/>
                </a:solidFill>
              </a:rPr>
              <a:t>stratégie</a:t>
            </a:r>
            <a:r>
              <a:rPr dirty="0">
                <a:solidFill>
                  <a:schemeClr val="tx1"/>
                </a:solidFill>
              </a:rPr>
              <a:t> na </a:t>
            </a:r>
            <a:r>
              <a:rPr dirty="0" err="1">
                <a:solidFill>
                  <a:schemeClr val="tx1"/>
                </a:solidFill>
              </a:rPr>
              <a:t>zníženie</a:t>
            </a:r>
            <a:r>
              <a:rPr dirty="0">
                <a:solidFill>
                  <a:schemeClr val="tx1"/>
                </a:solidFill>
              </a:rPr>
              <a:t> </a:t>
            </a:r>
            <a:r>
              <a:rPr lang="en-US" dirty="0" err="1">
                <a:solidFill>
                  <a:schemeClr val="tx1"/>
                </a:solidFill>
              </a:rPr>
              <a:t>rizika</a:t>
            </a:r>
            <a:r>
              <a:rPr lang="en-US" dirty="0">
                <a:solidFill>
                  <a:schemeClr val="tx1"/>
                </a:solidFill>
              </a:rPr>
              <a:t> </a:t>
            </a:r>
            <a:r>
              <a:rPr lang="en-US" dirty="0" err="1">
                <a:solidFill>
                  <a:schemeClr val="tx1"/>
                </a:solidFill>
              </a:rPr>
              <a:t>ohrozujúcich</a:t>
            </a:r>
            <a:r>
              <a:rPr dirty="0">
                <a:solidFill>
                  <a:schemeClr val="tx1"/>
                </a:solidFill>
              </a:rPr>
              <a:t> </a:t>
            </a:r>
            <a:r>
              <a:rPr dirty="0" err="1">
                <a:solidFill>
                  <a:schemeClr val="tx1"/>
                </a:solidFill>
              </a:rPr>
              <a:t>situácii</a:t>
            </a:r>
            <a:r>
              <a:rPr dirty="0">
                <a:solidFill>
                  <a:schemeClr val="tx1"/>
                </a:solidFill>
              </a:rPr>
              <a:t> </a:t>
            </a:r>
            <a:endParaRPr lang="en-US" dirty="0">
              <a:solidFill>
                <a:schemeClr val="tx1"/>
              </a:solidFill>
            </a:endParaRPr>
          </a:p>
          <a:p>
            <a:pPr marL="232811" indent="-232811" defTabSz="393191">
              <a:spcBef>
                <a:spcPts val="0"/>
              </a:spcBef>
              <a:buSzPct val="100000"/>
              <a:buChar char="•"/>
              <a:defRPr sz="2300">
                <a:solidFill>
                  <a:schemeClr val="accent1">
                    <a:lumOff val="-8862"/>
                  </a:schemeClr>
                </a:solidFill>
                <a:latin typeface="+mj-lt"/>
                <a:ea typeface="+mj-ea"/>
                <a:cs typeface="+mj-cs"/>
                <a:sym typeface="Calibri"/>
              </a:defRPr>
            </a:pPr>
            <a:r>
              <a:rPr dirty="0" err="1">
                <a:solidFill>
                  <a:schemeClr val="tx1"/>
                </a:solidFill>
              </a:rPr>
              <a:t>Prejde</a:t>
            </a:r>
            <a:r>
              <a:rPr lang="en-US" dirty="0" err="1">
                <a:solidFill>
                  <a:schemeClr val="tx1"/>
                </a:solidFill>
              </a:rPr>
              <a:t>me</a:t>
            </a:r>
            <a:r>
              <a:rPr dirty="0">
                <a:solidFill>
                  <a:schemeClr val="tx1"/>
                </a:solidFill>
              </a:rPr>
              <a:t> </a:t>
            </a:r>
            <a:r>
              <a:rPr dirty="0" err="1">
                <a:solidFill>
                  <a:schemeClr val="tx1"/>
                </a:solidFill>
              </a:rPr>
              <a:t>si</a:t>
            </a:r>
            <a:r>
              <a:rPr dirty="0">
                <a:solidFill>
                  <a:schemeClr val="tx1"/>
                </a:solidFill>
              </a:rPr>
              <a:t> </a:t>
            </a:r>
            <a:r>
              <a:rPr dirty="0" err="1">
                <a:solidFill>
                  <a:schemeClr val="tx1"/>
                </a:solidFill>
              </a:rPr>
              <a:t>pravidlá</a:t>
            </a:r>
            <a:r>
              <a:rPr dirty="0">
                <a:solidFill>
                  <a:schemeClr val="tx1"/>
                </a:solidFill>
              </a:rPr>
              <a:t> o </a:t>
            </a:r>
            <a:r>
              <a:rPr dirty="0" err="1">
                <a:solidFill>
                  <a:schemeClr val="tx1"/>
                </a:solidFill>
              </a:rPr>
              <a:t>ochrane</a:t>
            </a:r>
            <a:r>
              <a:rPr dirty="0">
                <a:solidFill>
                  <a:schemeClr val="tx1"/>
                </a:solidFill>
              </a:rPr>
              <a:t> a </a:t>
            </a:r>
            <a:r>
              <a:rPr dirty="0" err="1">
                <a:solidFill>
                  <a:schemeClr val="tx1"/>
                </a:solidFill>
              </a:rPr>
              <a:t>kódex</a:t>
            </a:r>
            <a:r>
              <a:rPr dirty="0">
                <a:solidFill>
                  <a:schemeClr val="tx1"/>
                </a:solidFill>
              </a:rPr>
              <a:t> </a:t>
            </a:r>
            <a:r>
              <a:rPr dirty="0" err="1">
                <a:solidFill>
                  <a:schemeClr val="tx1"/>
                </a:solidFill>
              </a:rPr>
              <a:t>správania</a:t>
            </a:r>
            <a:endParaRPr dirty="0">
              <a:solidFill>
                <a:schemeClr val="tx1"/>
              </a:solidFill>
            </a:endParaRPr>
          </a:p>
          <a:p>
            <a:pPr marL="232811" indent="-232811" defTabSz="393191">
              <a:spcBef>
                <a:spcPts val="0"/>
              </a:spcBef>
              <a:buSzPct val="100000"/>
              <a:buChar char="•"/>
              <a:defRPr sz="2300">
                <a:solidFill>
                  <a:schemeClr val="accent1">
                    <a:lumOff val="-8862"/>
                  </a:schemeClr>
                </a:solidFill>
                <a:latin typeface="+mj-lt"/>
                <a:ea typeface="+mj-ea"/>
                <a:cs typeface="+mj-cs"/>
                <a:sym typeface="Calibri"/>
              </a:defRPr>
            </a:pPr>
            <a:r>
              <a:rPr dirty="0" err="1">
                <a:solidFill>
                  <a:schemeClr val="tx1"/>
                </a:solidFill>
              </a:rPr>
              <a:t>Získa</a:t>
            </a:r>
            <a:r>
              <a:rPr lang="en-US" dirty="0" err="1">
                <a:solidFill>
                  <a:schemeClr val="tx1"/>
                </a:solidFill>
              </a:rPr>
              <a:t>m</a:t>
            </a:r>
            <a:r>
              <a:rPr dirty="0" err="1">
                <a:solidFill>
                  <a:schemeClr val="tx1"/>
                </a:solidFill>
              </a:rPr>
              <a:t>e</a:t>
            </a:r>
            <a:r>
              <a:rPr dirty="0">
                <a:solidFill>
                  <a:schemeClr val="tx1"/>
                </a:solidFill>
              </a:rPr>
              <a:t> </a:t>
            </a:r>
            <a:r>
              <a:rPr dirty="0" err="1">
                <a:solidFill>
                  <a:schemeClr val="tx1"/>
                </a:solidFill>
              </a:rPr>
              <a:t>informáci</a:t>
            </a:r>
            <a:r>
              <a:rPr lang="en-US" dirty="0" err="1">
                <a:solidFill>
                  <a:schemeClr val="tx1"/>
                </a:solidFill>
              </a:rPr>
              <a:t>e</a:t>
            </a:r>
            <a:r>
              <a:rPr lang="en-US" dirty="0">
                <a:solidFill>
                  <a:schemeClr val="tx1"/>
                </a:solidFill>
              </a:rPr>
              <a:t> o </a:t>
            </a:r>
            <a:r>
              <a:rPr lang="en-US" dirty="0" err="1">
                <a:solidFill>
                  <a:schemeClr val="tx1"/>
                </a:solidFill>
              </a:rPr>
              <a:t>potrebe</a:t>
            </a:r>
            <a:r>
              <a:rPr dirty="0">
                <a:solidFill>
                  <a:schemeClr val="tx1"/>
                </a:solidFill>
              </a:rPr>
              <a:t> </a:t>
            </a:r>
            <a:r>
              <a:rPr dirty="0" err="1">
                <a:solidFill>
                  <a:schemeClr val="tx1"/>
                </a:solidFill>
              </a:rPr>
              <a:t>nahlasovan</a:t>
            </a:r>
            <a:r>
              <a:rPr lang="en-US" dirty="0" err="1">
                <a:solidFill>
                  <a:schemeClr val="tx1"/>
                </a:solidFill>
              </a:rPr>
              <a:t>ia</a:t>
            </a:r>
            <a:r>
              <a:rPr lang="en-US" dirty="0">
                <a:solidFill>
                  <a:schemeClr val="tx1"/>
                </a:solidFill>
              </a:rPr>
              <a:t> </a:t>
            </a:r>
            <a:r>
              <a:rPr lang="en-US" dirty="0" err="1">
                <a:solidFill>
                  <a:schemeClr val="tx1"/>
                </a:solidFill>
              </a:rPr>
              <a:t>skutkov</a:t>
            </a:r>
            <a:r>
              <a:rPr dirty="0">
                <a:solidFill>
                  <a:schemeClr val="tx1"/>
                </a:solidFill>
              </a:rPr>
              <a:t> a </a:t>
            </a:r>
            <a:r>
              <a:rPr dirty="0" err="1">
                <a:solidFill>
                  <a:schemeClr val="tx1"/>
                </a:solidFill>
              </a:rPr>
              <a:t>jeho</a:t>
            </a:r>
            <a:r>
              <a:rPr dirty="0">
                <a:solidFill>
                  <a:schemeClr val="tx1"/>
                </a:solidFill>
              </a:rPr>
              <a:t> </a:t>
            </a:r>
            <a:r>
              <a:rPr lang="en-US" dirty="0" err="1">
                <a:solidFill>
                  <a:schemeClr val="tx1"/>
                </a:solidFill>
              </a:rPr>
              <a:t>dôležitosti</a:t>
            </a:r>
            <a:r>
              <a:rPr dirty="0">
                <a:solidFill>
                  <a:schemeClr val="tx1"/>
                </a:solidFill>
              </a:rPr>
              <a:t> </a:t>
            </a:r>
            <a:r>
              <a:rPr dirty="0" err="1">
                <a:solidFill>
                  <a:schemeClr val="tx1"/>
                </a:solidFill>
              </a:rPr>
              <a:t>pri</a:t>
            </a:r>
            <a:r>
              <a:rPr dirty="0">
                <a:solidFill>
                  <a:schemeClr val="tx1"/>
                </a:solidFill>
              </a:rPr>
              <a:t> </a:t>
            </a:r>
            <a:r>
              <a:rPr dirty="0" err="1">
                <a:solidFill>
                  <a:schemeClr val="tx1"/>
                </a:solidFill>
              </a:rPr>
              <a:t>ochrane</a:t>
            </a:r>
            <a:r>
              <a:rPr dirty="0">
                <a:solidFill>
                  <a:schemeClr val="tx1"/>
                </a:solidFill>
              </a:rPr>
              <a:t> </a:t>
            </a:r>
            <a:r>
              <a:rPr dirty="0" err="1">
                <a:solidFill>
                  <a:schemeClr val="tx1"/>
                </a:solidFill>
              </a:rPr>
              <a:t>športovcov</a:t>
            </a:r>
            <a:endParaRPr dirty="0">
              <a:solidFill>
                <a:schemeClr val="tx1"/>
              </a:solidFill>
            </a:endParaRPr>
          </a:p>
        </p:txBody>
      </p:sp>
      <p:pic>
        <p:nvPicPr>
          <p:cNvPr id="2" name="Picture 2" descr="Preventing sexual harassment and assault in schools | PSHE blog | PSHE  Lessons | Schools learning and development">
            <a:extLst>
              <a:ext uri="{FF2B5EF4-FFF2-40B4-BE49-F238E27FC236}">
                <a16:creationId xmlns:a16="http://schemas.microsoft.com/office/drawing/2014/main" id="{48C39270-92DF-F400-DD49-D5A8BFF94B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9371" y="0"/>
            <a:ext cx="4141820" cy="2329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ext Placeholder 6"/>
          <p:cNvSpPr txBox="1">
            <a:spLocks noGrp="1"/>
          </p:cNvSpPr>
          <p:nvPr>
            <p:ph type="body" sz="quarter" idx="1"/>
          </p:nvPr>
        </p:nvSpPr>
        <p:spPr>
          <a:xfrm>
            <a:off x="631289" y="1867425"/>
            <a:ext cx="10250629" cy="974726"/>
          </a:xfrm>
          <a:prstGeom prst="rect">
            <a:avLst/>
          </a:prstGeom>
        </p:spPr>
        <p:txBody>
          <a:bodyPr>
            <a:noAutofit/>
          </a:bodyPr>
          <a:lstStyle>
            <a:lvl1pPr algn="ctr" defTabSz="630936">
              <a:spcBef>
                <a:spcPts val="600"/>
              </a:spcBef>
              <a:defRPr sz="2800"/>
            </a:lvl1pPr>
          </a:lstStyle>
          <a:p>
            <a:r>
              <a:rPr lang="en-US" sz="4400" dirty="0" err="1"/>
              <a:t>ČAsŤ</a:t>
            </a:r>
            <a:r>
              <a:rPr lang="en-US" sz="4400" dirty="0"/>
              <a:t> 2.</a:t>
            </a:r>
          </a:p>
          <a:p>
            <a:endParaRPr lang="en-US" sz="1200" dirty="0"/>
          </a:p>
          <a:p>
            <a:r>
              <a:rPr lang="en-US" sz="4400" dirty="0" err="1"/>
              <a:t>Školenie</a:t>
            </a:r>
            <a:r>
              <a:rPr lang="en-US" sz="4400" dirty="0"/>
              <a:t> o </a:t>
            </a:r>
            <a:r>
              <a:rPr lang="en-US" sz="4400" dirty="0" err="1"/>
              <a:t>sexuálnej</a:t>
            </a:r>
            <a:r>
              <a:rPr lang="en-US" sz="4400" dirty="0"/>
              <a:t> </a:t>
            </a:r>
            <a:r>
              <a:rPr lang="en-US" sz="4400" dirty="0" err="1"/>
              <a:t>výchove</a:t>
            </a:r>
            <a:r>
              <a:rPr lang="en-US" sz="4400" dirty="0"/>
              <a:t> </a:t>
            </a:r>
            <a:endParaRPr sz="4400" dirty="0"/>
          </a:p>
        </p:txBody>
      </p:sp>
      <p:pic>
        <p:nvPicPr>
          <p:cNvPr id="382" name="logo_horizontalne.png" descr="logo_horizontalne.png"/>
          <p:cNvPicPr>
            <a:picLocks noChangeAspect="1"/>
          </p:cNvPicPr>
          <p:nvPr/>
        </p:nvPicPr>
        <p:blipFill>
          <a:blip r:embed="rId2"/>
          <a:stretch>
            <a:fillRect/>
          </a:stretch>
        </p:blipFill>
        <p:spPr>
          <a:xfrm>
            <a:off x="6022644" y="4335445"/>
            <a:ext cx="5795229" cy="2294644"/>
          </a:xfrm>
          <a:prstGeom prst="rect">
            <a:avLst/>
          </a:prstGeom>
          <a:ln w="12700">
            <a:miter lim="400000"/>
          </a:ln>
        </p:spPr>
      </p:pic>
    </p:spTree>
    <p:extLst>
      <p:ext uri="{BB962C8B-B14F-4D97-AF65-F5344CB8AC3E}">
        <p14:creationId xmlns:p14="http://schemas.microsoft.com/office/powerpoint/2010/main" val="429212723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ext Placeholder 6"/>
          <p:cNvSpPr txBox="1">
            <a:spLocks noGrp="1"/>
          </p:cNvSpPr>
          <p:nvPr>
            <p:ph type="body" sz="quarter" idx="1"/>
          </p:nvPr>
        </p:nvSpPr>
        <p:spPr>
          <a:xfrm>
            <a:off x="649045" y="2941637"/>
            <a:ext cx="10250629" cy="974726"/>
          </a:xfrm>
          <a:prstGeom prst="rect">
            <a:avLst/>
          </a:prstGeom>
        </p:spPr>
        <p:txBody>
          <a:bodyPr>
            <a:noAutofit/>
          </a:bodyPr>
          <a:lstStyle>
            <a:lvl1pPr algn="ctr" defTabSz="630936">
              <a:spcBef>
                <a:spcPts val="600"/>
              </a:spcBef>
              <a:defRPr sz="2800"/>
            </a:lvl1pPr>
          </a:lstStyle>
          <a:p>
            <a:r>
              <a:rPr lang="en-US" sz="4400" dirty="0" err="1"/>
              <a:t>Sexualita</a:t>
            </a:r>
            <a:r>
              <a:rPr lang="en-US" sz="4400" dirty="0"/>
              <a:t> je </a:t>
            </a:r>
            <a:r>
              <a:rPr lang="en-US" sz="4400" dirty="0" err="1"/>
              <a:t>prÁvo</a:t>
            </a:r>
            <a:r>
              <a:rPr lang="en-US" sz="4400" dirty="0"/>
              <a:t> </a:t>
            </a:r>
            <a:r>
              <a:rPr lang="en-US" sz="4400" dirty="0" err="1"/>
              <a:t>každého</a:t>
            </a:r>
            <a:r>
              <a:rPr lang="en-US" sz="4400" dirty="0"/>
              <a:t> </a:t>
            </a:r>
            <a:r>
              <a:rPr lang="en-US" sz="4400" dirty="0" err="1"/>
              <a:t>človeka</a:t>
            </a:r>
            <a:endParaRPr sz="4400" dirty="0"/>
          </a:p>
        </p:txBody>
      </p:sp>
      <p:pic>
        <p:nvPicPr>
          <p:cNvPr id="382" name="logo_horizontalne.png" descr="logo_horizontalne.png"/>
          <p:cNvPicPr>
            <a:picLocks noChangeAspect="1"/>
          </p:cNvPicPr>
          <p:nvPr/>
        </p:nvPicPr>
        <p:blipFill>
          <a:blip r:embed="rId2"/>
          <a:stretch>
            <a:fillRect/>
          </a:stretch>
        </p:blipFill>
        <p:spPr>
          <a:xfrm>
            <a:off x="6022644" y="4335445"/>
            <a:ext cx="5795229" cy="2294644"/>
          </a:xfrm>
          <a:prstGeom prst="rect">
            <a:avLst/>
          </a:prstGeom>
          <a:ln w="12700">
            <a:miter lim="400000"/>
          </a:ln>
        </p:spPr>
      </p:pic>
    </p:spTree>
    <p:extLst>
      <p:ext uri="{BB962C8B-B14F-4D97-AF65-F5344CB8AC3E}">
        <p14:creationId xmlns:p14="http://schemas.microsoft.com/office/powerpoint/2010/main" val="122575539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a:extLst>
              <a:ext uri="{FF2B5EF4-FFF2-40B4-BE49-F238E27FC236}">
                <a16:creationId xmlns:a16="http://schemas.microsoft.com/office/drawing/2014/main" id="{E29697FC-9A2D-1D42-1C77-CD323A12921C}"/>
              </a:ext>
            </a:extLst>
          </p:cNvPr>
          <p:cNvSpPr/>
          <p:nvPr/>
        </p:nvSpPr>
        <p:spPr>
          <a:xfrm>
            <a:off x="2427625" y="2605889"/>
            <a:ext cx="3102294" cy="558002"/>
          </a:xfrm>
          <a:prstGeom prst="rect">
            <a:avLst/>
          </a:prstGeom>
          <a:solidFill>
            <a:srgbClr val="F2332D"/>
          </a:solidFill>
          <a:ln w="12700">
            <a:miter lim="400000"/>
          </a:ln>
        </p:spPr>
        <p:txBody>
          <a:bodyPr lIns="45718" tIns="45718" rIns="45718" bIns="45718" anchor="ctr"/>
          <a:lstStyle/>
          <a:p>
            <a:pPr>
              <a:defRPr sz="1200"/>
            </a:pPr>
            <a:endParaRPr/>
          </a:p>
        </p:txBody>
      </p:sp>
      <p:sp>
        <p:nvSpPr>
          <p:cNvPr id="406" name="Text Placeholder 15"/>
          <p:cNvSpPr txBox="1"/>
          <p:nvPr/>
        </p:nvSpPr>
        <p:spPr>
          <a:xfrm>
            <a:off x="2372943" y="794799"/>
            <a:ext cx="9872359" cy="106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20000"/>
          </a:bodyPr>
          <a:lstStyle>
            <a:lvl1pPr>
              <a:lnSpc>
                <a:spcPct val="200000"/>
              </a:lnSpc>
              <a:defRPr sz="4300">
                <a:solidFill>
                  <a:srgbClr val="00FDFF"/>
                </a:solidFill>
                <a:latin typeface="Tahoma"/>
                <a:ea typeface="Tahoma"/>
                <a:cs typeface="Tahoma"/>
                <a:sym typeface="Tahoma"/>
              </a:defRPr>
            </a:lvl1pPr>
          </a:lstStyle>
          <a:p>
            <a:endParaRPr dirty="0"/>
          </a:p>
        </p:txBody>
      </p:sp>
      <p:sp>
        <p:nvSpPr>
          <p:cNvPr id="408" name="Obdĺžnik"/>
          <p:cNvSpPr/>
          <p:nvPr/>
        </p:nvSpPr>
        <p:spPr>
          <a:xfrm>
            <a:off x="7309122" y="2591136"/>
            <a:ext cx="3077885" cy="558002"/>
          </a:xfrm>
          <a:prstGeom prst="rect">
            <a:avLst/>
          </a:prstGeom>
          <a:solidFill>
            <a:srgbClr val="2C8437"/>
          </a:solidFill>
          <a:ln w="12700">
            <a:miter lim="400000"/>
          </a:ln>
        </p:spPr>
        <p:txBody>
          <a:bodyPr lIns="45718" tIns="45718" rIns="45718" bIns="45718" anchor="ctr"/>
          <a:lstStyle/>
          <a:p>
            <a:pPr>
              <a:defRPr sz="1200"/>
            </a:pPr>
            <a:endParaRPr/>
          </a:p>
        </p:txBody>
      </p:sp>
      <p:sp>
        <p:nvSpPr>
          <p:cNvPr id="409" name="Kruh"/>
          <p:cNvSpPr/>
          <p:nvPr/>
        </p:nvSpPr>
        <p:spPr>
          <a:xfrm>
            <a:off x="3744784" y="2169909"/>
            <a:ext cx="467997" cy="467997"/>
          </a:xfrm>
          <a:prstGeom prst="ellipse">
            <a:avLst/>
          </a:prstGeom>
          <a:solidFill>
            <a:srgbClr val="F2332D"/>
          </a:solidFill>
          <a:ln w="12700">
            <a:miter lim="400000"/>
          </a:ln>
        </p:spPr>
        <p:txBody>
          <a:bodyPr lIns="45718" tIns="45718" rIns="45718" bIns="45718" anchor="ctr"/>
          <a:lstStyle/>
          <a:p>
            <a:pPr>
              <a:defRPr sz="1200"/>
            </a:pPr>
            <a:endParaRPr/>
          </a:p>
        </p:txBody>
      </p:sp>
      <p:sp>
        <p:nvSpPr>
          <p:cNvPr id="410" name="Elipsa"/>
          <p:cNvSpPr/>
          <p:nvPr/>
        </p:nvSpPr>
        <p:spPr>
          <a:xfrm>
            <a:off x="8614068" y="2182609"/>
            <a:ext cx="467997" cy="467997"/>
          </a:xfrm>
          <a:prstGeom prst="ellipse">
            <a:avLst/>
          </a:prstGeom>
          <a:solidFill>
            <a:srgbClr val="2C8437"/>
          </a:solidFill>
          <a:ln w="12700">
            <a:miter lim="400000"/>
          </a:ln>
        </p:spPr>
        <p:txBody>
          <a:bodyPr lIns="45718" tIns="45718" rIns="45718" bIns="45718" anchor="ctr"/>
          <a:lstStyle/>
          <a:p>
            <a:pPr>
              <a:defRPr sz="1200"/>
            </a:pPr>
            <a:endParaRPr/>
          </a:p>
        </p:txBody>
      </p:sp>
      <p:sp>
        <p:nvSpPr>
          <p:cNvPr id="411" name="Schválené"/>
          <p:cNvSpPr/>
          <p:nvPr/>
        </p:nvSpPr>
        <p:spPr>
          <a:xfrm>
            <a:off x="8620913" y="2176753"/>
            <a:ext cx="454307" cy="45430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rgbClr val="FFFFFF"/>
          </a:solidFill>
          <a:ln w="12700">
            <a:solidFill>
              <a:schemeClr val="accent1"/>
            </a:solidFill>
          </a:ln>
        </p:spPr>
        <p:txBody>
          <a:bodyPr lIns="45718" tIns="45718" rIns="45718" bIns="45718" anchor="ctr"/>
          <a:lstStyle/>
          <a:p>
            <a:pPr>
              <a:defRPr>
                <a:latin typeface="Gill Sans MT"/>
                <a:ea typeface="Gill Sans MT"/>
                <a:cs typeface="Gill Sans MT"/>
                <a:sym typeface="Gill Sans MT"/>
              </a:defRPr>
            </a:pPr>
            <a:endParaRPr/>
          </a:p>
        </p:txBody>
      </p:sp>
      <p:sp>
        <p:nvSpPr>
          <p:cNvPr id="412" name="Zrušiť"/>
          <p:cNvSpPr/>
          <p:nvPr/>
        </p:nvSpPr>
        <p:spPr>
          <a:xfrm>
            <a:off x="3751128" y="2163559"/>
            <a:ext cx="455288" cy="455291"/>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4" y="1006"/>
                  <a:pt x="2882" y="3016"/>
                </a:cubicBezTo>
                <a:cubicBezTo>
                  <a:pt x="-960" y="7037"/>
                  <a:pt x="-960" y="13558"/>
                  <a:pt x="2882" y="17579"/>
                </a:cubicBezTo>
                <a:cubicBezTo>
                  <a:pt x="6725" y="21600"/>
                  <a:pt x="12955" y="21600"/>
                  <a:pt x="16798" y="17579"/>
                </a:cubicBezTo>
                <a:cubicBezTo>
                  <a:pt x="20640" y="13558"/>
                  <a:pt x="20640" y="7037"/>
                  <a:pt x="16798" y="3016"/>
                </a:cubicBezTo>
                <a:cubicBezTo>
                  <a:pt x="14876" y="1006"/>
                  <a:pt x="12358" y="0"/>
                  <a:pt x="9840" y="0"/>
                </a:cubicBezTo>
                <a:close/>
                <a:moveTo>
                  <a:pt x="6166" y="4684"/>
                </a:moveTo>
                <a:cubicBezTo>
                  <a:pt x="6181" y="4684"/>
                  <a:pt x="6195" y="4690"/>
                  <a:pt x="6206" y="4702"/>
                </a:cubicBezTo>
                <a:lnTo>
                  <a:pt x="9800" y="8462"/>
                </a:lnTo>
                <a:cubicBezTo>
                  <a:pt x="9823" y="8486"/>
                  <a:pt x="9859" y="8486"/>
                  <a:pt x="9882" y="8462"/>
                </a:cubicBezTo>
                <a:lnTo>
                  <a:pt x="13475" y="4702"/>
                </a:lnTo>
                <a:cubicBezTo>
                  <a:pt x="13498" y="4678"/>
                  <a:pt x="13534" y="4678"/>
                  <a:pt x="13557" y="4702"/>
                </a:cubicBezTo>
                <a:lnTo>
                  <a:pt x="15187" y="6408"/>
                </a:lnTo>
                <a:cubicBezTo>
                  <a:pt x="15210" y="6432"/>
                  <a:pt x="15210" y="6471"/>
                  <a:pt x="15187" y="6495"/>
                </a:cubicBezTo>
                <a:lnTo>
                  <a:pt x="11594" y="10254"/>
                </a:lnTo>
                <a:cubicBezTo>
                  <a:pt x="11571" y="10278"/>
                  <a:pt x="11571" y="10317"/>
                  <a:pt x="11594" y="10341"/>
                </a:cubicBezTo>
                <a:lnTo>
                  <a:pt x="15187" y="14100"/>
                </a:lnTo>
                <a:cubicBezTo>
                  <a:pt x="15210" y="14124"/>
                  <a:pt x="15210" y="14162"/>
                  <a:pt x="15187" y="14186"/>
                </a:cubicBezTo>
                <a:lnTo>
                  <a:pt x="13557" y="15892"/>
                </a:lnTo>
                <a:cubicBezTo>
                  <a:pt x="13534" y="15916"/>
                  <a:pt x="13498" y="15916"/>
                  <a:pt x="13475" y="15892"/>
                </a:cubicBezTo>
                <a:lnTo>
                  <a:pt x="9882" y="12133"/>
                </a:lnTo>
                <a:cubicBezTo>
                  <a:pt x="9859" y="12109"/>
                  <a:pt x="9823" y="12109"/>
                  <a:pt x="9800" y="12133"/>
                </a:cubicBezTo>
                <a:lnTo>
                  <a:pt x="6206" y="15892"/>
                </a:lnTo>
                <a:cubicBezTo>
                  <a:pt x="6184" y="15916"/>
                  <a:pt x="6148" y="15916"/>
                  <a:pt x="6125" y="15892"/>
                </a:cubicBezTo>
                <a:lnTo>
                  <a:pt x="4494" y="14186"/>
                </a:lnTo>
                <a:cubicBezTo>
                  <a:pt x="4472" y="14162"/>
                  <a:pt x="4472" y="14124"/>
                  <a:pt x="4494" y="14100"/>
                </a:cubicBezTo>
                <a:lnTo>
                  <a:pt x="8086" y="10341"/>
                </a:lnTo>
                <a:cubicBezTo>
                  <a:pt x="8109" y="10317"/>
                  <a:pt x="8109" y="10278"/>
                  <a:pt x="8086" y="10254"/>
                </a:cubicBezTo>
                <a:lnTo>
                  <a:pt x="4494" y="6495"/>
                </a:lnTo>
                <a:cubicBezTo>
                  <a:pt x="4472" y="6471"/>
                  <a:pt x="4472" y="6432"/>
                  <a:pt x="4494" y="6408"/>
                </a:cubicBezTo>
                <a:lnTo>
                  <a:pt x="6125" y="4702"/>
                </a:lnTo>
                <a:cubicBezTo>
                  <a:pt x="6136" y="4690"/>
                  <a:pt x="6152" y="4684"/>
                  <a:pt x="6166" y="4684"/>
                </a:cubicBezTo>
                <a:close/>
              </a:path>
            </a:pathLst>
          </a:custGeom>
          <a:solidFill>
            <a:srgbClr val="FFFFFF"/>
          </a:solidFill>
          <a:ln w="12700">
            <a:solidFill>
              <a:schemeClr val="accent1"/>
            </a:solidFill>
          </a:ln>
        </p:spPr>
        <p:txBody>
          <a:bodyPr lIns="45718" tIns="45718" rIns="45718" bIns="45718" anchor="ctr"/>
          <a:lstStyle/>
          <a:p>
            <a:pPr>
              <a:defRPr>
                <a:latin typeface="Gill Sans MT"/>
                <a:ea typeface="Gill Sans MT"/>
                <a:cs typeface="Gill Sans MT"/>
                <a:sym typeface="Gill Sans MT"/>
              </a:defRPr>
            </a:pPr>
            <a:endParaRPr/>
          </a:p>
        </p:txBody>
      </p:sp>
      <p:sp>
        <p:nvSpPr>
          <p:cNvPr id="413" name="MÝTY"/>
          <p:cNvSpPr txBox="1"/>
          <p:nvPr/>
        </p:nvSpPr>
        <p:spPr>
          <a:xfrm>
            <a:off x="3500598" y="2644256"/>
            <a:ext cx="956348"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FFFFFF"/>
                </a:solidFill>
                <a:latin typeface="Gill Sans MT"/>
                <a:ea typeface="Gill Sans MT"/>
                <a:cs typeface="Gill Sans MT"/>
                <a:sym typeface="Gill Sans MT"/>
              </a:defRPr>
            </a:lvl1pPr>
          </a:lstStyle>
          <a:p>
            <a:r>
              <a:rPr dirty="0"/>
              <a:t>MÝT</a:t>
            </a:r>
            <a:r>
              <a:rPr lang="en-US" dirty="0"/>
              <a:t>US</a:t>
            </a:r>
            <a:endParaRPr dirty="0"/>
          </a:p>
        </p:txBody>
      </p:sp>
      <p:sp>
        <p:nvSpPr>
          <p:cNvPr id="414" name="FAKTY"/>
          <p:cNvSpPr txBox="1"/>
          <p:nvPr/>
        </p:nvSpPr>
        <p:spPr>
          <a:xfrm>
            <a:off x="8421282" y="2643654"/>
            <a:ext cx="853563"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FFFFFF"/>
                </a:solidFill>
                <a:latin typeface="Gill Sans MT"/>
                <a:ea typeface="Gill Sans MT"/>
                <a:cs typeface="Gill Sans MT"/>
                <a:sym typeface="Gill Sans MT"/>
              </a:defRPr>
            </a:lvl1pPr>
          </a:lstStyle>
          <a:p>
            <a:r>
              <a:rPr dirty="0"/>
              <a:t>FAKTY</a:t>
            </a:r>
          </a:p>
        </p:txBody>
      </p:sp>
      <p:sp>
        <p:nvSpPr>
          <p:cNvPr id="416" name="Text Placeholder 15"/>
          <p:cNvSpPr txBox="1"/>
          <p:nvPr/>
        </p:nvSpPr>
        <p:spPr>
          <a:xfrm>
            <a:off x="6738539" y="3385986"/>
            <a:ext cx="4194646" cy="2785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defTabSz="557783">
              <a:lnSpc>
                <a:spcPct val="120000"/>
              </a:lnSpc>
              <a:spcBef>
                <a:spcPts val="600"/>
              </a:spcBef>
              <a:defRPr sz="2300">
                <a:solidFill>
                  <a:srgbClr val="FF85FF"/>
                </a:solidFill>
                <a:latin typeface="Tahoma"/>
                <a:ea typeface="Tahoma"/>
                <a:cs typeface="Tahoma"/>
                <a:sym typeface="Tahoma"/>
              </a:defRPr>
            </a:pPr>
            <a:r>
              <a:rPr lang="en-US" sz="3600" dirty="0" err="1">
                <a:solidFill>
                  <a:schemeClr val="tx2">
                    <a:lumMod val="20000"/>
                    <a:lumOff val="80000"/>
                  </a:schemeClr>
                </a:solidFill>
              </a:rPr>
              <a:t>Aj</a:t>
            </a:r>
            <a:r>
              <a:rPr lang="en-US" sz="3600" dirty="0">
                <a:solidFill>
                  <a:schemeClr val="tx2">
                    <a:lumMod val="20000"/>
                    <a:lumOff val="80000"/>
                  </a:schemeClr>
                </a:solidFill>
              </a:rPr>
              <a:t> </a:t>
            </a:r>
            <a:r>
              <a:rPr lang="en-US" sz="3600" dirty="0" err="1">
                <a:solidFill>
                  <a:schemeClr val="tx2">
                    <a:lumMod val="20000"/>
                    <a:lumOff val="80000"/>
                  </a:schemeClr>
                </a:solidFill>
              </a:rPr>
              <a:t>osoby</a:t>
            </a:r>
            <a:r>
              <a:rPr lang="en-US" sz="3600" dirty="0">
                <a:solidFill>
                  <a:schemeClr val="tx2">
                    <a:lumMod val="20000"/>
                    <a:lumOff val="80000"/>
                  </a:schemeClr>
                </a:solidFill>
              </a:rPr>
              <a:t> s </a:t>
            </a:r>
            <a:r>
              <a:rPr lang="en-US" sz="3600" dirty="0" err="1">
                <a:solidFill>
                  <a:schemeClr val="tx2">
                    <a:lumMod val="20000"/>
                    <a:lumOff val="80000"/>
                  </a:schemeClr>
                </a:solidFill>
              </a:rPr>
              <a:t>ťažkým</a:t>
            </a:r>
            <a:r>
              <a:rPr lang="en-US" sz="3600" dirty="0">
                <a:solidFill>
                  <a:schemeClr val="tx2">
                    <a:lumMod val="20000"/>
                    <a:lumOff val="80000"/>
                  </a:schemeClr>
                </a:solidFill>
              </a:rPr>
              <a:t> IZ </a:t>
            </a:r>
            <a:r>
              <a:rPr lang="en-US" sz="3600" dirty="0" err="1">
                <a:solidFill>
                  <a:schemeClr val="tx2">
                    <a:lumMod val="20000"/>
                    <a:lumOff val="80000"/>
                  </a:schemeClr>
                </a:solidFill>
              </a:rPr>
              <a:t>majú</a:t>
            </a:r>
            <a:r>
              <a:rPr lang="en-US" sz="3600" dirty="0">
                <a:solidFill>
                  <a:schemeClr val="tx2">
                    <a:lumMod val="20000"/>
                    <a:lumOff val="80000"/>
                  </a:schemeClr>
                </a:solidFill>
              </a:rPr>
              <a:t> </a:t>
            </a:r>
            <a:r>
              <a:rPr lang="en-US" sz="3600" dirty="0" err="1">
                <a:solidFill>
                  <a:schemeClr val="tx2">
                    <a:lumMod val="20000"/>
                    <a:lumOff val="80000"/>
                  </a:schemeClr>
                </a:solidFill>
              </a:rPr>
              <a:t>svoju</a:t>
            </a:r>
            <a:r>
              <a:rPr lang="en-US" sz="3600" dirty="0">
                <a:solidFill>
                  <a:schemeClr val="tx2">
                    <a:lumMod val="20000"/>
                    <a:lumOff val="80000"/>
                  </a:schemeClr>
                </a:solidFill>
              </a:rPr>
              <a:t> </a:t>
            </a:r>
            <a:r>
              <a:rPr lang="en-US" sz="3600" dirty="0" err="1">
                <a:solidFill>
                  <a:schemeClr val="tx2">
                    <a:lumMod val="20000"/>
                    <a:lumOff val="80000"/>
                  </a:schemeClr>
                </a:solidFill>
              </a:rPr>
              <a:t>sexualitu</a:t>
            </a:r>
            <a:endParaRPr sz="3600" dirty="0"/>
          </a:p>
        </p:txBody>
      </p:sp>
      <p:sp>
        <p:nvSpPr>
          <p:cNvPr id="3" name="BlokTextu 2">
            <a:extLst>
              <a:ext uri="{FF2B5EF4-FFF2-40B4-BE49-F238E27FC236}">
                <a16:creationId xmlns:a16="http://schemas.microsoft.com/office/drawing/2014/main" id="{A8E28907-5CCA-31DA-AEB4-F88D9A5FEC5B}"/>
              </a:ext>
            </a:extLst>
          </p:cNvPr>
          <p:cNvSpPr txBox="1"/>
          <p:nvPr/>
        </p:nvSpPr>
        <p:spPr>
          <a:xfrm>
            <a:off x="907099" y="3385986"/>
            <a:ext cx="6143346" cy="2092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557783">
              <a:lnSpc>
                <a:spcPct val="120000"/>
              </a:lnSpc>
              <a:spcBef>
                <a:spcPts val="600"/>
              </a:spcBef>
              <a:defRPr sz="2300">
                <a:solidFill>
                  <a:srgbClr val="8EFA00"/>
                </a:solidFill>
                <a:latin typeface="Tahoma"/>
                <a:ea typeface="Tahoma"/>
                <a:cs typeface="Tahoma"/>
                <a:sym typeface="Tahoma"/>
              </a:defRPr>
            </a:pPr>
            <a:r>
              <a:rPr lang="pl-PL" sz="3600" dirty="0"/>
              <a:t>Moje dieťa m</a:t>
            </a:r>
            <a:r>
              <a:rPr lang="en-US" sz="3600" dirty="0"/>
              <a:t>á</a:t>
            </a:r>
            <a:r>
              <a:rPr lang="pl-PL" sz="3600" dirty="0"/>
              <a:t> IZ a </a:t>
            </a:r>
            <a:endParaRPr lang="en-US" sz="3600" dirty="0"/>
          </a:p>
          <a:p>
            <a:pPr algn="ctr" defTabSz="557783">
              <a:lnSpc>
                <a:spcPct val="120000"/>
              </a:lnSpc>
              <a:spcBef>
                <a:spcPts val="600"/>
              </a:spcBef>
              <a:defRPr sz="2300">
                <a:solidFill>
                  <a:srgbClr val="8EFA00"/>
                </a:solidFill>
                <a:latin typeface="Tahoma"/>
                <a:ea typeface="Tahoma"/>
                <a:cs typeface="Tahoma"/>
                <a:sym typeface="Tahoma"/>
              </a:defRPr>
            </a:pPr>
            <a:r>
              <a:rPr lang="pl-PL" sz="3600" dirty="0"/>
              <a:t>ono navždy zostane dieťaťom</a:t>
            </a:r>
          </a:p>
        </p:txBody>
      </p:sp>
    </p:spTree>
    <p:extLst>
      <p:ext uri="{BB962C8B-B14F-4D97-AF65-F5344CB8AC3E}">
        <p14:creationId xmlns:p14="http://schemas.microsoft.com/office/powerpoint/2010/main" val="71703339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 Placeholder 15"/>
          <p:cNvSpPr txBox="1"/>
          <p:nvPr/>
        </p:nvSpPr>
        <p:spPr>
          <a:xfrm>
            <a:off x="146553" y="1397439"/>
            <a:ext cx="11207987" cy="646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70000" lnSpcReduction="20000"/>
          </a:bodyPr>
          <a:lstStyle>
            <a:lvl1pPr>
              <a:defRPr sz="4300" b="1">
                <a:solidFill>
                  <a:srgbClr val="00FDFF"/>
                </a:solidFill>
                <a:latin typeface="+mj-lt"/>
                <a:ea typeface="+mj-ea"/>
                <a:cs typeface="+mj-cs"/>
                <a:sym typeface="Calibri"/>
              </a:defRPr>
            </a:lvl1pPr>
          </a:lstStyle>
          <a:p>
            <a:r>
              <a:rPr lang="en-US" dirty="0">
                <a:solidFill>
                  <a:schemeClr val="bg1">
                    <a:lumMod val="75000"/>
                  </a:schemeClr>
                </a:solidFill>
              </a:rPr>
              <a:t>So </a:t>
            </a:r>
            <a:r>
              <a:rPr lang="en-US" dirty="0" err="1">
                <a:solidFill>
                  <a:schemeClr val="bg1">
                    <a:lumMod val="75000"/>
                  </a:schemeClr>
                </a:solidFill>
              </a:rPr>
              <a:t>sexuálnou</a:t>
            </a:r>
            <a:r>
              <a:rPr lang="en-US" dirty="0">
                <a:solidFill>
                  <a:schemeClr val="bg1">
                    <a:lumMod val="75000"/>
                  </a:schemeClr>
                </a:solidFill>
              </a:rPr>
              <a:t> </a:t>
            </a:r>
            <a:r>
              <a:rPr lang="en-US" dirty="0" err="1">
                <a:solidFill>
                  <a:schemeClr val="bg1">
                    <a:lumMod val="75000"/>
                  </a:schemeClr>
                </a:solidFill>
              </a:rPr>
              <a:t>výchovou</a:t>
            </a:r>
            <a:r>
              <a:rPr lang="en-US" dirty="0">
                <a:solidFill>
                  <a:schemeClr val="bg1">
                    <a:lumMod val="75000"/>
                  </a:schemeClr>
                </a:solidFill>
              </a:rPr>
              <a:t> je </a:t>
            </a:r>
            <a:r>
              <a:rPr lang="en-US" dirty="0" err="1">
                <a:solidFill>
                  <a:schemeClr val="bg1">
                    <a:lumMod val="75000"/>
                  </a:schemeClr>
                </a:solidFill>
              </a:rPr>
              <a:t>potrebné</a:t>
            </a:r>
            <a:r>
              <a:rPr lang="en-US" dirty="0">
                <a:solidFill>
                  <a:schemeClr val="bg1">
                    <a:lumMod val="75000"/>
                  </a:schemeClr>
                </a:solidFill>
              </a:rPr>
              <a:t> </a:t>
            </a:r>
            <a:r>
              <a:rPr lang="en-US" dirty="0" err="1">
                <a:solidFill>
                  <a:schemeClr val="bg1">
                    <a:lumMod val="75000"/>
                  </a:schemeClr>
                </a:solidFill>
              </a:rPr>
              <a:t>sa</a:t>
            </a:r>
            <a:r>
              <a:rPr lang="en-US" dirty="0">
                <a:solidFill>
                  <a:schemeClr val="bg1">
                    <a:lumMod val="75000"/>
                  </a:schemeClr>
                </a:solidFill>
              </a:rPr>
              <a:t> </a:t>
            </a:r>
            <a:r>
              <a:rPr lang="en-US" dirty="0" err="1">
                <a:solidFill>
                  <a:schemeClr val="bg1">
                    <a:lumMod val="75000"/>
                  </a:schemeClr>
                </a:solidFill>
              </a:rPr>
              <a:t>zaoberať</a:t>
            </a:r>
            <a:r>
              <a:rPr lang="en-US" dirty="0">
                <a:solidFill>
                  <a:schemeClr val="bg1">
                    <a:lumMod val="75000"/>
                  </a:schemeClr>
                </a:solidFill>
              </a:rPr>
              <a:t> </a:t>
            </a:r>
            <a:r>
              <a:rPr lang="en-US" dirty="0" err="1">
                <a:solidFill>
                  <a:schemeClr val="bg1">
                    <a:lumMod val="75000"/>
                  </a:schemeClr>
                </a:solidFill>
              </a:rPr>
              <a:t>už</a:t>
            </a:r>
            <a:r>
              <a:rPr lang="en-US" dirty="0">
                <a:solidFill>
                  <a:schemeClr val="bg1">
                    <a:lumMod val="75000"/>
                  </a:schemeClr>
                </a:solidFill>
              </a:rPr>
              <a:t> od </a:t>
            </a:r>
            <a:r>
              <a:rPr lang="en-US" dirty="0" err="1">
                <a:solidFill>
                  <a:schemeClr val="bg1">
                    <a:lumMod val="75000"/>
                  </a:schemeClr>
                </a:solidFill>
              </a:rPr>
              <a:t>veku</a:t>
            </a:r>
            <a:r>
              <a:rPr lang="en-US" dirty="0">
                <a:solidFill>
                  <a:schemeClr val="bg1">
                    <a:lumMod val="75000"/>
                  </a:schemeClr>
                </a:solidFill>
              </a:rPr>
              <a:t> 6 </a:t>
            </a:r>
            <a:r>
              <a:rPr lang="en-US" dirty="0" err="1">
                <a:solidFill>
                  <a:schemeClr val="bg1">
                    <a:lumMod val="75000"/>
                  </a:schemeClr>
                </a:solidFill>
              </a:rPr>
              <a:t>rokov</a:t>
            </a:r>
            <a:endParaRPr dirty="0">
              <a:solidFill>
                <a:schemeClr val="bg1">
                  <a:lumMod val="75000"/>
                </a:schemeClr>
              </a:solidFill>
            </a:endParaRPr>
          </a:p>
        </p:txBody>
      </p:sp>
      <p:sp>
        <p:nvSpPr>
          <p:cNvPr id="400" name="Text Placeholder 7"/>
          <p:cNvSpPr txBox="1">
            <a:spLocks noGrp="1"/>
          </p:cNvSpPr>
          <p:nvPr>
            <p:ph type="body" idx="1"/>
          </p:nvPr>
        </p:nvSpPr>
        <p:spPr>
          <a:xfrm>
            <a:off x="1299523" y="2166699"/>
            <a:ext cx="8902045" cy="4854805"/>
          </a:xfrm>
          <a:prstGeom prst="rect">
            <a:avLst/>
          </a:prstGeom>
        </p:spPr>
        <p:txBody>
          <a:bodyPr lIns="25400" tIns="25400" rIns="25400" bIns="25400">
            <a:normAutofit/>
          </a:bodyPr>
          <a:lstStyle/>
          <a:p>
            <a:pPr marL="297179" indent="-297179" defTabSz="260604">
              <a:spcBef>
                <a:spcPts val="0"/>
              </a:spcBef>
              <a:buSzPct val="100000"/>
              <a:buChar char="•"/>
              <a:defRPr sz="2900" cap="none">
                <a:solidFill>
                  <a:srgbClr val="FFCFD7"/>
                </a:solidFill>
                <a:latin typeface="+mj-lt"/>
                <a:ea typeface="+mj-ea"/>
                <a:cs typeface="+mj-cs"/>
                <a:sym typeface="Calibri"/>
              </a:defRPr>
            </a:pPr>
            <a:r>
              <a:rPr dirty="0">
                <a:solidFill>
                  <a:schemeClr val="tx1"/>
                </a:solidFill>
              </a:rPr>
              <a:t> </a:t>
            </a:r>
            <a:r>
              <a:rPr lang="en-US" dirty="0" err="1">
                <a:solidFill>
                  <a:schemeClr val="tx1"/>
                </a:solidFill>
              </a:rPr>
              <a:t>Sexualita</a:t>
            </a:r>
            <a:r>
              <a:rPr lang="en-US" dirty="0">
                <a:solidFill>
                  <a:schemeClr val="tx1"/>
                </a:solidFill>
              </a:rPr>
              <a:t> je </a:t>
            </a:r>
            <a:r>
              <a:rPr lang="en-US" dirty="0" err="1">
                <a:solidFill>
                  <a:schemeClr val="tx1"/>
                </a:solidFill>
              </a:rPr>
              <a:t>základnou</a:t>
            </a:r>
            <a:r>
              <a:rPr lang="en-US" dirty="0">
                <a:solidFill>
                  <a:schemeClr val="tx1"/>
                </a:solidFill>
              </a:rPr>
              <a:t> </a:t>
            </a:r>
            <a:r>
              <a:rPr lang="en-US" dirty="0" err="1">
                <a:solidFill>
                  <a:schemeClr val="tx1"/>
                </a:solidFill>
              </a:rPr>
              <a:t>potrebou</a:t>
            </a:r>
            <a:r>
              <a:rPr lang="en-US" dirty="0">
                <a:solidFill>
                  <a:schemeClr val="tx1"/>
                </a:solidFill>
              </a:rPr>
              <a:t> </a:t>
            </a:r>
            <a:r>
              <a:rPr lang="en-US" dirty="0" err="1">
                <a:solidFill>
                  <a:schemeClr val="tx1"/>
                </a:solidFill>
              </a:rPr>
              <a:t>každého</a:t>
            </a:r>
            <a:r>
              <a:rPr lang="en-US" dirty="0">
                <a:solidFill>
                  <a:schemeClr val="tx1"/>
                </a:solidFill>
              </a:rPr>
              <a:t> </a:t>
            </a:r>
            <a:r>
              <a:rPr lang="en-US" dirty="0" err="1">
                <a:solidFill>
                  <a:schemeClr val="tx1"/>
                </a:solidFill>
              </a:rPr>
              <a:t>človeka</a:t>
            </a:r>
            <a:endParaRPr lang="en-US" dirty="0">
              <a:solidFill>
                <a:schemeClr val="tx1"/>
              </a:solidFill>
            </a:endParaRPr>
          </a:p>
          <a:p>
            <a:pPr marL="297179" indent="-297179" defTabSz="260604">
              <a:spcBef>
                <a:spcPts val="0"/>
              </a:spcBef>
              <a:buSzPct val="100000"/>
              <a:buChar char="•"/>
              <a:defRPr sz="2900" cap="none">
                <a:solidFill>
                  <a:srgbClr val="FFCFD7"/>
                </a:solidFill>
                <a:latin typeface="+mj-lt"/>
                <a:ea typeface="+mj-ea"/>
                <a:cs typeface="+mj-cs"/>
                <a:sym typeface="Calibri"/>
              </a:defRPr>
            </a:pPr>
            <a:r>
              <a:rPr lang="en-US" dirty="0">
                <a:solidFill>
                  <a:schemeClr val="tx1"/>
                </a:solidFill>
              </a:rPr>
              <a:t> </a:t>
            </a:r>
            <a:r>
              <a:rPr lang="en-US" dirty="0" err="1">
                <a:solidFill>
                  <a:schemeClr val="tx1"/>
                </a:solidFill>
              </a:rPr>
              <a:t>Sexualita</a:t>
            </a:r>
            <a:r>
              <a:rPr lang="en-US" dirty="0">
                <a:solidFill>
                  <a:schemeClr val="tx1"/>
                </a:solidFill>
              </a:rPr>
              <a:t> </a:t>
            </a:r>
            <a:r>
              <a:rPr lang="en-US" dirty="0" err="1">
                <a:solidFill>
                  <a:schemeClr val="tx1"/>
                </a:solidFill>
              </a:rPr>
              <a:t>nie</a:t>
            </a:r>
            <a:r>
              <a:rPr lang="en-US" dirty="0">
                <a:solidFill>
                  <a:schemeClr val="tx1"/>
                </a:solidFill>
              </a:rPr>
              <a:t> je </a:t>
            </a:r>
            <a:r>
              <a:rPr lang="en-US" dirty="0" err="1">
                <a:solidFill>
                  <a:schemeClr val="tx1"/>
                </a:solidFill>
              </a:rPr>
              <a:t>len</a:t>
            </a:r>
            <a:r>
              <a:rPr lang="en-US" dirty="0">
                <a:solidFill>
                  <a:schemeClr val="tx1"/>
                </a:solidFill>
              </a:rPr>
              <a:t> o </a:t>
            </a:r>
            <a:r>
              <a:rPr lang="en-US" dirty="0" err="1">
                <a:solidFill>
                  <a:schemeClr val="tx1"/>
                </a:solidFill>
              </a:rPr>
              <a:t>sexe</a:t>
            </a:r>
            <a:r>
              <a:rPr lang="en-US" dirty="0">
                <a:solidFill>
                  <a:schemeClr val="tx1"/>
                </a:solidFill>
              </a:rPr>
              <a:t> – JE TO AJ </a:t>
            </a:r>
            <a:r>
              <a:rPr lang="en-US" dirty="0" err="1">
                <a:solidFill>
                  <a:schemeClr val="tx1"/>
                </a:solidFill>
              </a:rPr>
              <a:t>naše</a:t>
            </a:r>
            <a:r>
              <a:rPr lang="en-US" dirty="0">
                <a:solidFill>
                  <a:schemeClr val="tx1"/>
                </a:solidFill>
              </a:rPr>
              <a:t> </a:t>
            </a:r>
            <a:r>
              <a:rPr lang="en-US" dirty="0" err="1">
                <a:solidFill>
                  <a:schemeClr val="tx1"/>
                </a:solidFill>
              </a:rPr>
              <a:t>telo</a:t>
            </a:r>
            <a:r>
              <a:rPr lang="en-US" dirty="0">
                <a:solidFill>
                  <a:schemeClr val="tx1"/>
                </a:solidFill>
              </a:rPr>
              <a:t>, </a:t>
            </a:r>
            <a:r>
              <a:rPr lang="en-US" dirty="0" err="1">
                <a:solidFill>
                  <a:schemeClr val="tx1"/>
                </a:solidFill>
              </a:rPr>
              <a:t>pocity</a:t>
            </a:r>
            <a:r>
              <a:rPr lang="en-US" dirty="0">
                <a:solidFill>
                  <a:schemeClr val="tx1"/>
                </a:solidFill>
              </a:rPr>
              <a:t>,   </a:t>
            </a:r>
          </a:p>
          <a:p>
            <a:pPr defTabSz="260604">
              <a:spcBef>
                <a:spcPts val="0"/>
              </a:spcBef>
              <a:buSzPct val="100000"/>
              <a:defRPr sz="2900" cap="none">
                <a:solidFill>
                  <a:srgbClr val="FFCFD7"/>
                </a:solidFill>
                <a:latin typeface="+mj-lt"/>
                <a:ea typeface="+mj-ea"/>
                <a:cs typeface="+mj-cs"/>
                <a:sym typeface="Calibri"/>
              </a:defRPr>
            </a:pPr>
            <a:r>
              <a:rPr lang="en-US" dirty="0">
                <a:solidFill>
                  <a:schemeClr val="tx1"/>
                </a:solidFill>
              </a:rPr>
              <a:t>     </a:t>
            </a:r>
            <a:r>
              <a:rPr lang="en-US" dirty="0" err="1">
                <a:solidFill>
                  <a:schemeClr val="tx1"/>
                </a:solidFill>
              </a:rPr>
              <a:t>vzťahy</a:t>
            </a:r>
            <a:r>
              <a:rPr lang="en-US" dirty="0">
                <a:solidFill>
                  <a:schemeClr val="tx1"/>
                </a:solidFill>
              </a:rPr>
              <a:t>, </a:t>
            </a:r>
            <a:r>
              <a:rPr lang="en-US" dirty="0" err="1">
                <a:solidFill>
                  <a:schemeClr val="tx1"/>
                </a:solidFill>
              </a:rPr>
              <a:t>hygiena</a:t>
            </a:r>
            <a:r>
              <a:rPr lang="en-US" dirty="0">
                <a:solidFill>
                  <a:schemeClr val="tx1"/>
                </a:solidFill>
              </a:rPr>
              <a:t>, </a:t>
            </a:r>
            <a:r>
              <a:rPr lang="en-US" dirty="0" err="1">
                <a:solidFill>
                  <a:schemeClr val="tx1"/>
                </a:solidFill>
              </a:rPr>
              <a:t>intimita</a:t>
            </a:r>
            <a:r>
              <a:rPr lang="en-US" dirty="0">
                <a:solidFill>
                  <a:schemeClr val="tx1"/>
                </a:solidFill>
              </a:rPr>
              <a:t>, </a:t>
            </a:r>
            <a:r>
              <a:rPr lang="en-US" dirty="0" err="1">
                <a:solidFill>
                  <a:schemeClr val="tx1"/>
                </a:solidFill>
              </a:rPr>
              <a:t>masturbácia</a:t>
            </a:r>
            <a:r>
              <a:rPr lang="en-US" dirty="0">
                <a:solidFill>
                  <a:schemeClr val="tx1"/>
                </a:solidFill>
              </a:rPr>
              <a:t> a </a:t>
            </a:r>
            <a:r>
              <a:rPr lang="en-US" dirty="0" err="1">
                <a:solidFill>
                  <a:schemeClr val="tx1"/>
                </a:solidFill>
              </a:rPr>
              <a:t>výchova</a:t>
            </a:r>
            <a:endParaRPr dirty="0">
              <a:solidFill>
                <a:schemeClr val="tx1"/>
              </a:solidFill>
            </a:endParaRPr>
          </a:p>
        </p:txBody>
      </p:sp>
      <p:sp>
        <p:nvSpPr>
          <p:cNvPr id="2" name="Text Placeholder 15">
            <a:extLst>
              <a:ext uri="{FF2B5EF4-FFF2-40B4-BE49-F238E27FC236}">
                <a16:creationId xmlns:a16="http://schemas.microsoft.com/office/drawing/2014/main" id="{DA914D3F-2DC2-E96E-37EF-C35B851499DF}"/>
              </a:ext>
            </a:extLst>
          </p:cNvPr>
          <p:cNvSpPr txBox="1"/>
          <p:nvPr/>
        </p:nvSpPr>
        <p:spPr>
          <a:xfrm>
            <a:off x="3176797" y="3824841"/>
            <a:ext cx="11207987" cy="646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defRPr sz="4300" b="1">
                <a:solidFill>
                  <a:srgbClr val="00FDFF"/>
                </a:solidFill>
                <a:latin typeface="+mj-lt"/>
                <a:ea typeface="+mj-ea"/>
                <a:cs typeface="+mj-cs"/>
                <a:sym typeface="Calibri"/>
              </a:defRPr>
            </a:lvl1pPr>
          </a:lstStyle>
          <a:p>
            <a:r>
              <a:rPr lang="en-US" sz="3300" dirty="0" err="1">
                <a:solidFill>
                  <a:schemeClr val="bg1">
                    <a:lumMod val="75000"/>
                  </a:schemeClr>
                </a:solidFill>
              </a:rPr>
              <a:t>Každý</a:t>
            </a:r>
            <a:r>
              <a:rPr lang="en-US" sz="3300" dirty="0">
                <a:solidFill>
                  <a:schemeClr val="bg1">
                    <a:lumMod val="75000"/>
                  </a:schemeClr>
                </a:solidFill>
              </a:rPr>
              <a:t> </a:t>
            </a:r>
            <a:r>
              <a:rPr lang="en-US" sz="3300" dirty="0" err="1">
                <a:solidFill>
                  <a:schemeClr val="bg1">
                    <a:lumMod val="75000"/>
                  </a:schemeClr>
                </a:solidFill>
              </a:rPr>
              <a:t>človek</a:t>
            </a:r>
            <a:r>
              <a:rPr lang="en-US" sz="3300" dirty="0">
                <a:solidFill>
                  <a:schemeClr val="bg1">
                    <a:lumMod val="75000"/>
                  </a:schemeClr>
                </a:solidFill>
              </a:rPr>
              <a:t> </a:t>
            </a:r>
            <a:r>
              <a:rPr lang="en-US" sz="3300" dirty="0" err="1">
                <a:solidFill>
                  <a:schemeClr val="bg1">
                    <a:lumMod val="75000"/>
                  </a:schemeClr>
                </a:solidFill>
              </a:rPr>
              <a:t>má</a:t>
            </a:r>
            <a:r>
              <a:rPr lang="en-US" sz="3300" dirty="0">
                <a:solidFill>
                  <a:schemeClr val="bg1">
                    <a:lumMod val="75000"/>
                  </a:schemeClr>
                </a:solidFill>
              </a:rPr>
              <a:t> 5 </a:t>
            </a:r>
            <a:r>
              <a:rPr lang="en-US" sz="3300" dirty="0" err="1">
                <a:solidFill>
                  <a:schemeClr val="bg1">
                    <a:lumMod val="75000"/>
                  </a:schemeClr>
                </a:solidFill>
              </a:rPr>
              <a:t>potrieb</a:t>
            </a:r>
            <a:r>
              <a:rPr lang="en-US" sz="3300" dirty="0">
                <a:solidFill>
                  <a:schemeClr val="bg1">
                    <a:lumMod val="75000"/>
                  </a:schemeClr>
                </a:solidFill>
              </a:rPr>
              <a:t>:</a:t>
            </a:r>
            <a:endParaRPr sz="3300" dirty="0">
              <a:solidFill>
                <a:schemeClr val="bg1">
                  <a:lumMod val="75000"/>
                </a:schemeClr>
              </a:solidFill>
            </a:endParaRPr>
          </a:p>
        </p:txBody>
      </p:sp>
      <p:sp>
        <p:nvSpPr>
          <p:cNvPr id="3" name="Text Placeholder 7">
            <a:extLst>
              <a:ext uri="{FF2B5EF4-FFF2-40B4-BE49-F238E27FC236}">
                <a16:creationId xmlns:a16="http://schemas.microsoft.com/office/drawing/2014/main" id="{8581028E-6C23-4965-1E4B-423A6CA2EABB}"/>
              </a:ext>
            </a:extLst>
          </p:cNvPr>
          <p:cNvSpPr txBox="1">
            <a:spLocks/>
          </p:cNvSpPr>
          <p:nvPr/>
        </p:nvSpPr>
        <p:spPr>
          <a:xfrm>
            <a:off x="3951929" y="4430597"/>
            <a:ext cx="8902045" cy="485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914400" rtl="0" latinLnBrk="0">
              <a:lnSpc>
                <a:spcPct val="100000"/>
              </a:lnSpc>
              <a:spcBef>
                <a:spcPts val="1000"/>
              </a:spcBef>
              <a:spcAft>
                <a:spcPts val="0"/>
              </a:spcAft>
              <a:buClrTx/>
              <a:buSzTx/>
              <a:buFontTx/>
              <a:buNone/>
              <a:tabLst/>
              <a:defRPr sz="4200" b="0" i="0" u="none" strike="noStrike" cap="all" spc="0" baseline="0">
                <a:solidFill>
                  <a:srgbClr val="FFFFFF"/>
                </a:solidFill>
                <a:uFillTx/>
                <a:latin typeface="Circe"/>
                <a:ea typeface="Circe"/>
                <a:cs typeface="Circe"/>
                <a:sym typeface="Circe"/>
              </a:defRPr>
            </a:lvl1pPr>
            <a:lvl2pPr marL="8286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2pPr>
            <a:lvl3pPr marL="10572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3pPr>
            <a:lvl4pPr marL="12858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4pPr>
            <a:lvl5pPr marL="15144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5pPr>
            <a:lvl6pPr marL="168433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6pPr>
            <a:lvl7pPr marL="185578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7pPr>
            <a:lvl8pPr marL="202882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8pPr>
            <a:lvl9pPr marL="2254250"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9pPr>
          </a:lstStyle>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sk-SK"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Biologickú</a:t>
            </a:r>
            <a:r>
              <a:rPr lang="en-US"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potrebu</a:t>
            </a:r>
            <a:r>
              <a:rPr lang="en-US" sz="2900" cap="none" dirty="0">
                <a:solidFill>
                  <a:schemeClr val="tx1"/>
                </a:solidFill>
                <a:latin typeface="+mj-lt"/>
                <a:ea typeface="+mj-ea"/>
                <a:cs typeface="+mj-cs"/>
                <a:sym typeface="Calibri"/>
              </a:rPr>
              <a:t> </a:t>
            </a:r>
            <a:endParaRPr lang="sk-SK" sz="2900" cap="none" dirty="0">
              <a:solidFill>
                <a:schemeClr val="tx1"/>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Bezpečie</a:t>
            </a:r>
            <a:r>
              <a:rPr lang="en-US"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istota</a:t>
            </a:r>
            <a:r>
              <a:rPr lang="en-US" sz="2900" cap="none" dirty="0">
                <a:solidFill>
                  <a:schemeClr val="tx1"/>
                </a:solidFill>
                <a:latin typeface="+mj-lt"/>
                <a:ea typeface="+mj-ea"/>
                <a:cs typeface="+mj-cs"/>
                <a:sym typeface="Calibri"/>
              </a:rPr>
              <a:t> </a:t>
            </a: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Láska</a:t>
            </a:r>
            <a:endParaRPr lang="en-US" sz="2900" cap="none" dirty="0">
              <a:solidFill>
                <a:schemeClr val="tx1"/>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Uznanie</a:t>
            </a:r>
            <a:r>
              <a:rPr lang="en-US" sz="2900" cap="none" dirty="0">
                <a:solidFill>
                  <a:schemeClr val="tx1"/>
                </a:solidFill>
                <a:latin typeface="+mj-lt"/>
                <a:ea typeface="+mj-ea"/>
                <a:cs typeface="+mj-cs"/>
                <a:sym typeface="Calibri"/>
              </a:rPr>
              <a:t> </a:t>
            </a: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2900" cap="none" dirty="0">
                <a:solidFill>
                  <a:schemeClr val="tx1"/>
                </a:solidFill>
                <a:latin typeface="+mj-lt"/>
                <a:ea typeface="+mj-ea"/>
                <a:cs typeface="+mj-cs"/>
                <a:sym typeface="Calibri"/>
              </a:rPr>
              <a:t> </a:t>
            </a:r>
            <a:r>
              <a:rPr lang="en-US" sz="2900" cap="none" dirty="0" err="1">
                <a:solidFill>
                  <a:schemeClr val="tx1"/>
                </a:solidFill>
                <a:latin typeface="+mj-lt"/>
                <a:ea typeface="+mj-ea"/>
                <a:cs typeface="+mj-cs"/>
                <a:sym typeface="Calibri"/>
              </a:rPr>
              <a:t>Sebarealizácia</a:t>
            </a:r>
            <a:endParaRPr lang="sk-SK" sz="2900" cap="none" dirty="0">
              <a:solidFill>
                <a:schemeClr val="tx1"/>
              </a:solidFill>
              <a:latin typeface="+mj-lt"/>
              <a:ea typeface="+mj-ea"/>
              <a:cs typeface="+mj-cs"/>
              <a:sym typeface="Calibri"/>
            </a:endParaRPr>
          </a:p>
        </p:txBody>
      </p:sp>
      <p:pic>
        <p:nvPicPr>
          <p:cNvPr id="2050" name="Picture 2" descr="Potreby človeka - Občianska výchova 9.c">
            <a:extLst>
              <a:ext uri="{FF2B5EF4-FFF2-40B4-BE49-F238E27FC236}">
                <a16:creationId xmlns:a16="http://schemas.microsoft.com/office/drawing/2014/main" id="{F34C013F-FC71-63E3-5773-93AA99222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4618" y="4052015"/>
            <a:ext cx="2817091" cy="281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2879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ext Placeholder 15"/>
          <p:cNvSpPr txBox="1">
            <a:spLocks noGrp="1"/>
          </p:cNvSpPr>
          <p:nvPr>
            <p:ph type="body" idx="1"/>
          </p:nvPr>
        </p:nvSpPr>
        <p:spPr>
          <a:xfrm>
            <a:off x="663827" y="1424602"/>
            <a:ext cx="10988634" cy="5157503"/>
          </a:xfrm>
          <a:prstGeom prst="rect">
            <a:avLst/>
          </a:prstGeom>
        </p:spPr>
        <p:txBody>
          <a:bodyPr>
            <a:normAutofit lnSpcReduction="10000"/>
          </a:bodyPr>
          <a:lstStyle/>
          <a:p>
            <a:pPr defTabSz="393191">
              <a:spcBef>
                <a:spcPts val="0"/>
              </a:spcBef>
              <a:defRPr sz="2300" b="1" cap="none">
                <a:solidFill>
                  <a:srgbClr val="FF7E79"/>
                </a:solidFill>
                <a:latin typeface="+mj-lt"/>
                <a:ea typeface="+mj-ea"/>
                <a:cs typeface="+mj-cs"/>
                <a:sym typeface="Calibri"/>
              </a:defRPr>
            </a:pPr>
            <a:r>
              <a:rPr lang="en-US" sz="3200" dirty="0" err="1">
                <a:solidFill>
                  <a:schemeClr val="tx2">
                    <a:lumMod val="20000"/>
                    <a:lumOff val="80000"/>
                  </a:schemeClr>
                </a:solidFill>
              </a:rPr>
              <a:t>Každá</a:t>
            </a:r>
            <a:r>
              <a:rPr lang="en-US" sz="3200" dirty="0">
                <a:solidFill>
                  <a:schemeClr val="tx2">
                    <a:lumMod val="20000"/>
                    <a:lumOff val="80000"/>
                  </a:schemeClr>
                </a:solidFill>
              </a:rPr>
              <a:t> </a:t>
            </a:r>
            <a:r>
              <a:rPr lang="en-US" sz="3200" dirty="0" err="1">
                <a:solidFill>
                  <a:schemeClr val="tx2">
                    <a:lumMod val="20000"/>
                    <a:lumOff val="80000"/>
                  </a:schemeClr>
                </a:solidFill>
              </a:rPr>
              <a:t>osoba</a:t>
            </a:r>
            <a:r>
              <a:rPr lang="en-US" sz="3200" dirty="0">
                <a:solidFill>
                  <a:schemeClr val="tx2">
                    <a:lumMod val="20000"/>
                    <a:lumOff val="80000"/>
                  </a:schemeClr>
                </a:solidFill>
              </a:rPr>
              <a:t> </a:t>
            </a:r>
            <a:r>
              <a:rPr lang="en-US" sz="3200" dirty="0" err="1">
                <a:solidFill>
                  <a:schemeClr val="tx2">
                    <a:lumMod val="20000"/>
                    <a:lumOff val="80000"/>
                  </a:schemeClr>
                </a:solidFill>
              </a:rPr>
              <a:t>má</a:t>
            </a:r>
            <a:r>
              <a:rPr lang="en-US" sz="3200" dirty="0">
                <a:solidFill>
                  <a:schemeClr val="tx2">
                    <a:lumMod val="20000"/>
                    <a:lumOff val="80000"/>
                  </a:schemeClr>
                </a:solidFill>
              </a:rPr>
              <a:t> </a:t>
            </a:r>
            <a:r>
              <a:rPr lang="en-US" sz="3200" dirty="0" err="1">
                <a:solidFill>
                  <a:schemeClr val="tx2">
                    <a:lumMod val="20000"/>
                    <a:lumOff val="80000"/>
                  </a:schemeClr>
                </a:solidFill>
              </a:rPr>
              <a:t>iné</a:t>
            </a:r>
            <a:r>
              <a:rPr lang="en-US" sz="3200" dirty="0">
                <a:solidFill>
                  <a:schemeClr val="tx2">
                    <a:lumMod val="20000"/>
                    <a:lumOff val="80000"/>
                  </a:schemeClr>
                </a:solidFill>
              </a:rPr>
              <a:t> </a:t>
            </a:r>
            <a:r>
              <a:rPr lang="en-US" sz="3200" dirty="0" err="1">
                <a:solidFill>
                  <a:schemeClr val="tx2">
                    <a:lumMod val="20000"/>
                    <a:lumOff val="80000"/>
                  </a:schemeClr>
                </a:solidFill>
              </a:rPr>
              <a:t>predstavy</a:t>
            </a:r>
            <a:r>
              <a:rPr lang="en-US" sz="3200" dirty="0">
                <a:solidFill>
                  <a:schemeClr val="tx2">
                    <a:lumMod val="20000"/>
                    <a:lumOff val="80000"/>
                  </a:schemeClr>
                </a:solidFill>
              </a:rPr>
              <a:t> a </a:t>
            </a:r>
            <a:r>
              <a:rPr lang="en-US" sz="3200" dirty="0" err="1">
                <a:solidFill>
                  <a:schemeClr val="tx2">
                    <a:lumMod val="20000"/>
                    <a:lumOff val="80000"/>
                  </a:schemeClr>
                </a:solidFill>
              </a:rPr>
              <a:t>iný</a:t>
            </a:r>
            <a:r>
              <a:rPr lang="en-US" sz="3200" dirty="0">
                <a:solidFill>
                  <a:schemeClr val="tx2">
                    <a:lumMod val="20000"/>
                    <a:lumOff val="80000"/>
                  </a:schemeClr>
                </a:solidFill>
              </a:rPr>
              <a:t> </a:t>
            </a:r>
            <a:r>
              <a:rPr lang="en-US" sz="3200" dirty="0" err="1">
                <a:solidFill>
                  <a:schemeClr val="tx2">
                    <a:lumMod val="20000"/>
                    <a:lumOff val="80000"/>
                  </a:schemeClr>
                </a:solidFill>
              </a:rPr>
              <a:t>spôsob</a:t>
            </a:r>
            <a:r>
              <a:rPr lang="en-US" sz="3200" dirty="0">
                <a:solidFill>
                  <a:schemeClr val="tx2">
                    <a:lumMod val="20000"/>
                    <a:lumOff val="80000"/>
                  </a:schemeClr>
                </a:solidFill>
              </a:rPr>
              <a:t> </a:t>
            </a:r>
            <a:r>
              <a:rPr lang="en-US" sz="3200" dirty="0" err="1">
                <a:solidFill>
                  <a:schemeClr val="tx2">
                    <a:lumMod val="20000"/>
                    <a:lumOff val="80000"/>
                  </a:schemeClr>
                </a:solidFill>
              </a:rPr>
              <a:t>prevedenia</a:t>
            </a:r>
            <a:r>
              <a:rPr lang="en-US" sz="3200" dirty="0">
                <a:solidFill>
                  <a:schemeClr val="tx2">
                    <a:lumMod val="20000"/>
                    <a:lumOff val="80000"/>
                  </a:schemeClr>
                </a:solidFill>
              </a:rPr>
              <a:t> </a:t>
            </a:r>
            <a:r>
              <a:rPr lang="en-US" sz="3200" dirty="0" err="1">
                <a:solidFill>
                  <a:schemeClr val="tx2">
                    <a:lumMod val="20000"/>
                    <a:lumOff val="80000"/>
                  </a:schemeClr>
                </a:solidFill>
              </a:rPr>
              <a:t>potrieb</a:t>
            </a:r>
            <a:r>
              <a:rPr lang="en-US" sz="3200" dirty="0">
                <a:solidFill>
                  <a:schemeClr val="tx2">
                    <a:lumMod val="20000"/>
                    <a:lumOff val="80000"/>
                  </a:schemeClr>
                </a:solidFill>
              </a:rPr>
              <a:t>, </a:t>
            </a:r>
            <a:r>
              <a:rPr lang="en-US" sz="3200" dirty="0" err="1">
                <a:solidFill>
                  <a:schemeClr val="tx2">
                    <a:lumMod val="20000"/>
                    <a:lumOff val="80000"/>
                  </a:schemeClr>
                </a:solidFill>
              </a:rPr>
              <a:t>ktoré</a:t>
            </a:r>
            <a:r>
              <a:rPr lang="en-US" sz="3200" dirty="0">
                <a:solidFill>
                  <a:schemeClr val="tx2">
                    <a:lumMod val="20000"/>
                    <a:lumOff val="80000"/>
                  </a:schemeClr>
                </a:solidFill>
              </a:rPr>
              <a:t> </a:t>
            </a:r>
            <a:r>
              <a:rPr lang="en-US" sz="3200" dirty="0" err="1">
                <a:solidFill>
                  <a:schemeClr val="tx2">
                    <a:lumMod val="20000"/>
                    <a:lumOff val="80000"/>
                  </a:schemeClr>
                </a:solidFill>
              </a:rPr>
              <a:t>závisia</a:t>
            </a:r>
            <a:r>
              <a:rPr lang="en-US" sz="3200" dirty="0">
                <a:solidFill>
                  <a:schemeClr val="tx2">
                    <a:lumMod val="20000"/>
                    <a:lumOff val="80000"/>
                  </a:schemeClr>
                </a:solidFill>
              </a:rPr>
              <a:t> od </a:t>
            </a:r>
            <a:r>
              <a:rPr lang="en-US" sz="3200" dirty="0" err="1">
                <a:solidFill>
                  <a:schemeClr val="tx2">
                    <a:lumMod val="20000"/>
                    <a:lumOff val="80000"/>
                  </a:schemeClr>
                </a:solidFill>
              </a:rPr>
              <a:t>miery</a:t>
            </a:r>
            <a:r>
              <a:rPr lang="en-US" sz="3200" dirty="0">
                <a:solidFill>
                  <a:schemeClr val="tx2">
                    <a:lumMod val="20000"/>
                    <a:lumOff val="80000"/>
                  </a:schemeClr>
                </a:solidFill>
              </a:rPr>
              <a:t>  </a:t>
            </a:r>
            <a:r>
              <a:rPr lang="en-US" sz="3200" dirty="0" err="1">
                <a:solidFill>
                  <a:schemeClr val="tx2">
                    <a:lumMod val="20000"/>
                    <a:lumOff val="80000"/>
                  </a:schemeClr>
                </a:solidFill>
              </a:rPr>
              <a:t>inteligencie</a:t>
            </a:r>
            <a:r>
              <a:rPr lang="en-US" sz="3200" dirty="0">
                <a:solidFill>
                  <a:schemeClr val="tx2">
                    <a:lumMod val="20000"/>
                    <a:lumOff val="80000"/>
                  </a:schemeClr>
                </a:solidFill>
              </a:rPr>
              <a:t>. </a:t>
            </a:r>
          </a:p>
          <a:p>
            <a:pPr defTabSz="393191">
              <a:spcBef>
                <a:spcPts val="0"/>
              </a:spcBef>
              <a:defRPr sz="2300" b="1" cap="none">
                <a:solidFill>
                  <a:srgbClr val="FF7E79"/>
                </a:solidFill>
                <a:latin typeface="+mj-lt"/>
                <a:ea typeface="+mj-ea"/>
                <a:cs typeface="+mj-cs"/>
                <a:sym typeface="Calibri"/>
              </a:defRPr>
            </a:pPr>
            <a:endParaRPr lang="en-US" sz="2300" dirty="0"/>
          </a:p>
          <a:p>
            <a:pPr defTabSz="393191">
              <a:spcBef>
                <a:spcPts val="0"/>
              </a:spcBef>
              <a:defRPr sz="2300" b="1" cap="none">
                <a:solidFill>
                  <a:srgbClr val="FF7E79"/>
                </a:solidFill>
                <a:latin typeface="+mj-lt"/>
                <a:ea typeface="+mj-ea"/>
                <a:cs typeface="+mj-cs"/>
                <a:sym typeface="Calibri"/>
              </a:defRPr>
            </a:pPr>
            <a:endParaRPr lang="en-US" sz="2300" dirty="0"/>
          </a:p>
          <a:p>
            <a:pPr defTabSz="393191">
              <a:spcBef>
                <a:spcPts val="0"/>
              </a:spcBef>
              <a:defRPr sz="2300" b="1" cap="none">
                <a:solidFill>
                  <a:srgbClr val="FF7E79"/>
                </a:solidFill>
                <a:latin typeface="+mj-lt"/>
                <a:ea typeface="+mj-ea"/>
                <a:cs typeface="+mj-cs"/>
                <a:sym typeface="Calibri"/>
              </a:defRPr>
            </a:pPr>
            <a:r>
              <a:rPr lang="en-US" sz="3200" dirty="0"/>
              <a:t>        </a:t>
            </a:r>
            <a:r>
              <a:rPr lang="en-US" sz="3200" dirty="0" err="1"/>
              <a:t>Celá</a:t>
            </a:r>
            <a:r>
              <a:rPr lang="en-US" sz="3200" dirty="0"/>
              <a:t> </a:t>
            </a:r>
            <a:r>
              <a:rPr lang="en-US" sz="3200" dirty="0" err="1"/>
              <a:t>sexuálna</a:t>
            </a:r>
            <a:r>
              <a:rPr lang="en-US" sz="3200" dirty="0"/>
              <a:t> </a:t>
            </a:r>
            <a:r>
              <a:rPr lang="en-US" sz="3200" dirty="0" err="1"/>
              <a:t>výchova</a:t>
            </a:r>
            <a:r>
              <a:rPr lang="en-US" sz="3200" dirty="0"/>
              <a:t> </a:t>
            </a:r>
            <a:r>
              <a:rPr lang="en-US" sz="3200" dirty="0" err="1"/>
              <a:t>sa</a:t>
            </a:r>
            <a:r>
              <a:rPr lang="en-US" sz="3200" dirty="0"/>
              <a:t> </a:t>
            </a:r>
            <a:r>
              <a:rPr lang="en-US" sz="3200" dirty="0" err="1"/>
              <a:t>bude</a:t>
            </a:r>
            <a:r>
              <a:rPr lang="en-US" sz="3200" dirty="0"/>
              <a:t> </a:t>
            </a:r>
            <a:r>
              <a:rPr lang="en-US" sz="3200" dirty="0" err="1"/>
              <a:t>vývíjať</a:t>
            </a:r>
            <a:r>
              <a:rPr lang="en-US" sz="3200" dirty="0"/>
              <a:t> od </a:t>
            </a:r>
            <a:r>
              <a:rPr lang="en-US" sz="3200" dirty="0" err="1"/>
              <a:t>dvoch</a:t>
            </a:r>
            <a:r>
              <a:rPr lang="en-US" sz="3200" dirty="0"/>
              <a:t>  </a:t>
            </a:r>
            <a:r>
              <a:rPr lang="en-US" sz="3200" dirty="0" err="1"/>
              <a:t>vecí</a:t>
            </a:r>
            <a:r>
              <a:rPr lang="en-US" sz="3200" dirty="0"/>
              <a:t>:</a:t>
            </a:r>
          </a:p>
          <a:p>
            <a:pPr defTabSz="393191">
              <a:spcBef>
                <a:spcPts val="0"/>
              </a:spcBef>
              <a:defRPr sz="2300" b="1" cap="none">
                <a:solidFill>
                  <a:srgbClr val="FF7E79"/>
                </a:solidFill>
                <a:latin typeface="+mj-lt"/>
                <a:ea typeface="+mj-ea"/>
                <a:cs typeface="+mj-cs"/>
                <a:sym typeface="Calibri"/>
              </a:defRPr>
            </a:pPr>
            <a:endParaRPr lang="en-US" sz="3200" dirty="0"/>
          </a:p>
          <a:p>
            <a:pPr defTabSz="393191">
              <a:spcBef>
                <a:spcPts val="0"/>
              </a:spcBef>
              <a:defRPr sz="2300" b="1" cap="none">
                <a:solidFill>
                  <a:srgbClr val="FF7E79"/>
                </a:solidFill>
                <a:latin typeface="+mj-lt"/>
                <a:ea typeface="+mj-ea"/>
                <a:cs typeface="+mj-cs"/>
                <a:sym typeface="Calibri"/>
              </a:defRPr>
            </a:pPr>
            <a:r>
              <a:rPr lang="en-US" sz="3200" dirty="0"/>
              <a:t>             1. </a:t>
            </a:r>
            <a:r>
              <a:rPr lang="en-US" sz="3200" dirty="0" err="1"/>
              <a:t>Vás</a:t>
            </a:r>
            <a:r>
              <a:rPr lang="en-US" sz="3200" dirty="0"/>
              <a:t>  </a:t>
            </a:r>
            <a:r>
              <a:rPr lang="en-US" sz="3200" u="sng" dirty="0" err="1"/>
              <a:t>rodičov</a:t>
            </a:r>
            <a:r>
              <a:rPr lang="en-US" sz="3200" dirty="0"/>
              <a:t>, </a:t>
            </a:r>
            <a:r>
              <a:rPr lang="en-US" sz="3200" dirty="0" err="1"/>
              <a:t>opatrovníkov</a:t>
            </a:r>
            <a:r>
              <a:rPr lang="en-US" sz="3200" dirty="0"/>
              <a:t>, </a:t>
            </a:r>
            <a:r>
              <a:rPr lang="en-US" sz="3200" dirty="0" err="1"/>
              <a:t>trénerov</a:t>
            </a:r>
            <a:endParaRPr lang="en-US" sz="3200" dirty="0"/>
          </a:p>
          <a:p>
            <a:pPr defTabSz="393191">
              <a:spcBef>
                <a:spcPts val="0"/>
              </a:spcBef>
              <a:defRPr sz="2300" b="1" cap="none">
                <a:solidFill>
                  <a:srgbClr val="FF7E79"/>
                </a:solidFill>
                <a:latin typeface="+mj-lt"/>
                <a:ea typeface="+mj-ea"/>
                <a:cs typeface="+mj-cs"/>
                <a:sym typeface="Calibri"/>
              </a:defRPr>
            </a:pPr>
            <a:r>
              <a:rPr lang="en-US" sz="3200" dirty="0"/>
              <a:t>                 </a:t>
            </a:r>
            <a:r>
              <a:rPr lang="en-US" sz="3200" dirty="0" err="1"/>
              <a:t>dôveryhodnej</a:t>
            </a:r>
            <a:r>
              <a:rPr lang="en-US" sz="3200" dirty="0"/>
              <a:t> </a:t>
            </a:r>
            <a:r>
              <a:rPr lang="en-US" sz="3200" dirty="0" err="1"/>
              <a:t>osoby</a:t>
            </a:r>
            <a:r>
              <a:rPr lang="en-US" sz="3200" dirty="0"/>
              <a:t> v </a:t>
            </a:r>
            <a:r>
              <a:rPr lang="en-US" sz="3200" dirty="0" err="1"/>
              <a:t>jeho</a:t>
            </a:r>
            <a:r>
              <a:rPr lang="en-US" sz="3200" dirty="0"/>
              <a:t> /</a:t>
            </a:r>
            <a:r>
              <a:rPr lang="en-US" sz="3200" dirty="0" err="1"/>
              <a:t>jej</a:t>
            </a:r>
            <a:r>
              <a:rPr lang="en-US" sz="3200" dirty="0"/>
              <a:t>  </a:t>
            </a:r>
            <a:r>
              <a:rPr lang="en-US" sz="3200" dirty="0" err="1"/>
              <a:t>blízkosti</a:t>
            </a:r>
            <a:endParaRPr lang="en-US" sz="3200" dirty="0"/>
          </a:p>
          <a:p>
            <a:pPr defTabSz="393191">
              <a:spcBef>
                <a:spcPts val="0"/>
              </a:spcBef>
              <a:defRPr sz="2300" b="1" cap="none">
                <a:solidFill>
                  <a:srgbClr val="FF7E79"/>
                </a:solidFill>
                <a:latin typeface="+mj-lt"/>
                <a:ea typeface="+mj-ea"/>
                <a:cs typeface="+mj-cs"/>
                <a:sym typeface="Calibri"/>
              </a:defRPr>
            </a:pPr>
            <a:endParaRPr lang="en-US" sz="3200" dirty="0"/>
          </a:p>
          <a:p>
            <a:pPr defTabSz="393191">
              <a:spcBef>
                <a:spcPts val="0"/>
              </a:spcBef>
              <a:defRPr sz="2300" b="1" cap="none">
                <a:solidFill>
                  <a:srgbClr val="FF7E79"/>
                </a:solidFill>
                <a:latin typeface="+mj-lt"/>
                <a:ea typeface="+mj-ea"/>
                <a:cs typeface="+mj-cs"/>
                <a:sym typeface="Calibri"/>
              </a:defRPr>
            </a:pPr>
            <a:r>
              <a:rPr lang="en-US" sz="3200" dirty="0"/>
              <a:t>             2.  Od </a:t>
            </a:r>
            <a:r>
              <a:rPr lang="en-US" sz="3200" dirty="0" err="1"/>
              <a:t>možností</a:t>
            </a:r>
            <a:r>
              <a:rPr lang="en-US" sz="3200" dirty="0"/>
              <a:t> </a:t>
            </a:r>
            <a:r>
              <a:rPr lang="en-US" sz="3200" dirty="0" err="1"/>
              <a:t>realizovať</a:t>
            </a:r>
            <a:r>
              <a:rPr lang="en-US" sz="3200" dirty="0"/>
              <a:t> </a:t>
            </a:r>
            <a:r>
              <a:rPr lang="en-US" sz="3200" dirty="0" err="1"/>
              <a:t>svoje</a:t>
            </a:r>
            <a:r>
              <a:rPr lang="en-US" sz="3200" dirty="0"/>
              <a:t> </a:t>
            </a:r>
            <a:r>
              <a:rPr lang="en-US" sz="3200" dirty="0" err="1"/>
              <a:t>sexuálne</a:t>
            </a:r>
            <a:r>
              <a:rPr lang="en-US" sz="3200" dirty="0"/>
              <a:t> a </a:t>
            </a:r>
            <a:r>
              <a:rPr lang="en-US" sz="3200" dirty="0" err="1"/>
              <a:t>vzťahové</a:t>
            </a:r>
            <a:r>
              <a:rPr lang="en-US" sz="3200" dirty="0"/>
              <a:t>      </a:t>
            </a:r>
          </a:p>
          <a:p>
            <a:pPr defTabSz="393191">
              <a:spcBef>
                <a:spcPts val="0"/>
              </a:spcBef>
              <a:defRPr sz="2300" b="1" cap="none">
                <a:solidFill>
                  <a:srgbClr val="FF7E79"/>
                </a:solidFill>
                <a:latin typeface="+mj-lt"/>
                <a:ea typeface="+mj-ea"/>
                <a:cs typeface="+mj-cs"/>
                <a:sym typeface="Calibri"/>
              </a:defRPr>
            </a:pPr>
            <a:r>
              <a:rPr lang="en-US" sz="3200" dirty="0"/>
              <a:t>                   </a:t>
            </a:r>
            <a:r>
              <a:rPr lang="en-US" sz="3200" dirty="0" err="1"/>
              <a:t>potreby</a:t>
            </a:r>
            <a:endParaRPr lang="en-US" sz="3200" dirty="0"/>
          </a:p>
          <a:p>
            <a:pPr defTabSz="393191">
              <a:spcBef>
                <a:spcPts val="0"/>
              </a:spcBef>
              <a:defRPr sz="2300" b="1" cap="none">
                <a:solidFill>
                  <a:srgbClr val="FF7E79"/>
                </a:solidFill>
                <a:latin typeface="+mj-lt"/>
                <a:ea typeface="+mj-ea"/>
                <a:cs typeface="+mj-cs"/>
                <a:sym typeface="Calibri"/>
              </a:defRPr>
            </a:pPr>
            <a:endParaRPr lang="en-US" sz="3200" dirty="0"/>
          </a:p>
          <a:p>
            <a:pPr defTabSz="393191">
              <a:spcBef>
                <a:spcPts val="0"/>
              </a:spcBef>
              <a:defRPr sz="2300" b="1" cap="none">
                <a:solidFill>
                  <a:srgbClr val="FF7E79"/>
                </a:solidFill>
                <a:latin typeface="+mj-lt"/>
                <a:ea typeface="+mj-ea"/>
                <a:cs typeface="+mj-cs"/>
                <a:sym typeface="Calibri"/>
              </a:defRPr>
            </a:pPr>
            <a:endParaRPr sz="2400" dirty="0"/>
          </a:p>
        </p:txBody>
      </p:sp>
    </p:spTree>
    <p:extLst>
      <p:ext uri="{BB962C8B-B14F-4D97-AF65-F5344CB8AC3E}">
        <p14:creationId xmlns:p14="http://schemas.microsoft.com/office/powerpoint/2010/main" val="235992173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Všetci sa staráme o športovcov a chránime ich”"/>
          <p:cNvSpPr txBox="1">
            <a:spLocks noGrp="1"/>
          </p:cNvSpPr>
          <p:nvPr>
            <p:ph type="body" sz="quarter" idx="1"/>
          </p:nvPr>
        </p:nvSpPr>
        <p:spPr>
          <a:xfrm>
            <a:off x="1956873" y="139840"/>
            <a:ext cx="7304622" cy="974727"/>
          </a:xfrm>
          <a:prstGeom prst="rect">
            <a:avLst/>
          </a:prstGeom>
        </p:spPr>
        <p:txBody>
          <a:bodyPr>
            <a:noAutofit/>
          </a:bodyPr>
          <a:lstStyle>
            <a:lvl1pPr algn="ctr" defTabSz="630936">
              <a:spcBef>
                <a:spcPts val="600"/>
              </a:spcBef>
              <a:defRPr sz="2800"/>
            </a:lvl1pPr>
          </a:lstStyle>
          <a:p>
            <a:r>
              <a:rPr lang="en-US" sz="4000" dirty="0" err="1">
                <a:solidFill>
                  <a:srgbClr val="FFFF00"/>
                </a:solidFill>
              </a:rPr>
              <a:t>Prejavy</a:t>
            </a:r>
            <a:r>
              <a:rPr lang="en-US" sz="4000" dirty="0">
                <a:solidFill>
                  <a:srgbClr val="FFFF00"/>
                </a:solidFill>
              </a:rPr>
              <a:t> sexuality</a:t>
            </a:r>
            <a:endParaRPr sz="4000" dirty="0">
              <a:solidFill>
                <a:srgbClr val="FFFF00"/>
              </a:solidFill>
            </a:endParaRPr>
          </a:p>
        </p:txBody>
      </p:sp>
      <p:pic>
        <p:nvPicPr>
          <p:cNvPr id="568" name="logo_horizontalne.png" descr="logo_horizontalne.png"/>
          <p:cNvPicPr>
            <a:picLocks noChangeAspect="1"/>
          </p:cNvPicPr>
          <p:nvPr/>
        </p:nvPicPr>
        <p:blipFill>
          <a:blip r:embed="rId2"/>
          <a:stretch>
            <a:fillRect/>
          </a:stretch>
        </p:blipFill>
        <p:spPr>
          <a:xfrm>
            <a:off x="9261494" y="5681687"/>
            <a:ext cx="2986457" cy="1182499"/>
          </a:xfrm>
          <a:prstGeom prst="rect">
            <a:avLst/>
          </a:prstGeom>
          <a:ln w="12700">
            <a:miter lim="400000"/>
          </a:ln>
        </p:spPr>
      </p:pic>
      <p:sp>
        <p:nvSpPr>
          <p:cNvPr id="2" name="Text Placeholder 7">
            <a:extLst>
              <a:ext uri="{FF2B5EF4-FFF2-40B4-BE49-F238E27FC236}">
                <a16:creationId xmlns:a16="http://schemas.microsoft.com/office/drawing/2014/main" id="{F11DDC76-25E9-AFDF-5972-00ED539DCADD}"/>
              </a:ext>
            </a:extLst>
          </p:cNvPr>
          <p:cNvSpPr txBox="1">
            <a:spLocks/>
          </p:cNvSpPr>
          <p:nvPr/>
        </p:nvSpPr>
        <p:spPr>
          <a:xfrm>
            <a:off x="2187783" y="930483"/>
            <a:ext cx="8902045" cy="485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914400" rtl="0" latinLnBrk="0">
              <a:lnSpc>
                <a:spcPct val="100000"/>
              </a:lnSpc>
              <a:spcBef>
                <a:spcPts val="1000"/>
              </a:spcBef>
              <a:spcAft>
                <a:spcPts val="0"/>
              </a:spcAft>
              <a:buClrTx/>
              <a:buSzTx/>
              <a:buFontTx/>
              <a:buNone/>
              <a:tabLst/>
              <a:defRPr sz="4200" b="0" i="0" u="none" strike="noStrike" cap="all" spc="0" baseline="0">
                <a:solidFill>
                  <a:srgbClr val="FFFFFF"/>
                </a:solidFill>
                <a:uFillTx/>
                <a:latin typeface="Circe"/>
                <a:ea typeface="Circe"/>
                <a:cs typeface="Circe"/>
                <a:sym typeface="Circe"/>
              </a:defRPr>
            </a:lvl1pPr>
            <a:lvl2pPr marL="8286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2pPr>
            <a:lvl3pPr marL="10572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3pPr>
            <a:lvl4pPr marL="12858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4pPr>
            <a:lvl5pPr marL="15144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5pPr>
            <a:lvl6pPr marL="168433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6pPr>
            <a:lvl7pPr marL="185578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7pPr>
            <a:lvl8pPr marL="202882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8pPr>
            <a:lvl9pPr marL="2254250"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9pPr>
          </a:lstStyle>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err="1">
                <a:solidFill>
                  <a:schemeClr val="tx2">
                    <a:lumMod val="20000"/>
                    <a:lumOff val="80000"/>
                  </a:schemeClr>
                </a:solidFill>
                <a:latin typeface="+mj-lt"/>
                <a:ea typeface="+mj-ea"/>
                <a:cs typeface="+mj-cs"/>
                <a:sym typeface="Calibri"/>
              </a:rPr>
              <a:t>Očuchávanie</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err="1">
                <a:solidFill>
                  <a:schemeClr val="tx2">
                    <a:lumMod val="20000"/>
                    <a:lumOff val="80000"/>
                  </a:schemeClr>
                </a:solidFill>
                <a:latin typeface="+mj-lt"/>
                <a:ea typeface="+mj-ea"/>
                <a:cs typeface="+mj-cs"/>
                <a:sym typeface="Calibri"/>
              </a:rPr>
              <a:t>Olizovanie</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err="1">
                <a:solidFill>
                  <a:schemeClr val="tx2">
                    <a:lumMod val="20000"/>
                    <a:lumOff val="80000"/>
                  </a:schemeClr>
                </a:solidFill>
                <a:latin typeface="+mj-lt"/>
                <a:ea typeface="+mj-ea"/>
                <a:cs typeface="+mj-cs"/>
                <a:sym typeface="Calibri"/>
              </a:rPr>
              <a:t>Dotýkanie</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sa</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seba</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samého</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na</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intýmnych</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miestach</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err="1">
                <a:solidFill>
                  <a:schemeClr val="tx2">
                    <a:lumMod val="20000"/>
                    <a:lumOff val="80000"/>
                  </a:schemeClr>
                </a:solidFill>
                <a:latin typeface="+mj-lt"/>
                <a:ea typeface="+mj-ea"/>
                <a:cs typeface="+mj-cs"/>
                <a:sym typeface="Calibri"/>
              </a:rPr>
              <a:t>Náznaky</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kopulačných</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pohybov</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Vzrušenie</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pri</a:t>
            </a:r>
            <a:r>
              <a:rPr lang="en-US" sz="3200" cap="none" dirty="0">
                <a:solidFill>
                  <a:schemeClr val="tx2">
                    <a:lumMod val="20000"/>
                    <a:lumOff val="80000"/>
                  </a:schemeClr>
                </a:solidFill>
                <a:latin typeface="+mj-lt"/>
                <a:ea typeface="+mj-ea"/>
                <a:cs typeface="+mj-cs"/>
                <a:sym typeface="Calibri"/>
              </a:rPr>
              <a:t> hygiene</a:t>
            </a: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Záujem</a:t>
            </a:r>
            <a:r>
              <a:rPr lang="en-US" sz="3200" cap="none" dirty="0">
                <a:solidFill>
                  <a:schemeClr val="tx2">
                    <a:lumMod val="20000"/>
                    <a:lumOff val="80000"/>
                  </a:schemeClr>
                </a:solidFill>
                <a:latin typeface="+mj-lt"/>
                <a:ea typeface="+mj-ea"/>
                <a:cs typeface="+mj-cs"/>
                <a:sym typeface="Calibri"/>
              </a:rPr>
              <a:t> o </a:t>
            </a:r>
            <a:r>
              <a:rPr lang="en-US" sz="3200" cap="none" dirty="0" err="1">
                <a:solidFill>
                  <a:schemeClr val="tx2">
                    <a:lumMod val="20000"/>
                    <a:lumOff val="80000"/>
                  </a:schemeClr>
                </a:solidFill>
                <a:latin typeface="+mj-lt"/>
                <a:ea typeface="+mj-ea"/>
                <a:cs typeface="+mj-cs"/>
                <a:sym typeface="Calibri"/>
              </a:rPr>
              <a:t>moč</a:t>
            </a:r>
            <a:r>
              <a:rPr lang="en-US" sz="3200" cap="none" dirty="0">
                <a:solidFill>
                  <a:schemeClr val="tx2">
                    <a:lumMod val="20000"/>
                    <a:lumOff val="80000"/>
                  </a:schemeClr>
                </a:solidFill>
                <a:latin typeface="+mj-lt"/>
                <a:ea typeface="+mj-ea"/>
                <a:cs typeface="+mj-cs"/>
                <a:sym typeface="Calibri"/>
              </a:rPr>
              <a:t> a </a:t>
            </a:r>
            <a:r>
              <a:rPr lang="en-US" sz="3200" cap="none" dirty="0" err="1">
                <a:solidFill>
                  <a:schemeClr val="tx2">
                    <a:lumMod val="20000"/>
                    <a:lumOff val="80000"/>
                  </a:schemeClr>
                </a:solidFill>
                <a:latin typeface="+mj-lt"/>
                <a:ea typeface="+mj-ea"/>
                <a:cs typeface="+mj-cs"/>
                <a:sym typeface="Calibri"/>
              </a:rPr>
              <a:t>fekálie</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Pozorovanie</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sa</a:t>
            </a:r>
            <a:r>
              <a:rPr lang="en-US" sz="3200" cap="none" dirty="0">
                <a:solidFill>
                  <a:schemeClr val="tx2">
                    <a:lumMod val="20000"/>
                    <a:lumOff val="80000"/>
                  </a:schemeClr>
                </a:solidFill>
                <a:latin typeface="+mj-lt"/>
                <a:ea typeface="+mj-ea"/>
                <a:cs typeface="+mj-cs"/>
                <a:sym typeface="Calibri"/>
              </a:rPr>
              <a:t> v </a:t>
            </a:r>
            <a:r>
              <a:rPr lang="en-US" sz="3200" cap="none" dirty="0" err="1">
                <a:solidFill>
                  <a:schemeClr val="tx2">
                    <a:lumMod val="20000"/>
                    <a:lumOff val="80000"/>
                  </a:schemeClr>
                </a:solidFill>
                <a:latin typeface="+mj-lt"/>
                <a:ea typeface="+mj-ea"/>
                <a:cs typeface="+mj-cs"/>
                <a:sym typeface="Calibri"/>
              </a:rPr>
              <a:t>zrkadle</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Intenzívnejšie</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hľadanie</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kontaktu</a:t>
            </a:r>
            <a:r>
              <a:rPr lang="en-US" sz="3200" cap="none" dirty="0">
                <a:solidFill>
                  <a:schemeClr val="tx2">
                    <a:lumMod val="20000"/>
                    <a:lumOff val="80000"/>
                  </a:schemeClr>
                </a:solidFill>
                <a:latin typeface="+mj-lt"/>
                <a:ea typeface="+mj-ea"/>
                <a:cs typeface="+mj-cs"/>
                <a:sym typeface="Calibri"/>
              </a:rPr>
              <a:t> </a:t>
            </a: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err="1">
                <a:solidFill>
                  <a:schemeClr val="tx2">
                    <a:lumMod val="20000"/>
                    <a:lumOff val="80000"/>
                  </a:schemeClr>
                </a:solidFill>
                <a:latin typeface="+mj-lt"/>
                <a:ea typeface="+mj-ea"/>
                <a:cs typeface="+mj-cs"/>
                <a:sym typeface="Calibri"/>
              </a:rPr>
              <a:t>Masturbácia</a:t>
            </a:r>
            <a:endParaRPr lang="en-US" sz="3200" cap="none" dirty="0">
              <a:solidFill>
                <a:schemeClr val="tx2">
                  <a:lumMod val="20000"/>
                  <a:lumOff val="80000"/>
                </a:schemeClr>
              </a:solidFill>
              <a:latin typeface="+mj-lt"/>
              <a:ea typeface="+mj-ea"/>
              <a:cs typeface="+mj-cs"/>
              <a:sym typeface="Calibri"/>
            </a:endParaRPr>
          </a:p>
          <a:p>
            <a:pPr marL="297179" indent="-297179" defTabSz="260604" hangingPunct="1">
              <a:spcBef>
                <a:spcPts val="0"/>
              </a:spcBef>
              <a:buSzPct val="100000"/>
              <a:buFontTx/>
              <a:buChar char="•"/>
              <a:defRPr sz="2900" cap="none">
                <a:solidFill>
                  <a:srgbClr val="FFCFD7"/>
                </a:solidFill>
                <a:latin typeface="+mj-lt"/>
                <a:ea typeface="+mj-ea"/>
                <a:cs typeface="+mj-cs"/>
                <a:sym typeface="Calibri"/>
              </a:defRPr>
            </a:pP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Záujem</a:t>
            </a:r>
            <a:r>
              <a:rPr lang="en-US" sz="3200" cap="none" dirty="0">
                <a:solidFill>
                  <a:schemeClr val="tx2">
                    <a:lumMod val="20000"/>
                    <a:lumOff val="80000"/>
                  </a:schemeClr>
                </a:solidFill>
                <a:latin typeface="+mj-lt"/>
                <a:ea typeface="+mj-ea"/>
                <a:cs typeface="+mj-cs"/>
                <a:sym typeface="Calibri"/>
              </a:rPr>
              <a:t> o </a:t>
            </a:r>
            <a:r>
              <a:rPr lang="en-US" sz="3200" cap="none" dirty="0" err="1">
                <a:solidFill>
                  <a:schemeClr val="tx2">
                    <a:lumMod val="20000"/>
                    <a:lumOff val="80000"/>
                  </a:schemeClr>
                </a:solidFill>
                <a:latin typeface="+mj-lt"/>
                <a:ea typeface="+mj-ea"/>
                <a:cs typeface="+mj-cs"/>
                <a:sym typeface="Calibri"/>
              </a:rPr>
              <a:t>sexuálne</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pomôcky</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fotky</a:t>
            </a:r>
            <a:r>
              <a:rPr lang="en-US" sz="3200" cap="none" dirty="0">
                <a:solidFill>
                  <a:schemeClr val="tx2">
                    <a:lumMod val="20000"/>
                    <a:lumOff val="80000"/>
                  </a:schemeClr>
                </a:solidFill>
                <a:latin typeface="+mj-lt"/>
                <a:ea typeface="+mj-ea"/>
                <a:cs typeface="+mj-cs"/>
                <a:sym typeface="Calibri"/>
              </a:rPr>
              <a:t>, </a:t>
            </a:r>
            <a:r>
              <a:rPr lang="en-US" sz="3200" cap="none" dirty="0" err="1">
                <a:solidFill>
                  <a:schemeClr val="tx2">
                    <a:lumMod val="20000"/>
                    <a:lumOff val="80000"/>
                  </a:schemeClr>
                </a:solidFill>
                <a:latin typeface="+mj-lt"/>
                <a:ea typeface="+mj-ea"/>
                <a:cs typeface="+mj-cs"/>
                <a:sym typeface="Calibri"/>
              </a:rPr>
              <a:t>pornografiu</a:t>
            </a:r>
            <a:r>
              <a:rPr lang="en-US" sz="3200" cap="none" dirty="0">
                <a:solidFill>
                  <a:schemeClr val="tx2">
                    <a:lumMod val="20000"/>
                    <a:lumOff val="80000"/>
                  </a:schemeClr>
                </a:solidFill>
                <a:latin typeface="+mj-lt"/>
                <a:ea typeface="+mj-ea"/>
                <a:cs typeface="+mj-cs"/>
                <a:sym typeface="Calibri"/>
              </a:rPr>
              <a:t> </a:t>
            </a:r>
            <a:endParaRPr lang="sk-SK" sz="3200" cap="none" dirty="0">
              <a:solidFill>
                <a:schemeClr val="tx2">
                  <a:lumMod val="20000"/>
                  <a:lumOff val="80000"/>
                </a:schemeClr>
              </a:solidFill>
              <a:latin typeface="+mj-lt"/>
              <a:ea typeface="+mj-ea"/>
              <a:cs typeface="+mj-cs"/>
              <a:sym typeface="Calibri"/>
            </a:endParaRPr>
          </a:p>
        </p:txBody>
      </p:sp>
    </p:spTree>
    <p:extLst>
      <p:ext uri="{BB962C8B-B14F-4D97-AF65-F5344CB8AC3E}">
        <p14:creationId xmlns:p14="http://schemas.microsoft.com/office/powerpoint/2010/main" val="164838921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 Placeholder 15"/>
          <p:cNvSpPr txBox="1"/>
          <p:nvPr/>
        </p:nvSpPr>
        <p:spPr>
          <a:xfrm>
            <a:off x="340517" y="1321590"/>
            <a:ext cx="11207987" cy="646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Autofit/>
          </a:bodyPr>
          <a:lstStyle>
            <a:lvl1pPr>
              <a:defRPr sz="4300" b="1">
                <a:solidFill>
                  <a:srgbClr val="00FDFF"/>
                </a:solidFill>
                <a:latin typeface="+mj-lt"/>
                <a:ea typeface="+mj-ea"/>
                <a:cs typeface="+mj-cs"/>
                <a:sym typeface="Calibri"/>
              </a:defRPr>
            </a:lvl1pPr>
          </a:lstStyle>
          <a:p>
            <a:pPr algn="ctr"/>
            <a:r>
              <a:rPr lang="en-US" sz="3200" dirty="0" err="1">
                <a:solidFill>
                  <a:schemeClr val="bg1">
                    <a:lumMod val="75000"/>
                  </a:schemeClr>
                </a:solidFill>
              </a:rPr>
              <a:t>Všetci</a:t>
            </a:r>
            <a:r>
              <a:rPr lang="en-US" sz="3200" dirty="0">
                <a:solidFill>
                  <a:schemeClr val="bg1">
                    <a:lumMod val="75000"/>
                  </a:schemeClr>
                </a:solidFill>
              </a:rPr>
              <a:t> </a:t>
            </a:r>
            <a:r>
              <a:rPr lang="en-US" sz="3200" dirty="0" err="1">
                <a:solidFill>
                  <a:schemeClr val="bg1">
                    <a:lumMod val="75000"/>
                  </a:schemeClr>
                </a:solidFill>
              </a:rPr>
              <a:t>chceme</a:t>
            </a:r>
            <a:r>
              <a:rPr lang="en-US" sz="3200" dirty="0">
                <a:solidFill>
                  <a:schemeClr val="bg1">
                    <a:lumMod val="75000"/>
                  </a:schemeClr>
                </a:solidFill>
              </a:rPr>
              <a:t> to, aby </a:t>
            </a:r>
            <a:r>
              <a:rPr lang="en-US" sz="3200" dirty="0" err="1">
                <a:solidFill>
                  <a:schemeClr val="bg1">
                    <a:lumMod val="75000"/>
                  </a:schemeClr>
                </a:solidFill>
              </a:rPr>
              <a:t>sa</a:t>
            </a:r>
            <a:r>
              <a:rPr lang="en-US" sz="3200" dirty="0">
                <a:solidFill>
                  <a:schemeClr val="bg1">
                    <a:lumMod val="75000"/>
                  </a:schemeClr>
                </a:solidFill>
              </a:rPr>
              <a:t> </a:t>
            </a:r>
            <a:r>
              <a:rPr lang="en-US" sz="3200" dirty="0" err="1">
                <a:solidFill>
                  <a:schemeClr val="bg1">
                    <a:lumMod val="75000"/>
                  </a:schemeClr>
                </a:solidFill>
              </a:rPr>
              <a:t>naši</a:t>
            </a:r>
            <a:r>
              <a:rPr lang="en-US" sz="3200" dirty="0">
                <a:solidFill>
                  <a:schemeClr val="bg1">
                    <a:lumMod val="75000"/>
                  </a:schemeClr>
                </a:solidFill>
              </a:rPr>
              <a:t> </a:t>
            </a:r>
            <a:r>
              <a:rPr lang="en-US" sz="3200" dirty="0" err="1">
                <a:solidFill>
                  <a:schemeClr val="bg1">
                    <a:lumMod val="75000"/>
                  </a:schemeClr>
                </a:solidFill>
              </a:rPr>
              <a:t>športovci</a:t>
            </a:r>
            <a:r>
              <a:rPr lang="en-US" sz="3200" dirty="0">
                <a:solidFill>
                  <a:schemeClr val="bg1">
                    <a:lumMod val="75000"/>
                  </a:schemeClr>
                </a:solidFill>
              </a:rPr>
              <a:t> </a:t>
            </a:r>
            <a:r>
              <a:rPr lang="en-US" sz="3200" dirty="0" err="1">
                <a:solidFill>
                  <a:schemeClr val="bg1">
                    <a:lumMod val="75000"/>
                  </a:schemeClr>
                </a:solidFill>
              </a:rPr>
              <a:t>žili</a:t>
            </a:r>
            <a:r>
              <a:rPr lang="en-US" sz="3200" dirty="0">
                <a:solidFill>
                  <a:schemeClr val="bg1">
                    <a:lumMod val="75000"/>
                  </a:schemeClr>
                </a:solidFill>
              </a:rPr>
              <a:t> </a:t>
            </a:r>
            <a:r>
              <a:rPr lang="en-US" sz="3200" dirty="0" err="1">
                <a:solidFill>
                  <a:schemeClr val="bg1">
                    <a:lumMod val="75000"/>
                  </a:schemeClr>
                </a:solidFill>
              </a:rPr>
              <a:t>čo</a:t>
            </a:r>
            <a:r>
              <a:rPr lang="en-US" sz="3200" dirty="0">
                <a:solidFill>
                  <a:schemeClr val="bg1">
                    <a:lumMod val="75000"/>
                  </a:schemeClr>
                </a:solidFill>
              </a:rPr>
              <a:t> </a:t>
            </a:r>
            <a:r>
              <a:rPr lang="en-US" sz="3200" dirty="0" err="1">
                <a:solidFill>
                  <a:schemeClr val="bg1">
                    <a:lumMod val="75000"/>
                  </a:schemeClr>
                </a:solidFill>
              </a:rPr>
              <a:t>najnormálnejší</a:t>
            </a:r>
            <a:r>
              <a:rPr lang="en-US" sz="3200" dirty="0">
                <a:solidFill>
                  <a:schemeClr val="bg1">
                    <a:lumMod val="75000"/>
                  </a:schemeClr>
                </a:solidFill>
              </a:rPr>
              <a:t> </a:t>
            </a:r>
            <a:r>
              <a:rPr lang="en-US" sz="3200" dirty="0" err="1">
                <a:solidFill>
                  <a:schemeClr val="bg1">
                    <a:lumMod val="75000"/>
                  </a:schemeClr>
                </a:solidFill>
              </a:rPr>
              <a:t>život</a:t>
            </a:r>
            <a:r>
              <a:rPr lang="en-US" sz="3200" dirty="0">
                <a:solidFill>
                  <a:schemeClr val="bg1">
                    <a:lumMod val="75000"/>
                  </a:schemeClr>
                </a:solidFill>
              </a:rPr>
              <a:t> </a:t>
            </a:r>
          </a:p>
          <a:p>
            <a:pPr algn="ctr"/>
            <a:r>
              <a:rPr lang="en-US" sz="3200" dirty="0">
                <a:solidFill>
                  <a:schemeClr val="bg1">
                    <a:lumMod val="75000"/>
                  </a:schemeClr>
                </a:solidFill>
              </a:rPr>
              <a:t>a k </a:t>
            </a:r>
            <a:r>
              <a:rPr lang="en-US" sz="3200" dirty="0" err="1">
                <a:solidFill>
                  <a:schemeClr val="bg1">
                    <a:lumMod val="75000"/>
                  </a:schemeClr>
                </a:solidFill>
              </a:rPr>
              <a:t>tomu</a:t>
            </a:r>
            <a:r>
              <a:rPr lang="en-US" sz="3200" dirty="0">
                <a:solidFill>
                  <a:schemeClr val="bg1">
                    <a:lumMod val="75000"/>
                  </a:schemeClr>
                </a:solidFill>
              </a:rPr>
              <a:t> </a:t>
            </a:r>
            <a:r>
              <a:rPr lang="en-US" sz="3200" dirty="0" err="1">
                <a:solidFill>
                  <a:schemeClr val="bg1">
                    <a:lumMod val="75000"/>
                  </a:schemeClr>
                </a:solidFill>
              </a:rPr>
              <a:t>patrí</a:t>
            </a:r>
            <a:r>
              <a:rPr lang="en-US" sz="3200" dirty="0">
                <a:solidFill>
                  <a:schemeClr val="bg1">
                    <a:lumMod val="75000"/>
                  </a:schemeClr>
                </a:solidFill>
              </a:rPr>
              <a:t> </a:t>
            </a:r>
            <a:r>
              <a:rPr lang="en-US" sz="3200" dirty="0" err="1">
                <a:solidFill>
                  <a:schemeClr val="bg1">
                    <a:lumMod val="75000"/>
                  </a:schemeClr>
                </a:solidFill>
              </a:rPr>
              <a:t>aj</a:t>
            </a:r>
            <a:r>
              <a:rPr lang="en-US" sz="3200" dirty="0">
                <a:solidFill>
                  <a:schemeClr val="bg1">
                    <a:lumMod val="75000"/>
                  </a:schemeClr>
                </a:solidFill>
              </a:rPr>
              <a:t> </a:t>
            </a:r>
            <a:r>
              <a:rPr lang="en-US" sz="3200" dirty="0" err="1">
                <a:solidFill>
                  <a:schemeClr val="bg1">
                    <a:lumMod val="75000"/>
                  </a:schemeClr>
                </a:solidFill>
              </a:rPr>
              <a:t>sexualita</a:t>
            </a:r>
            <a:r>
              <a:rPr lang="en-US" sz="3200" dirty="0">
                <a:solidFill>
                  <a:schemeClr val="bg1">
                    <a:lumMod val="75000"/>
                  </a:schemeClr>
                </a:solidFill>
              </a:rPr>
              <a:t>, </a:t>
            </a:r>
            <a:r>
              <a:rPr lang="en-US" sz="3200" dirty="0" err="1">
                <a:solidFill>
                  <a:schemeClr val="bg1">
                    <a:lumMod val="75000"/>
                  </a:schemeClr>
                </a:solidFill>
              </a:rPr>
              <a:t>preto</a:t>
            </a:r>
            <a:r>
              <a:rPr lang="en-US" sz="3200" dirty="0">
                <a:solidFill>
                  <a:schemeClr val="bg1">
                    <a:lumMod val="75000"/>
                  </a:schemeClr>
                </a:solidFill>
              </a:rPr>
              <a:t> O NEJ ROZPRÁVAJME .  </a:t>
            </a:r>
          </a:p>
        </p:txBody>
      </p:sp>
      <p:sp>
        <p:nvSpPr>
          <p:cNvPr id="400" name="Text Placeholder 7"/>
          <p:cNvSpPr txBox="1">
            <a:spLocks noGrp="1"/>
          </p:cNvSpPr>
          <p:nvPr>
            <p:ph type="body" idx="1"/>
          </p:nvPr>
        </p:nvSpPr>
        <p:spPr>
          <a:xfrm>
            <a:off x="1160318" y="2666181"/>
            <a:ext cx="10522696" cy="2322173"/>
          </a:xfrm>
          <a:prstGeom prst="rect">
            <a:avLst/>
          </a:prstGeom>
        </p:spPr>
        <p:txBody>
          <a:bodyPr lIns="25400" tIns="25400" rIns="25400" bIns="25400">
            <a:normAutofit/>
          </a:bodyPr>
          <a:lstStyle/>
          <a:p>
            <a:pPr marL="514350" indent="-514350" defTabSz="260604">
              <a:spcBef>
                <a:spcPts val="0"/>
              </a:spcBef>
              <a:buSzPct val="100000"/>
              <a:buAutoNum type="arabicPeriod"/>
              <a:defRPr sz="2900" cap="none">
                <a:solidFill>
                  <a:srgbClr val="FFCFD7"/>
                </a:solidFill>
                <a:latin typeface="+mj-lt"/>
                <a:ea typeface="+mj-ea"/>
                <a:cs typeface="+mj-cs"/>
                <a:sym typeface="Calibri"/>
              </a:defRPr>
            </a:pPr>
            <a:r>
              <a:rPr lang="en-US" dirty="0" err="1">
                <a:solidFill>
                  <a:schemeClr val="tx1"/>
                </a:solidFill>
              </a:rPr>
              <a:t>Prijať</a:t>
            </a:r>
            <a:r>
              <a:rPr lang="en-US" dirty="0">
                <a:solidFill>
                  <a:schemeClr val="tx1"/>
                </a:solidFill>
              </a:rPr>
              <a:t> </a:t>
            </a:r>
            <a:r>
              <a:rPr lang="en-US" dirty="0" err="1">
                <a:solidFill>
                  <a:schemeClr val="tx1"/>
                </a:solidFill>
              </a:rPr>
              <a:t>dieťa</a:t>
            </a:r>
            <a:r>
              <a:rPr lang="en-US" dirty="0">
                <a:solidFill>
                  <a:schemeClr val="tx1"/>
                </a:solidFill>
              </a:rPr>
              <a:t> s </a:t>
            </a:r>
            <a:r>
              <a:rPr lang="en-US" dirty="0" err="1">
                <a:solidFill>
                  <a:schemeClr val="tx1"/>
                </a:solidFill>
              </a:rPr>
              <a:t>diagnózou</a:t>
            </a:r>
            <a:r>
              <a:rPr lang="en-US" dirty="0">
                <a:solidFill>
                  <a:schemeClr val="tx1"/>
                </a:solidFill>
              </a:rPr>
              <a:t>, </a:t>
            </a:r>
            <a:r>
              <a:rPr lang="en-US" dirty="0" err="1">
                <a:solidFill>
                  <a:schemeClr val="tx1"/>
                </a:solidFill>
              </a:rPr>
              <a:t>že</a:t>
            </a:r>
            <a:r>
              <a:rPr lang="en-US" dirty="0">
                <a:solidFill>
                  <a:schemeClr val="tx1"/>
                </a:solidFill>
              </a:rPr>
              <a:t> </a:t>
            </a:r>
            <a:r>
              <a:rPr lang="en-US" dirty="0" err="1">
                <a:solidFill>
                  <a:schemeClr val="tx1"/>
                </a:solidFill>
              </a:rPr>
              <a:t>má</a:t>
            </a:r>
            <a:r>
              <a:rPr lang="en-US" dirty="0">
                <a:solidFill>
                  <a:schemeClr val="tx1"/>
                </a:solidFill>
              </a:rPr>
              <a:t> </a:t>
            </a:r>
            <a:r>
              <a:rPr lang="en-US" dirty="0" err="1">
                <a:solidFill>
                  <a:schemeClr val="tx1"/>
                </a:solidFill>
              </a:rPr>
              <a:t>aj</a:t>
            </a:r>
            <a:r>
              <a:rPr lang="en-US" dirty="0">
                <a:solidFill>
                  <a:schemeClr val="tx1"/>
                </a:solidFill>
              </a:rPr>
              <a:t> </a:t>
            </a:r>
            <a:r>
              <a:rPr lang="en-US" dirty="0" err="1">
                <a:solidFill>
                  <a:schemeClr val="tx1"/>
                </a:solidFill>
              </a:rPr>
              <a:t>svoje</a:t>
            </a:r>
            <a:r>
              <a:rPr lang="en-US" dirty="0">
                <a:solidFill>
                  <a:schemeClr val="tx1"/>
                </a:solidFill>
              </a:rPr>
              <a:t> </a:t>
            </a:r>
            <a:r>
              <a:rPr lang="en-US" dirty="0" err="1">
                <a:solidFill>
                  <a:schemeClr val="tx1"/>
                </a:solidFill>
              </a:rPr>
              <a:t>pohlavie</a:t>
            </a:r>
            <a:endParaRPr lang="en-US" dirty="0">
              <a:solidFill>
                <a:schemeClr val="tx1"/>
              </a:solidFill>
            </a:endParaRPr>
          </a:p>
          <a:p>
            <a:pPr marL="514350" indent="-514350" defTabSz="260604">
              <a:spcBef>
                <a:spcPts val="0"/>
              </a:spcBef>
              <a:buSzPct val="100000"/>
              <a:buAutoNum type="arabicPeriod"/>
              <a:defRPr sz="2900" cap="none">
                <a:solidFill>
                  <a:srgbClr val="FFCFD7"/>
                </a:solidFill>
                <a:latin typeface="+mj-lt"/>
                <a:ea typeface="+mj-ea"/>
                <a:cs typeface="+mj-cs"/>
                <a:sym typeface="Calibri"/>
              </a:defRPr>
            </a:pPr>
            <a:r>
              <a:rPr lang="en-US" dirty="0" err="1">
                <a:solidFill>
                  <a:schemeClr val="tx1"/>
                </a:solidFill>
              </a:rPr>
              <a:t>Pristupovať</a:t>
            </a:r>
            <a:r>
              <a:rPr lang="en-US" dirty="0">
                <a:solidFill>
                  <a:schemeClr val="tx1"/>
                </a:solidFill>
              </a:rPr>
              <a:t> </a:t>
            </a:r>
            <a:r>
              <a:rPr lang="en-US" dirty="0" err="1">
                <a:solidFill>
                  <a:schemeClr val="tx1"/>
                </a:solidFill>
              </a:rPr>
              <a:t>správne</a:t>
            </a:r>
            <a:r>
              <a:rPr lang="en-US" dirty="0">
                <a:solidFill>
                  <a:schemeClr val="tx1"/>
                </a:solidFill>
              </a:rPr>
              <a:t> k </a:t>
            </a:r>
            <a:r>
              <a:rPr lang="en-US" dirty="0" err="1">
                <a:solidFill>
                  <a:schemeClr val="tx1"/>
                </a:solidFill>
              </a:rPr>
              <a:t>osobnej</a:t>
            </a:r>
            <a:r>
              <a:rPr lang="en-US" dirty="0">
                <a:solidFill>
                  <a:schemeClr val="tx1"/>
                </a:solidFill>
              </a:rPr>
              <a:t> hygiene</a:t>
            </a:r>
          </a:p>
          <a:p>
            <a:pPr marL="514350" indent="-514350" defTabSz="260604">
              <a:spcBef>
                <a:spcPts val="0"/>
              </a:spcBef>
              <a:buSzPct val="100000"/>
              <a:buAutoNum type="arabicPeriod"/>
              <a:defRPr sz="2900" cap="none">
                <a:solidFill>
                  <a:srgbClr val="FFCFD7"/>
                </a:solidFill>
                <a:latin typeface="+mj-lt"/>
                <a:ea typeface="+mj-ea"/>
                <a:cs typeface="+mj-cs"/>
                <a:sym typeface="Calibri"/>
              </a:defRPr>
            </a:pPr>
            <a:r>
              <a:rPr lang="en-US" dirty="0" err="1">
                <a:solidFill>
                  <a:schemeClr val="tx1"/>
                </a:solidFill>
              </a:rPr>
              <a:t>Nadmerná</a:t>
            </a:r>
            <a:r>
              <a:rPr lang="en-US" dirty="0">
                <a:solidFill>
                  <a:schemeClr val="tx1"/>
                </a:solidFill>
              </a:rPr>
              <a:t> </a:t>
            </a:r>
            <a:r>
              <a:rPr lang="en-US" dirty="0" err="1">
                <a:solidFill>
                  <a:schemeClr val="tx1"/>
                </a:solidFill>
              </a:rPr>
              <a:t>ochrana</a:t>
            </a:r>
            <a:r>
              <a:rPr lang="en-US" dirty="0">
                <a:solidFill>
                  <a:schemeClr val="tx1"/>
                </a:solidFill>
              </a:rPr>
              <a:t> pred </a:t>
            </a:r>
            <a:r>
              <a:rPr lang="en-US" dirty="0" err="1">
                <a:solidFill>
                  <a:schemeClr val="tx1"/>
                </a:solidFill>
              </a:rPr>
              <a:t>zneužitím</a:t>
            </a:r>
            <a:r>
              <a:rPr lang="en-US" dirty="0">
                <a:solidFill>
                  <a:schemeClr val="tx1"/>
                </a:solidFill>
              </a:rPr>
              <a:t> </a:t>
            </a:r>
            <a:r>
              <a:rPr lang="en-US" dirty="0" err="1">
                <a:solidFill>
                  <a:schemeClr val="tx1"/>
                </a:solidFill>
              </a:rPr>
              <a:t>čo</a:t>
            </a:r>
            <a:r>
              <a:rPr lang="en-US" dirty="0">
                <a:solidFill>
                  <a:schemeClr val="tx1"/>
                </a:solidFill>
              </a:rPr>
              <a:t> </a:t>
            </a:r>
            <a:r>
              <a:rPr lang="en-US" dirty="0" err="1">
                <a:solidFill>
                  <a:schemeClr val="tx1"/>
                </a:solidFill>
              </a:rPr>
              <a:t>zastavuje</a:t>
            </a:r>
            <a:r>
              <a:rPr lang="en-US" dirty="0">
                <a:solidFill>
                  <a:schemeClr val="tx1"/>
                </a:solidFill>
              </a:rPr>
              <a:t> </a:t>
            </a:r>
            <a:r>
              <a:rPr lang="en-US" dirty="0" err="1">
                <a:solidFill>
                  <a:schemeClr val="tx1"/>
                </a:solidFill>
              </a:rPr>
              <a:t>jeho</a:t>
            </a:r>
            <a:r>
              <a:rPr lang="en-US" dirty="0">
                <a:solidFill>
                  <a:schemeClr val="tx1"/>
                </a:solidFill>
              </a:rPr>
              <a:t>/</a:t>
            </a:r>
            <a:r>
              <a:rPr lang="en-US" dirty="0" err="1">
                <a:solidFill>
                  <a:schemeClr val="tx1"/>
                </a:solidFill>
              </a:rPr>
              <a:t>jej</a:t>
            </a:r>
            <a:r>
              <a:rPr lang="en-US" dirty="0">
                <a:solidFill>
                  <a:schemeClr val="tx1"/>
                </a:solidFill>
              </a:rPr>
              <a:t> </a:t>
            </a:r>
            <a:r>
              <a:rPr lang="en-US" dirty="0" err="1">
                <a:solidFill>
                  <a:schemeClr val="tx1"/>
                </a:solidFill>
              </a:rPr>
              <a:t>sexualitu</a:t>
            </a:r>
            <a:endParaRPr dirty="0">
              <a:solidFill>
                <a:schemeClr val="tx1"/>
              </a:solidFill>
            </a:endParaRPr>
          </a:p>
        </p:txBody>
      </p:sp>
      <p:pic>
        <p:nvPicPr>
          <p:cNvPr id="3074" name="Picture 2" descr="UNFPA Asiapacific | In focus: Menstruation education for students with intellectual  disabilities">
            <a:extLst>
              <a:ext uri="{FF2B5EF4-FFF2-40B4-BE49-F238E27FC236}">
                <a16:creationId xmlns:a16="http://schemas.microsoft.com/office/drawing/2014/main" id="{76D37ECC-9334-C779-1AB5-1E5C16521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743" y="4256099"/>
            <a:ext cx="4618759" cy="26019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xploring mental health issues in people with an intellectual disability">
            <a:extLst>
              <a:ext uri="{FF2B5EF4-FFF2-40B4-BE49-F238E27FC236}">
                <a16:creationId xmlns:a16="http://schemas.microsoft.com/office/drawing/2014/main" id="{C236209D-A6B5-CDFF-6D85-8CFE3ED5B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318" y="4301144"/>
            <a:ext cx="4261427" cy="255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53067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 Placeholder 15"/>
          <p:cNvSpPr txBox="1">
            <a:spLocks noGrp="1"/>
          </p:cNvSpPr>
          <p:nvPr>
            <p:ph type="body" sz="quarter" idx="1"/>
          </p:nvPr>
        </p:nvSpPr>
        <p:spPr>
          <a:xfrm>
            <a:off x="563191" y="1164887"/>
            <a:ext cx="9872359" cy="1063626"/>
          </a:xfrm>
          <a:prstGeom prst="rect">
            <a:avLst/>
          </a:prstGeom>
        </p:spPr>
        <p:txBody>
          <a:bodyPr/>
          <a:lstStyle>
            <a:lvl1pPr defTabSz="457200">
              <a:spcBef>
                <a:spcPts val="0"/>
              </a:spcBef>
              <a:defRPr sz="4300" b="1" cap="none">
                <a:solidFill>
                  <a:srgbClr val="00FDFF"/>
                </a:solidFill>
                <a:latin typeface="+mj-lt"/>
                <a:ea typeface="+mj-ea"/>
                <a:cs typeface="+mj-cs"/>
                <a:sym typeface="Calibri"/>
              </a:defRPr>
            </a:lvl1pPr>
          </a:lstStyle>
          <a:p>
            <a:r>
              <a:rPr lang="en-US" dirty="0"/>
              <a:t>AKO ZAČAŤ</a:t>
            </a:r>
          </a:p>
          <a:p>
            <a:endParaRPr dirty="0"/>
          </a:p>
        </p:txBody>
      </p:sp>
      <p:sp>
        <p:nvSpPr>
          <p:cNvPr id="2" name="Text Placeholder 15">
            <a:extLst>
              <a:ext uri="{FF2B5EF4-FFF2-40B4-BE49-F238E27FC236}">
                <a16:creationId xmlns:a16="http://schemas.microsoft.com/office/drawing/2014/main" id="{FD0BBDB1-55AD-C539-D04A-2C8905286EB1}"/>
              </a:ext>
            </a:extLst>
          </p:cNvPr>
          <p:cNvSpPr txBox="1">
            <a:spLocks/>
          </p:cNvSpPr>
          <p:nvPr/>
        </p:nvSpPr>
        <p:spPr>
          <a:xfrm>
            <a:off x="563191" y="1882729"/>
            <a:ext cx="9872358" cy="5177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70000" lnSpcReduction="20000"/>
          </a:bodyPr>
          <a:lstStyle>
            <a:lvl1pPr marL="0" marR="0" indent="0" algn="l" defTabSz="914400" rtl="0" latinLnBrk="0">
              <a:lnSpc>
                <a:spcPct val="100000"/>
              </a:lnSpc>
              <a:spcBef>
                <a:spcPts val="1000"/>
              </a:spcBef>
              <a:spcAft>
                <a:spcPts val="0"/>
              </a:spcAft>
              <a:buClrTx/>
              <a:buSzTx/>
              <a:buFontTx/>
              <a:buNone/>
              <a:tabLst/>
              <a:defRPr sz="3000" b="0" i="0" u="none" strike="noStrike" cap="none" spc="0" baseline="0">
                <a:solidFill>
                  <a:srgbClr val="011993"/>
                </a:solidFill>
                <a:uFillTx/>
                <a:latin typeface="Tahoma"/>
                <a:ea typeface="Tahoma"/>
                <a:cs typeface="Tahoma"/>
                <a:sym typeface="Tahoma"/>
              </a:defRPr>
            </a:lvl1pPr>
            <a:lvl2pPr marL="8286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2pPr>
            <a:lvl3pPr marL="10572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3pPr>
            <a:lvl4pPr marL="12858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4pPr>
            <a:lvl5pPr marL="15144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5pPr>
            <a:lvl6pPr marL="168433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6pPr>
            <a:lvl7pPr marL="185578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7pPr>
            <a:lvl8pPr marL="202882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8pPr>
            <a:lvl9pPr marL="2254250"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9pPr>
          </a:lstStyle>
          <a:p>
            <a:pPr hangingPunct="1"/>
            <a:r>
              <a:rPr lang="en-US" dirty="0" err="1">
                <a:solidFill>
                  <a:schemeClr val="tx2">
                    <a:lumMod val="20000"/>
                    <a:lumOff val="80000"/>
                  </a:schemeClr>
                </a:solidFill>
              </a:rPr>
              <a:t>Rozprávajme</a:t>
            </a:r>
            <a:r>
              <a:rPr lang="en-US" dirty="0">
                <a:solidFill>
                  <a:schemeClr val="tx2">
                    <a:lumMod val="20000"/>
                    <a:lumOff val="80000"/>
                  </a:schemeClr>
                </a:solidFill>
              </a:rPr>
              <a:t> </a:t>
            </a:r>
            <a:r>
              <a:rPr lang="en-US" dirty="0" err="1">
                <a:solidFill>
                  <a:schemeClr val="tx2">
                    <a:lumMod val="20000"/>
                    <a:lumOff val="80000"/>
                  </a:schemeClr>
                </a:solidFill>
              </a:rPr>
              <a:t>sa</a:t>
            </a:r>
            <a:r>
              <a:rPr lang="en-US" dirty="0">
                <a:solidFill>
                  <a:schemeClr val="tx2">
                    <a:lumMod val="20000"/>
                    <a:lumOff val="80000"/>
                  </a:schemeClr>
                </a:solidFill>
              </a:rPr>
              <a:t> o:</a:t>
            </a:r>
          </a:p>
          <a:p>
            <a:pPr hangingPunct="1"/>
            <a:r>
              <a:rPr lang="en-US" dirty="0">
                <a:solidFill>
                  <a:schemeClr val="tx2">
                    <a:lumMod val="20000"/>
                    <a:lumOff val="80000"/>
                  </a:schemeClr>
                </a:solidFill>
              </a:rPr>
              <a:t> 		</a:t>
            </a:r>
            <a:r>
              <a:rPr lang="en-US" dirty="0" err="1">
                <a:solidFill>
                  <a:schemeClr val="tx2">
                    <a:lumMod val="20000"/>
                    <a:lumOff val="80000"/>
                  </a:schemeClr>
                </a:solidFill>
              </a:rPr>
              <a:t>zmenách</a:t>
            </a:r>
            <a:r>
              <a:rPr lang="en-US" dirty="0">
                <a:solidFill>
                  <a:schemeClr val="tx2">
                    <a:lumMod val="20000"/>
                    <a:lumOff val="80000"/>
                  </a:schemeClr>
                </a:solidFill>
              </a:rPr>
              <a:t> </a:t>
            </a:r>
            <a:r>
              <a:rPr lang="en-US" dirty="0" err="1">
                <a:solidFill>
                  <a:schemeClr val="tx2">
                    <a:lumMod val="20000"/>
                    <a:lumOff val="80000"/>
                  </a:schemeClr>
                </a:solidFill>
              </a:rPr>
              <a:t>tela</a:t>
            </a:r>
            <a:r>
              <a:rPr lang="en-US" dirty="0">
                <a:solidFill>
                  <a:schemeClr val="tx2">
                    <a:lumMod val="20000"/>
                    <a:lumOff val="80000"/>
                  </a:schemeClr>
                </a:solidFill>
              </a:rPr>
              <a:t> a o </a:t>
            </a:r>
            <a:r>
              <a:rPr lang="en-US" dirty="0" err="1">
                <a:solidFill>
                  <a:schemeClr val="tx2">
                    <a:lumMod val="20000"/>
                    <a:lumOff val="80000"/>
                  </a:schemeClr>
                </a:solidFill>
              </a:rPr>
              <a:t>citoch</a:t>
            </a:r>
            <a:r>
              <a:rPr lang="en-US" dirty="0">
                <a:solidFill>
                  <a:schemeClr val="tx2">
                    <a:lumMod val="20000"/>
                    <a:lumOff val="80000"/>
                  </a:schemeClr>
                </a:solidFill>
              </a:rPr>
              <a:t> v </a:t>
            </a:r>
            <a:r>
              <a:rPr lang="en-US" dirty="0" err="1">
                <a:solidFill>
                  <a:schemeClr val="tx2">
                    <a:lumMod val="20000"/>
                    <a:lumOff val="80000"/>
                  </a:schemeClr>
                </a:solidFill>
              </a:rPr>
              <a:t>dospievaní</a:t>
            </a:r>
            <a:endParaRPr lang="en-US" dirty="0">
              <a:solidFill>
                <a:schemeClr val="tx2">
                  <a:lumMod val="20000"/>
                  <a:lumOff val="80000"/>
                </a:schemeClr>
              </a:solidFill>
            </a:endParaRPr>
          </a:p>
          <a:p>
            <a:pPr hangingPunct="1"/>
            <a:r>
              <a:rPr lang="en-US" dirty="0">
                <a:solidFill>
                  <a:schemeClr val="tx2">
                    <a:lumMod val="20000"/>
                    <a:lumOff val="80000"/>
                  </a:schemeClr>
                </a:solidFill>
              </a:rPr>
              <a:t>		</a:t>
            </a:r>
            <a:r>
              <a:rPr lang="en-US" dirty="0" err="1">
                <a:solidFill>
                  <a:schemeClr val="tx2">
                    <a:lumMod val="20000"/>
                    <a:lumOff val="80000"/>
                  </a:schemeClr>
                </a:solidFill>
              </a:rPr>
              <a:t>sociálnych</a:t>
            </a:r>
            <a:r>
              <a:rPr lang="en-US" dirty="0">
                <a:solidFill>
                  <a:schemeClr val="tx2">
                    <a:lumMod val="20000"/>
                    <a:lumOff val="80000"/>
                  </a:schemeClr>
                </a:solidFill>
              </a:rPr>
              <a:t> </a:t>
            </a:r>
            <a:r>
              <a:rPr lang="en-US" dirty="0" err="1">
                <a:solidFill>
                  <a:schemeClr val="tx2">
                    <a:lumMod val="20000"/>
                    <a:lumOff val="80000"/>
                  </a:schemeClr>
                </a:solidFill>
              </a:rPr>
              <a:t>sieťach</a:t>
            </a:r>
            <a:r>
              <a:rPr lang="en-US" dirty="0">
                <a:solidFill>
                  <a:schemeClr val="tx2">
                    <a:lumMod val="20000"/>
                    <a:lumOff val="80000"/>
                  </a:schemeClr>
                </a:solidFill>
              </a:rPr>
              <a:t> </a:t>
            </a:r>
          </a:p>
          <a:p>
            <a:pPr hangingPunct="1"/>
            <a:r>
              <a:rPr lang="en-US" dirty="0">
                <a:solidFill>
                  <a:schemeClr val="tx2">
                    <a:lumMod val="20000"/>
                    <a:lumOff val="80000"/>
                  </a:schemeClr>
                </a:solidFill>
              </a:rPr>
              <a:t> 		</a:t>
            </a:r>
            <a:r>
              <a:rPr lang="en-US" dirty="0" err="1">
                <a:solidFill>
                  <a:schemeClr val="tx2">
                    <a:lumMod val="20000"/>
                    <a:lumOff val="80000"/>
                  </a:schemeClr>
                </a:solidFill>
              </a:rPr>
              <a:t>sexuálnej</a:t>
            </a:r>
            <a:r>
              <a:rPr lang="en-US" dirty="0">
                <a:solidFill>
                  <a:schemeClr val="tx2">
                    <a:lumMod val="20000"/>
                    <a:lumOff val="80000"/>
                  </a:schemeClr>
                </a:solidFill>
              </a:rPr>
              <a:t> </a:t>
            </a:r>
            <a:r>
              <a:rPr lang="en-US" dirty="0" err="1">
                <a:solidFill>
                  <a:schemeClr val="tx2">
                    <a:lumMod val="20000"/>
                    <a:lumOff val="80000"/>
                  </a:schemeClr>
                </a:solidFill>
              </a:rPr>
              <a:t>orientácii</a:t>
            </a:r>
            <a:r>
              <a:rPr lang="en-US" dirty="0">
                <a:solidFill>
                  <a:schemeClr val="tx2">
                    <a:lumMod val="20000"/>
                    <a:lumOff val="80000"/>
                  </a:schemeClr>
                </a:solidFill>
              </a:rPr>
              <a:t>	</a:t>
            </a:r>
          </a:p>
          <a:p>
            <a:pPr hangingPunct="1"/>
            <a:r>
              <a:rPr lang="en-US" dirty="0">
                <a:solidFill>
                  <a:schemeClr val="tx2">
                    <a:lumMod val="20000"/>
                    <a:lumOff val="80000"/>
                  </a:schemeClr>
                </a:solidFill>
              </a:rPr>
              <a:t> 		</a:t>
            </a:r>
            <a:r>
              <a:rPr lang="en-US" dirty="0" err="1">
                <a:solidFill>
                  <a:schemeClr val="tx2">
                    <a:lumMod val="20000"/>
                    <a:lumOff val="80000"/>
                  </a:schemeClr>
                </a:solidFill>
              </a:rPr>
              <a:t>súkromí</a:t>
            </a:r>
            <a:r>
              <a:rPr lang="en-US" dirty="0">
                <a:solidFill>
                  <a:schemeClr val="tx2">
                    <a:lumMod val="20000"/>
                    <a:lumOff val="80000"/>
                  </a:schemeClr>
                </a:solidFill>
              </a:rPr>
              <a:t>	</a:t>
            </a:r>
          </a:p>
          <a:p>
            <a:pPr hangingPunct="1"/>
            <a:r>
              <a:rPr lang="en-US" dirty="0">
                <a:solidFill>
                  <a:schemeClr val="tx2">
                    <a:lumMod val="20000"/>
                    <a:lumOff val="80000"/>
                  </a:schemeClr>
                </a:solidFill>
              </a:rPr>
              <a:t>		</a:t>
            </a:r>
            <a:r>
              <a:rPr lang="en-US" dirty="0" err="1">
                <a:solidFill>
                  <a:schemeClr val="tx2">
                    <a:lumMod val="20000"/>
                    <a:lumOff val="80000"/>
                  </a:schemeClr>
                </a:solidFill>
              </a:rPr>
              <a:t>sebauspokojovaní</a:t>
            </a:r>
            <a:r>
              <a:rPr lang="en-US" dirty="0">
                <a:solidFill>
                  <a:schemeClr val="tx2">
                    <a:lumMod val="20000"/>
                    <a:lumOff val="80000"/>
                  </a:schemeClr>
                </a:solidFill>
              </a:rPr>
              <a:t> – </a:t>
            </a:r>
            <a:r>
              <a:rPr lang="en-US" dirty="0" err="1">
                <a:solidFill>
                  <a:schemeClr val="tx2">
                    <a:lumMod val="20000"/>
                    <a:lumOff val="80000"/>
                  </a:schemeClr>
                </a:solidFill>
              </a:rPr>
              <a:t>masturbácii</a:t>
            </a:r>
            <a:endParaRPr lang="en-US" dirty="0">
              <a:solidFill>
                <a:schemeClr val="tx2">
                  <a:lumMod val="20000"/>
                  <a:lumOff val="80000"/>
                </a:schemeClr>
              </a:solidFill>
            </a:endParaRPr>
          </a:p>
          <a:p>
            <a:pPr hangingPunct="1"/>
            <a:r>
              <a:rPr lang="en-US" dirty="0">
                <a:solidFill>
                  <a:schemeClr val="tx2">
                    <a:lumMod val="20000"/>
                    <a:lumOff val="80000"/>
                  </a:schemeClr>
                </a:solidFill>
              </a:rPr>
              <a:t>		hygiene (</a:t>
            </a:r>
            <a:r>
              <a:rPr lang="en-US" dirty="0" err="1">
                <a:solidFill>
                  <a:schemeClr val="tx2">
                    <a:lumMod val="20000"/>
                    <a:lumOff val="80000"/>
                  </a:schemeClr>
                </a:solidFill>
              </a:rPr>
              <a:t>menštruácia</a:t>
            </a:r>
            <a:r>
              <a:rPr lang="en-US" dirty="0">
                <a:solidFill>
                  <a:schemeClr val="tx2">
                    <a:lumMod val="20000"/>
                    <a:lumOff val="80000"/>
                  </a:schemeClr>
                </a:solidFill>
              </a:rPr>
              <a:t>, </a:t>
            </a:r>
            <a:r>
              <a:rPr lang="en-US" dirty="0" err="1">
                <a:solidFill>
                  <a:schemeClr val="tx2">
                    <a:lumMod val="20000"/>
                    <a:lumOff val="80000"/>
                  </a:schemeClr>
                </a:solidFill>
              </a:rPr>
              <a:t>erekcia</a:t>
            </a:r>
            <a:r>
              <a:rPr lang="en-US" dirty="0">
                <a:solidFill>
                  <a:schemeClr val="tx2">
                    <a:lumMod val="20000"/>
                    <a:lumOff val="80000"/>
                  </a:schemeClr>
                </a:solidFill>
              </a:rPr>
              <a:t>)</a:t>
            </a:r>
          </a:p>
          <a:p>
            <a:pPr hangingPunct="1"/>
            <a:r>
              <a:rPr lang="en-US" dirty="0">
                <a:solidFill>
                  <a:schemeClr val="tx2">
                    <a:lumMod val="20000"/>
                    <a:lumOff val="80000"/>
                  </a:schemeClr>
                </a:solidFill>
              </a:rPr>
              <a:t>		</a:t>
            </a:r>
            <a:r>
              <a:rPr lang="en-US" dirty="0" err="1">
                <a:solidFill>
                  <a:schemeClr val="tx2">
                    <a:lumMod val="20000"/>
                    <a:lumOff val="80000"/>
                  </a:schemeClr>
                </a:solidFill>
              </a:rPr>
              <a:t>zneužívaní</a:t>
            </a:r>
            <a:endParaRPr lang="en-US" dirty="0">
              <a:solidFill>
                <a:schemeClr val="tx2">
                  <a:lumMod val="20000"/>
                  <a:lumOff val="80000"/>
                </a:schemeClr>
              </a:solidFill>
            </a:endParaRPr>
          </a:p>
          <a:p>
            <a:pPr hangingPunct="1"/>
            <a:r>
              <a:rPr lang="en-US" dirty="0">
                <a:solidFill>
                  <a:schemeClr val="tx2">
                    <a:lumMod val="20000"/>
                    <a:lumOff val="80000"/>
                  </a:schemeClr>
                </a:solidFill>
              </a:rPr>
              <a:t>		</a:t>
            </a:r>
            <a:r>
              <a:rPr lang="en-US" dirty="0" err="1">
                <a:solidFill>
                  <a:schemeClr val="tx2">
                    <a:lumMod val="20000"/>
                    <a:lumOff val="80000"/>
                  </a:schemeClr>
                </a:solidFill>
              </a:rPr>
              <a:t>sexuálnom</a:t>
            </a:r>
            <a:r>
              <a:rPr lang="en-US" dirty="0">
                <a:solidFill>
                  <a:schemeClr val="tx2">
                    <a:lumMod val="20000"/>
                    <a:lumOff val="80000"/>
                  </a:schemeClr>
                </a:solidFill>
              </a:rPr>
              <a:t> </a:t>
            </a:r>
            <a:r>
              <a:rPr lang="en-US" dirty="0" err="1">
                <a:solidFill>
                  <a:schemeClr val="tx2">
                    <a:lumMod val="20000"/>
                    <a:lumOff val="80000"/>
                  </a:schemeClr>
                </a:solidFill>
              </a:rPr>
              <a:t>partnerovi</a:t>
            </a:r>
            <a:r>
              <a:rPr lang="en-US" dirty="0">
                <a:solidFill>
                  <a:schemeClr val="tx2">
                    <a:lumMod val="20000"/>
                    <a:lumOff val="80000"/>
                  </a:schemeClr>
                </a:solidFill>
              </a:rPr>
              <a:t> / </a:t>
            </a:r>
            <a:r>
              <a:rPr lang="en-US" dirty="0" err="1">
                <a:solidFill>
                  <a:schemeClr val="tx2">
                    <a:lumMod val="20000"/>
                    <a:lumOff val="80000"/>
                  </a:schemeClr>
                </a:solidFill>
              </a:rPr>
              <a:t>partnerke</a:t>
            </a:r>
            <a:endParaRPr lang="en-US" dirty="0">
              <a:solidFill>
                <a:schemeClr val="tx2">
                  <a:lumMod val="20000"/>
                  <a:lumOff val="80000"/>
                </a:schemeClr>
              </a:solidFill>
            </a:endParaRPr>
          </a:p>
          <a:p>
            <a:pPr hangingPunct="1"/>
            <a:r>
              <a:rPr lang="en-US" dirty="0">
                <a:solidFill>
                  <a:schemeClr val="tx2">
                    <a:lumMod val="20000"/>
                    <a:lumOff val="80000"/>
                  </a:schemeClr>
                </a:solidFill>
              </a:rPr>
              <a:t>		</a:t>
            </a:r>
            <a:r>
              <a:rPr lang="en-US" dirty="0" err="1">
                <a:solidFill>
                  <a:schemeClr val="tx2">
                    <a:lumMod val="20000"/>
                    <a:lumOff val="80000"/>
                  </a:schemeClr>
                </a:solidFill>
              </a:rPr>
              <a:t>pohlavnom</a:t>
            </a:r>
            <a:r>
              <a:rPr lang="en-US" dirty="0">
                <a:solidFill>
                  <a:schemeClr val="tx2">
                    <a:lumMod val="20000"/>
                    <a:lumOff val="80000"/>
                  </a:schemeClr>
                </a:solidFill>
              </a:rPr>
              <a:t> </a:t>
            </a:r>
            <a:r>
              <a:rPr lang="en-US" dirty="0" err="1">
                <a:solidFill>
                  <a:schemeClr val="tx2">
                    <a:lumMod val="20000"/>
                    <a:lumOff val="80000"/>
                  </a:schemeClr>
                </a:solidFill>
              </a:rPr>
              <a:t>styku</a:t>
            </a:r>
            <a:endParaRPr lang="en-US" dirty="0">
              <a:solidFill>
                <a:schemeClr val="tx2">
                  <a:lumMod val="20000"/>
                  <a:lumOff val="80000"/>
                </a:schemeClr>
              </a:solidFill>
            </a:endParaRPr>
          </a:p>
          <a:p>
            <a:pPr hangingPunct="1"/>
            <a:r>
              <a:rPr lang="en-US" dirty="0">
                <a:solidFill>
                  <a:schemeClr val="tx2">
                    <a:lumMod val="20000"/>
                    <a:lumOff val="80000"/>
                  </a:schemeClr>
                </a:solidFill>
              </a:rPr>
              <a:t>		</a:t>
            </a:r>
            <a:r>
              <a:rPr lang="en-US" dirty="0" err="1">
                <a:solidFill>
                  <a:schemeClr val="tx2">
                    <a:lumMod val="20000"/>
                    <a:lumOff val="80000"/>
                  </a:schemeClr>
                </a:solidFill>
              </a:rPr>
              <a:t>žiarlivosti</a:t>
            </a:r>
            <a:r>
              <a:rPr lang="en-US" dirty="0">
                <a:solidFill>
                  <a:schemeClr val="tx2">
                    <a:lumMod val="20000"/>
                    <a:lumOff val="80000"/>
                  </a:schemeClr>
                </a:solidFill>
              </a:rPr>
              <a:t> </a:t>
            </a:r>
          </a:p>
          <a:p>
            <a:pPr hangingPunct="1"/>
            <a:r>
              <a:rPr lang="en-US" dirty="0">
                <a:solidFill>
                  <a:schemeClr val="tx2">
                    <a:lumMod val="20000"/>
                    <a:lumOff val="80000"/>
                  </a:schemeClr>
                </a:solidFill>
              </a:rPr>
              <a:t>		</a:t>
            </a:r>
            <a:r>
              <a:rPr lang="en-US" i="1" dirty="0" err="1">
                <a:solidFill>
                  <a:schemeClr val="tx2">
                    <a:lumMod val="20000"/>
                    <a:lumOff val="80000"/>
                  </a:schemeClr>
                </a:solidFill>
              </a:rPr>
              <a:t>sexuálnej</a:t>
            </a:r>
            <a:r>
              <a:rPr lang="en-US" i="1" dirty="0">
                <a:solidFill>
                  <a:schemeClr val="tx2">
                    <a:lumMod val="20000"/>
                    <a:lumOff val="80000"/>
                  </a:schemeClr>
                </a:solidFill>
              </a:rPr>
              <a:t> </a:t>
            </a:r>
            <a:r>
              <a:rPr lang="en-US" i="1" dirty="0" err="1">
                <a:solidFill>
                  <a:schemeClr val="tx2">
                    <a:lumMod val="20000"/>
                    <a:lumOff val="80000"/>
                  </a:schemeClr>
                </a:solidFill>
              </a:rPr>
              <a:t>službe</a:t>
            </a:r>
            <a:endParaRPr lang="en-US" i="1" dirty="0">
              <a:solidFill>
                <a:schemeClr val="tx2">
                  <a:lumMod val="20000"/>
                  <a:lumOff val="80000"/>
                </a:schemeClr>
              </a:solidFill>
            </a:endParaRPr>
          </a:p>
          <a:p>
            <a:pPr hangingPunct="1"/>
            <a:r>
              <a:rPr lang="en-US" i="1" dirty="0">
                <a:solidFill>
                  <a:schemeClr val="tx2">
                    <a:lumMod val="20000"/>
                    <a:lumOff val="80000"/>
                  </a:schemeClr>
                </a:solidFill>
              </a:rPr>
              <a:t>		</a:t>
            </a:r>
            <a:r>
              <a:rPr lang="en-US" i="1" dirty="0" err="1">
                <a:solidFill>
                  <a:schemeClr val="tx2">
                    <a:lumMod val="20000"/>
                    <a:lumOff val="80000"/>
                  </a:schemeClr>
                </a:solidFill>
              </a:rPr>
              <a:t>manželstve</a:t>
            </a:r>
            <a:r>
              <a:rPr lang="en-US" dirty="0">
                <a:solidFill>
                  <a:schemeClr val="tx2">
                    <a:lumMod val="20000"/>
                    <a:lumOff val="80000"/>
                  </a:schemeClr>
                </a:solidFill>
              </a:rPr>
              <a:t>							</a:t>
            </a:r>
            <a:endParaRPr lang="pl-PL" dirty="0">
              <a:solidFill>
                <a:schemeClr val="tx2">
                  <a:lumMod val="20000"/>
                  <a:lumOff val="80000"/>
                </a:schemeClr>
              </a:solidFill>
            </a:endParaRPr>
          </a:p>
        </p:txBody>
      </p:sp>
      <p:pic>
        <p:nvPicPr>
          <p:cNvPr id="2050" name="Picture 2" descr="Kniha: Moja prvá knižka o sexe (Ottovo nakladateľstvo) | Martinus">
            <a:extLst>
              <a:ext uri="{FF2B5EF4-FFF2-40B4-BE49-F238E27FC236}">
                <a16:creationId xmlns:a16="http://schemas.microsoft.com/office/drawing/2014/main" id="{80F0495C-D342-4B70-CB0C-B4B0133B8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5410" y="1689055"/>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vní knížka o sexu pro holky a kluky - neuveden">
            <a:extLst>
              <a:ext uri="{FF2B5EF4-FFF2-40B4-BE49-F238E27FC236}">
                <a16:creationId xmlns:a16="http://schemas.microsoft.com/office/drawing/2014/main" id="{50EF01A5-8D9F-ADAD-8868-F07E0678C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7763" y="4203655"/>
            <a:ext cx="1894237" cy="27076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áske sa treba učiť (Ezio Aceti, Stefania Caglianiová)">
            <a:extLst>
              <a:ext uri="{FF2B5EF4-FFF2-40B4-BE49-F238E27FC236}">
                <a16:creationId xmlns:a16="http://schemas.microsoft.com/office/drawing/2014/main" id="{DAA939A0-015F-0401-5010-C148268C1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550" y="1689055"/>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 to tam mám? - moje malá proč - Camille Laurans">
            <a:extLst>
              <a:ext uri="{FF2B5EF4-FFF2-40B4-BE49-F238E27FC236}">
                <a16:creationId xmlns:a16="http://schemas.microsoft.com/office/drawing/2014/main" id="{D37EF0A0-8BE6-F170-8153-75BD2A164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3392" y="4361609"/>
            <a:ext cx="2497231" cy="254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8703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 Placeholder 15"/>
          <p:cNvSpPr txBox="1">
            <a:spLocks noGrp="1"/>
          </p:cNvSpPr>
          <p:nvPr>
            <p:ph type="body" sz="quarter" idx="1"/>
          </p:nvPr>
        </p:nvSpPr>
        <p:spPr>
          <a:xfrm>
            <a:off x="563190" y="1031723"/>
            <a:ext cx="9872359" cy="1063626"/>
          </a:xfrm>
          <a:prstGeom prst="rect">
            <a:avLst/>
          </a:prstGeom>
        </p:spPr>
        <p:txBody>
          <a:bodyPr/>
          <a:lstStyle>
            <a:lvl1pPr defTabSz="457200">
              <a:spcBef>
                <a:spcPts val="0"/>
              </a:spcBef>
              <a:defRPr sz="4300" b="1" cap="none">
                <a:solidFill>
                  <a:srgbClr val="00FDFF"/>
                </a:solidFill>
                <a:latin typeface="+mj-lt"/>
                <a:ea typeface="+mj-ea"/>
                <a:cs typeface="+mj-cs"/>
                <a:sym typeface="Calibri"/>
              </a:defRPr>
            </a:lvl1pPr>
          </a:lstStyle>
          <a:p>
            <a:r>
              <a:rPr lang="en-US" dirty="0"/>
              <a:t>AKO ZAČAŤ ?  </a:t>
            </a:r>
          </a:p>
          <a:p>
            <a:endParaRPr dirty="0"/>
          </a:p>
        </p:txBody>
      </p:sp>
      <p:sp>
        <p:nvSpPr>
          <p:cNvPr id="2" name="Text Placeholder 15">
            <a:extLst>
              <a:ext uri="{FF2B5EF4-FFF2-40B4-BE49-F238E27FC236}">
                <a16:creationId xmlns:a16="http://schemas.microsoft.com/office/drawing/2014/main" id="{FD0BBDB1-55AD-C539-D04A-2C8905286EB1}"/>
              </a:ext>
            </a:extLst>
          </p:cNvPr>
          <p:cNvSpPr txBox="1">
            <a:spLocks/>
          </p:cNvSpPr>
          <p:nvPr/>
        </p:nvSpPr>
        <p:spPr>
          <a:xfrm>
            <a:off x="563190" y="1680471"/>
            <a:ext cx="10951147" cy="5177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0" marR="0" indent="0" algn="l" defTabSz="914400" rtl="0" latinLnBrk="0">
              <a:lnSpc>
                <a:spcPct val="100000"/>
              </a:lnSpc>
              <a:spcBef>
                <a:spcPts val="1000"/>
              </a:spcBef>
              <a:spcAft>
                <a:spcPts val="0"/>
              </a:spcAft>
              <a:buClrTx/>
              <a:buSzTx/>
              <a:buFontTx/>
              <a:buNone/>
              <a:tabLst/>
              <a:defRPr sz="3000" b="0" i="0" u="none" strike="noStrike" cap="none" spc="0" baseline="0">
                <a:solidFill>
                  <a:srgbClr val="011993"/>
                </a:solidFill>
                <a:uFillTx/>
                <a:latin typeface="Tahoma"/>
                <a:ea typeface="Tahoma"/>
                <a:cs typeface="Tahoma"/>
                <a:sym typeface="Tahoma"/>
              </a:defRPr>
            </a:lvl1pPr>
            <a:lvl2pPr marL="8286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2pPr>
            <a:lvl3pPr marL="10572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3pPr>
            <a:lvl4pPr marL="12858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4pPr>
            <a:lvl5pPr marL="151447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5pPr>
            <a:lvl6pPr marL="168433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6pPr>
            <a:lvl7pPr marL="1855786" marR="0" indent="-600074"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7pPr>
            <a:lvl8pPr marL="2028825"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8pPr>
            <a:lvl9pPr marL="2254250" marR="0" indent="-600075" algn="l" defTabSz="914400" rtl="0" latinLnBrk="0">
              <a:lnSpc>
                <a:spcPct val="100000"/>
              </a:lnSpc>
              <a:spcBef>
                <a:spcPts val="1000"/>
              </a:spcBef>
              <a:spcAft>
                <a:spcPts val="0"/>
              </a:spcAft>
              <a:buClrTx/>
              <a:buSzPct val="100000"/>
              <a:buFontTx/>
              <a:buChar char="•"/>
              <a:tabLst/>
              <a:defRPr sz="4200" b="0" i="0" u="none" strike="noStrike" cap="all" spc="0" baseline="0">
                <a:solidFill>
                  <a:srgbClr val="FFFFFF"/>
                </a:solidFill>
                <a:uFillTx/>
                <a:latin typeface="Circe"/>
                <a:ea typeface="Circe"/>
                <a:cs typeface="Circe"/>
                <a:sym typeface="Circe"/>
              </a:defRPr>
            </a:lvl9pPr>
          </a:lstStyle>
          <a:p>
            <a:pPr hangingPunct="1"/>
            <a:r>
              <a:rPr lang="en-US" dirty="0" err="1">
                <a:solidFill>
                  <a:schemeClr val="tx2">
                    <a:lumMod val="20000"/>
                    <a:lumOff val="80000"/>
                  </a:schemeClr>
                </a:solidFill>
              </a:rPr>
              <a:t>Rozprávajme</a:t>
            </a:r>
            <a:r>
              <a:rPr lang="en-US" dirty="0">
                <a:solidFill>
                  <a:schemeClr val="tx2">
                    <a:lumMod val="20000"/>
                    <a:lumOff val="80000"/>
                  </a:schemeClr>
                </a:solidFill>
              </a:rPr>
              <a:t> </a:t>
            </a:r>
            <a:r>
              <a:rPr lang="en-US" dirty="0" err="1">
                <a:solidFill>
                  <a:schemeClr val="tx2">
                    <a:lumMod val="20000"/>
                    <a:lumOff val="80000"/>
                  </a:schemeClr>
                </a:solidFill>
              </a:rPr>
              <a:t>sa</a:t>
            </a:r>
            <a:r>
              <a:rPr lang="en-US" dirty="0">
                <a:solidFill>
                  <a:schemeClr val="tx2">
                    <a:lumMod val="20000"/>
                    <a:lumOff val="80000"/>
                  </a:schemeClr>
                </a:solidFill>
              </a:rPr>
              <a:t> o </a:t>
            </a:r>
            <a:r>
              <a:rPr lang="en-US" dirty="0" err="1">
                <a:solidFill>
                  <a:schemeClr val="tx2">
                    <a:lumMod val="20000"/>
                    <a:lumOff val="80000"/>
                  </a:schemeClr>
                </a:solidFill>
              </a:rPr>
              <a:t>častiach</a:t>
            </a:r>
            <a:r>
              <a:rPr lang="en-US" dirty="0">
                <a:solidFill>
                  <a:schemeClr val="tx2">
                    <a:lumMod val="20000"/>
                    <a:lumOff val="80000"/>
                  </a:schemeClr>
                </a:solidFill>
              </a:rPr>
              <a:t> </a:t>
            </a:r>
            <a:r>
              <a:rPr lang="en-US" dirty="0" err="1">
                <a:solidFill>
                  <a:schemeClr val="tx2">
                    <a:lumMod val="20000"/>
                    <a:lumOff val="80000"/>
                  </a:schemeClr>
                </a:solidFill>
              </a:rPr>
              <a:t>tela</a:t>
            </a:r>
            <a:r>
              <a:rPr lang="en-US" dirty="0">
                <a:solidFill>
                  <a:schemeClr val="tx2">
                    <a:lumMod val="20000"/>
                    <a:lumOff val="80000"/>
                  </a:schemeClr>
                </a:solidFill>
              </a:rPr>
              <a:t> (</a:t>
            </a:r>
            <a:r>
              <a:rPr lang="en-US" dirty="0" err="1">
                <a:solidFill>
                  <a:schemeClr val="tx2">
                    <a:lumMod val="20000"/>
                    <a:lumOff val="80000"/>
                  </a:schemeClr>
                </a:solidFill>
              </a:rPr>
              <a:t>nie</a:t>
            </a:r>
            <a:r>
              <a:rPr lang="en-US" dirty="0">
                <a:solidFill>
                  <a:schemeClr val="tx2">
                    <a:lumMod val="20000"/>
                    <a:lumOff val="80000"/>
                  </a:schemeClr>
                </a:solidFill>
              </a:rPr>
              <a:t> v </a:t>
            </a:r>
            <a:r>
              <a:rPr lang="en-US" dirty="0" err="1">
                <a:solidFill>
                  <a:schemeClr val="tx2">
                    <a:lumMod val="20000"/>
                    <a:lumOff val="80000"/>
                  </a:schemeClr>
                </a:solidFill>
              </a:rPr>
              <a:t>zdrobneninách</a:t>
            </a:r>
            <a:r>
              <a:rPr lang="en-US" dirty="0">
                <a:solidFill>
                  <a:schemeClr val="tx2">
                    <a:lumMod val="20000"/>
                    <a:lumOff val="80000"/>
                  </a:schemeClr>
                </a:solidFill>
              </a:rPr>
              <a:t>),     o </a:t>
            </a:r>
            <a:r>
              <a:rPr lang="en-US" dirty="0" err="1">
                <a:solidFill>
                  <a:schemeClr val="tx2">
                    <a:lumMod val="20000"/>
                    <a:lumOff val="80000"/>
                  </a:schemeClr>
                </a:solidFill>
              </a:rPr>
              <a:t>rozdieloch</a:t>
            </a:r>
            <a:r>
              <a:rPr lang="en-US" dirty="0">
                <a:solidFill>
                  <a:schemeClr val="tx2">
                    <a:lumMod val="20000"/>
                    <a:lumOff val="80000"/>
                  </a:schemeClr>
                </a:solidFill>
              </a:rPr>
              <a:t> </a:t>
            </a:r>
            <a:r>
              <a:rPr lang="en-US" dirty="0" err="1">
                <a:solidFill>
                  <a:schemeClr val="tx2">
                    <a:lumMod val="20000"/>
                    <a:lumOff val="80000"/>
                  </a:schemeClr>
                </a:solidFill>
              </a:rPr>
              <a:t>muž-žena</a:t>
            </a:r>
            <a:r>
              <a:rPr lang="en-US" dirty="0">
                <a:solidFill>
                  <a:schemeClr val="tx2">
                    <a:lumMod val="20000"/>
                    <a:lumOff val="80000"/>
                  </a:schemeClr>
                </a:solidFill>
              </a:rPr>
              <a:t>, o </a:t>
            </a:r>
            <a:r>
              <a:rPr lang="en-US" dirty="0" err="1">
                <a:solidFill>
                  <a:schemeClr val="tx2">
                    <a:lumMod val="20000"/>
                    <a:lumOff val="80000"/>
                  </a:schemeClr>
                </a:solidFill>
              </a:rPr>
              <a:t>dotykoch</a:t>
            </a:r>
            <a:r>
              <a:rPr lang="en-US" dirty="0">
                <a:solidFill>
                  <a:schemeClr val="tx2">
                    <a:lumMod val="20000"/>
                    <a:lumOff val="80000"/>
                  </a:schemeClr>
                </a:solidFill>
              </a:rPr>
              <a:t>, o </a:t>
            </a:r>
            <a:r>
              <a:rPr lang="en-US" dirty="0" err="1">
                <a:solidFill>
                  <a:schemeClr val="tx2">
                    <a:lumMod val="20000"/>
                    <a:lumOff val="80000"/>
                  </a:schemeClr>
                </a:solidFill>
              </a:rPr>
              <a:t>poznaní</a:t>
            </a:r>
            <a:r>
              <a:rPr lang="en-US" dirty="0">
                <a:solidFill>
                  <a:schemeClr val="tx2">
                    <a:lumMod val="20000"/>
                    <a:lumOff val="80000"/>
                  </a:schemeClr>
                </a:solidFill>
              </a:rPr>
              <a:t> </a:t>
            </a:r>
            <a:r>
              <a:rPr lang="en-US" dirty="0" err="1">
                <a:solidFill>
                  <a:schemeClr val="tx2">
                    <a:lumMod val="20000"/>
                    <a:lumOff val="80000"/>
                  </a:schemeClr>
                </a:solidFill>
              </a:rPr>
              <a:t>saméhoseba</a:t>
            </a:r>
            <a:r>
              <a:rPr lang="en-US" dirty="0">
                <a:solidFill>
                  <a:schemeClr val="tx2">
                    <a:lumMod val="20000"/>
                    <a:lumOff val="80000"/>
                  </a:schemeClr>
                </a:solidFill>
              </a:rPr>
              <a:t> = </a:t>
            </a:r>
            <a:r>
              <a:rPr lang="en-US" dirty="0" err="1">
                <a:solidFill>
                  <a:schemeClr val="tx2">
                    <a:lumMod val="20000"/>
                    <a:lumOff val="80000"/>
                  </a:schemeClr>
                </a:solidFill>
              </a:rPr>
              <a:t>sebavedomie</a:t>
            </a:r>
            <a:r>
              <a:rPr lang="en-US" dirty="0">
                <a:solidFill>
                  <a:schemeClr val="tx2">
                    <a:lumMod val="20000"/>
                    <a:lumOff val="80000"/>
                  </a:schemeClr>
                </a:solidFill>
              </a:rPr>
              <a:t>		</a:t>
            </a:r>
          </a:p>
          <a:p>
            <a:pPr hangingPunct="1"/>
            <a:endParaRPr lang="en-US" dirty="0">
              <a:solidFill>
                <a:schemeClr val="tx2">
                  <a:lumMod val="20000"/>
                  <a:lumOff val="80000"/>
                </a:schemeClr>
              </a:solidFill>
            </a:endParaRPr>
          </a:p>
          <a:p>
            <a:pPr hangingPunct="1"/>
            <a:r>
              <a:rPr lang="en-US" dirty="0">
                <a:solidFill>
                  <a:schemeClr val="tx2">
                    <a:lumMod val="20000"/>
                    <a:lumOff val="80000"/>
                  </a:schemeClr>
                </a:solidFill>
              </a:rPr>
              <a:t>							• </a:t>
            </a:r>
            <a:r>
              <a:rPr lang="en-US" dirty="0" err="1">
                <a:solidFill>
                  <a:schemeClr val="tx2">
                    <a:lumMod val="20000"/>
                    <a:lumOff val="80000"/>
                  </a:schemeClr>
                </a:solidFill>
              </a:rPr>
              <a:t>dotyky</a:t>
            </a:r>
            <a:r>
              <a:rPr lang="en-US" dirty="0">
                <a:solidFill>
                  <a:schemeClr val="tx2">
                    <a:lumMod val="20000"/>
                    <a:lumOff val="80000"/>
                  </a:schemeClr>
                </a:solidFill>
              </a:rPr>
              <a:t> </a:t>
            </a:r>
            <a:r>
              <a:rPr lang="en-US" dirty="0" err="1">
                <a:solidFill>
                  <a:schemeClr val="tx2">
                    <a:lumMod val="20000"/>
                    <a:lumOff val="80000"/>
                  </a:schemeClr>
                </a:solidFill>
              </a:rPr>
              <a:t>áno</a:t>
            </a:r>
            <a:r>
              <a:rPr lang="en-US" dirty="0">
                <a:solidFill>
                  <a:schemeClr val="tx2">
                    <a:lumMod val="20000"/>
                    <a:lumOff val="80000"/>
                  </a:schemeClr>
                </a:solidFill>
              </a:rPr>
              <a:t>/ </a:t>
            </a:r>
            <a:r>
              <a:rPr lang="en-US" dirty="0" err="1">
                <a:solidFill>
                  <a:schemeClr val="tx2">
                    <a:lumMod val="20000"/>
                    <a:lumOff val="80000"/>
                  </a:schemeClr>
                </a:solidFill>
              </a:rPr>
              <a:t>nie</a:t>
            </a:r>
            <a:endParaRPr lang="en-US" dirty="0">
              <a:solidFill>
                <a:schemeClr val="tx2">
                  <a:lumMod val="20000"/>
                  <a:lumOff val="80000"/>
                </a:schemeClr>
              </a:solidFill>
            </a:endParaRPr>
          </a:p>
          <a:p>
            <a:pPr hangingPunct="1"/>
            <a:r>
              <a:rPr lang="en-US" dirty="0">
                <a:solidFill>
                  <a:schemeClr val="tx2">
                    <a:lumMod val="20000"/>
                    <a:lumOff val="80000"/>
                  </a:schemeClr>
                </a:solidFill>
              </a:rPr>
              <a:t>							• </a:t>
            </a:r>
            <a:r>
              <a:rPr lang="en-US" dirty="0" err="1">
                <a:solidFill>
                  <a:schemeClr val="tx2">
                    <a:lumMod val="20000"/>
                    <a:lumOff val="80000"/>
                  </a:schemeClr>
                </a:solidFill>
              </a:rPr>
              <a:t>dotyky</a:t>
            </a:r>
            <a:r>
              <a:rPr lang="en-US" dirty="0">
                <a:solidFill>
                  <a:schemeClr val="tx2">
                    <a:lumMod val="20000"/>
                    <a:lumOff val="80000"/>
                  </a:schemeClr>
                </a:solidFill>
              </a:rPr>
              <a:t> v </a:t>
            </a:r>
            <a:r>
              <a:rPr lang="en-US" dirty="0" err="1">
                <a:solidFill>
                  <a:schemeClr val="tx2">
                    <a:lumMod val="20000"/>
                    <a:lumOff val="80000"/>
                  </a:schemeClr>
                </a:solidFill>
              </a:rPr>
              <a:t>kúpelni</a:t>
            </a:r>
            <a:endParaRPr lang="en-US" dirty="0">
              <a:solidFill>
                <a:schemeClr val="tx2">
                  <a:lumMod val="20000"/>
                  <a:lumOff val="80000"/>
                </a:schemeClr>
              </a:solidFill>
            </a:endParaRPr>
          </a:p>
          <a:p>
            <a:pPr hangingPunct="1"/>
            <a:r>
              <a:rPr lang="en-US" dirty="0">
                <a:solidFill>
                  <a:schemeClr val="tx2">
                    <a:lumMod val="20000"/>
                    <a:lumOff val="80000"/>
                  </a:schemeClr>
                </a:solidFill>
              </a:rPr>
              <a:t>							• </a:t>
            </a:r>
            <a:r>
              <a:rPr lang="en-US" dirty="0" err="1">
                <a:solidFill>
                  <a:schemeClr val="tx2">
                    <a:lumMod val="20000"/>
                    <a:lumOff val="80000"/>
                  </a:schemeClr>
                </a:solidFill>
              </a:rPr>
              <a:t>dotyky</a:t>
            </a:r>
            <a:r>
              <a:rPr lang="en-US" dirty="0">
                <a:solidFill>
                  <a:schemeClr val="tx2">
                    <a:lumMod val="20000"/>
                    <a:lumOff val="80000"/>
                  </a:schemeClr>
                </a:solidFill>
              </a:rPr>
              <a:t> </a:t>
            </a:r>
            <a:r>
              <a:rPr lang="en-US" dirty="0" err="1">
                <a:solidFill>
                  <a:schemeClr val="tx2">
                    <a:lumMod val="20000"/>
                    <a:lumOff val="80000"/>
                  </a:schemeClr>
                </a:solidFill>
              </a:rPr>
              <a:t>pri</a:t>
            </a:r>
            <a:r>
              <a:rPr lang="en-US" dirty="0">
                <a:solidFill>
                  <a:schemeClr val="tx2">
                    <a:lumMod val="20000"/>
                    <a:lumOff val="80000"/>
                  </a:schemeClr>
                </a:solidFill>
              </a:rPr>
              <a:t>  </a:t>
            </a:r>
            <a:r>
              <a:rPr lang="en-US" dirty="0" err="1">
                <a:solidFill>
                  <a:schemeClr val="tx2">
                    <a:lumMod val="20000"/>
                    <a:lumOff val="80000"/>
                  </a:schemeClr>
                </a:solidFill>
              </a:rPr>
              <a:t>športe</a:t>
            </a:r>
            <a:r>
              <a:rPr lang="en-US" dirty="0">
                <a:solidFill>
                  <a:schemeClr val="tx2">
                    <a:lumMod val="20000"/>
                    <a:lumOff val="80000"/>
                  </a:schemeClr>
                </a:solidFill>
              </a:rPr>
              <a:t> </a:t>
            </a:r>
            <a:endParaRPr lang="pl-PL" dirty="0">
              <a:solidFill>
                <a:schemeClr val="tx2">
                  <a:lumMod val="20000"/>
                  <a:lumOff val="80000"/>
                </a:schemeClr>
              </a:solidFill>
            </a:endParaRPr>
          </a:p>
          <a:p>
            <a:pPr hangingPunct="1"/>
            <a:endParaRPr lang="pl-PL" dirty="0">
              <a:solidFill>
                <a:schemeClr val="tx2">
                  <a:lumMod val="20000"/>
                  <a:lumOff val="80000"/>
                </a:schemeClr>
              </a:solidFill>
            </a:endParaRPr>
          </a:p>
          <a:p>
            <a:pPr hangingPunct="1"/>
            <a:endParaRPr lang="pl-PL" dirty="0">
              <a:solidFill>
                <a:schemeClr val="tx2">
                  <a:lumMod val="20000"/>
                  <a:lumOff val="80000"/>
                </a:schemeClr>
              </a:solidFill>
            </a:endParaRPr>
          </a:p>
        </p:txBody>
      </p:sp>
      <p:pic>
        <p:nvPicPr>
          <p:cNvPr id="1028" name="Picture 4" descr="Obkreslování postavy - obrázek v životní velikosti - Maxíkova kuchyňka">
            <a:extLst>
              <a:ext uri="{FF2B5EF4-FFF2-40B4-BE49-F238E27FC236}">
                <a16:creationId xmlns:a16="http://schemas.microsoft.com/office/drawing/2014/main" id="{D4A48ED6-8E1E-8A18-F4B8-56947DB8D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678" y="2946355"/>
            <a:ext cx="2891322" cy="386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58164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 Placeholder 15"/>
          <p:cNvSpPr txBox="1">
            <a:spLocks noGrp="1"/>
          </p:cNvSpPr>
          <p:nvPr>
            <p:ph type="body" sz="quarter" idx="1"/>
          </p:nvPr>
        </p:nvSpPr>
        <p:spPr>
          <a:xfrm>
            <a:off x="1597981" y="1098983"/>
            <a:ext cx="10238199" cy="5177529"/>
          </a:xfrm>
          <a:prstGeom prst="rect">
            <a:avLst/>
          </a:prstGeom>
        </p:spPr>
        <p:txBody>
          <a:bodyPr>
            <a:normAutofit/>
          </a:bodyPr>
          <a:lstStyle>
            <a:lvl1pPr>
              <a:defRPr sz="3000" cap="none">
                <a:solidFill>
                  <a:srgbClr val="011993"/>
                </a:solidFill>
                <a:latin typeface="Tahoma"/>
                <a:ea typeface="Tahoma"/>
                <a:cs typeface="Tahoma"/>
                <a:sym typeface="Tahoma"/>
              </a:defRPr>
            </a:lvl1pPr>
          </a:lstStyle>
          <a:p>
            <a:r>
              <a:rPr lang="en-US" b="1" dirty="0">
                <a:solidFill>
                  <a:schemeClr val="tx2">
                    <a:lumMod val="20000"/>
                    <a:lumOff val="80000"/>
                  </a:schemeClr>
                </a:solidFill>
              </a:rPr>
              <a:t>‣ </a:t>
            </a:r>
            <a:r>
              <a:rPr lang="en-US" dirty="0" err="1">
                <a:solidFill>
                  <a:schemeClr val="tx2">
                    <a:lumMod val="20000"/>
                    <a:lumOff val="80000"/>
                  </a:schemeClr>
                </a:solidFill>
              </a:rPr>
              <a:t>Prijatie</a:t>
            </a:r>
            <a:r>
              <a:rPr lang="en-US" dirty="0">
                <a:solidFill>
                  <a:schemeClr val="tx2">
                    <a:lumMod val="20000"/>
                    <a:lumOff val="80000"/>
                  </a:schemeClr>
                </a:solidFill>
              </a:rPr>
              <a:t>, </a:t>
            </a:r>
            <a:r>
              <a:rPr lang="en-US" dirty="0" err="1">
                <a:solidFill>
                  <a:schemeClr val="tx2">
                    <a:lumMod val="20000"/>
                    <a:lumOff val="80000"/>
                  </a:schemeClr>
                </a:solidFill>
              </a:rPr>
              <a:t>že</a:t>
            </a:r>
            <a:r>
              <a:rPr lang="en-US" dirty="0">
                <a:solidFill>
                  <a:schemeClr val="tx2">
                    <a:lumMod val="20000"/>
                    <a:lumOff val="80000"/>
                  </a:schemeClr>
                </a:solidFill>
              </a:rPr>
              <a:t> </a:t>
            </a:r>
            <a:r>
              <a:rPr lang="en-US" dirty="0" err="1">
                <a:solidFill>
                  <a:schemeClr val="tx2">
                    <a:lumMod val="20000"/>
                    <a:lumOff val="80000"/>
                  </a:schemeClr>
                </a:solidFill>
              </a:rPr>
              <a:t>každá</a:t>
            </a:r>
            <a:r>
              <a:rPr lang="en-US" dirty="0">
                <a:solidFill>
                  <a:schemeClr val="tx2">
                    <a:lumMod val="20000"/>
                    <a:lumOff val="80000"/>
                  </a:schemeClr>
                </a:solidFill>
              </a:rPr>
              <a:t> </a:t>
            </a:r>
            <a:r>
              <a:rPr lang="en-US" dirty="0" err="1">
                <a:solidFill>
                  <a:schemeClr val="tx2">
                    <a:lumMod val="20000"/>
                    <a:lumOff val="80000"/>
                  </a:schemeClr>
                </a:solidFill>
              </a:rPr>
              <a:t>osoba</a:t>
            </a:r>
            <a:r>
              <a:rPr lang="en-US" dirty="0">
                <a:solidFill>
                  <a:schemeClr val="tx2">
                    <a:lumMod val="20000"/>
                    <a:lumOff val="80000"/>
                  </a:schemeClr>
                </a:solidFill>
              </a:rPr>
              <a:t> s IZ </a:t>
            </a:r>
            <a:r>
              <a:rPr lang="en-US" dirty="0" err="1">
                <a:solidFill>
                  <a:schemeClr val="tx2">
                    <a:lumMod val="20000"/>
                    <a:lumOff val="80000"/>
                  </a:schemeClr>
                </a:solidFill>
              </a:rPr>
              <a:t>má</a:t>
            </a:r>
            <a:r>
              <a:rPr lang="en-US" dirty="0">
                <a:solidFill>
                  <a:schemeClr val="tx2">
                    <a:lumMod val="20000"/>
                    <a:lumOff val="80000"/>
                  </a:schemeClr>
                </a:solidFill>
              </a:rPr>
              <a:t> </a:t>
            </a:r>
            <a:r>
              <a:rPr lang="en-US" dirty="0" err="1">
                <a:solidFill>
                  <a:schemeClr val="tx2">
                    <a:lumMod val="20000"/>
                    <a:lumOff val="80000"/>
                  </a:schemeClr>
                </a:solidFill>
              </a:rPr>
              <a:t>svoju</a:t>
            </a:r>
            <a:r>
              <a:rPr lang="en-US" dirty="0">
                <a:solidFill>
                  <a:schemeClr val="tx2">
                    <a:lumMod val="20000"/>
                    <a:lumOff val="80000"/>
                  </a:schemeClr>
                </a:solidFill>
              </a:rPr>
              <a:t> </a:t>
            </a:r>
            <a:r>
              <a:rPr lang="en-US" dirty="0" err="1">
                <a:solidFill>
                  <a:schemeClr val="tx2">
                    <a:lumMod val="20000"/>
                    <a:lumOff val="80000"/>
                  </a:schemeClr>
                </a:solidFill>
              </a:rPr>
              <a:t>sexualitu</a:t>
            </a:r>
            <a:endParaRPr lang="en-US" dirty="0">
              <a:solidFill>
                <a:schemeClr val="tx2">
                  <a:lumMod val="20000"/>
                  <a:lumOff val="80000"/>
                </a:schemeClr>
              </a:solidFill>
            </a:endParaRPr>
          </a:p>
          <a:p>
            <a:endParaRPr lang="en-US" dirty="0">
              <a:solidFill>
                <a:schemeClr val="tx2">
                  <a:lumMod val="20000"/>
                  <a:lumOff val="80000"/>
                </a:schemeClr>
              </a:solidFill>
            </a:endParaRPr>
          </a:p>
          <a:p>
            <a:r>
              <a:rPr lang="en-US" dirty="0">
                <a:solidFill>
                  <a:schemeClr val="tx2">
                    <a:lumMod val="20000"/>
                    <a:lumOff val="80000"/>
                  </a:schemeClr>
                </a:solidFill>
              </a:rPr>
              <a:t>‣ </a:t>
            </a:r>
            <a:r>
              <a:rPr lang="en-US" dirty="0" err="1">
                <a:solidFill>
                  <a:schemeClr val="tx2">
                    <a:lumMod val="20000"/>
                    <a:lumOff val="80000"/>
                  </a:schemeClr>
                </a:solidFill>
              </a:rPr>
              <a:t>Poznanie</a:t>
            </a:r>
            <a:r>
              <a:rPr lang="en-US" dirty="0">
                <a:solidFill>
                  <a:schemeClr val="tx2">
                    <a:lumMod val="20000"/>
                    <a:lumOff val="80000"/>
                  </a:schemeClr>
                </a:solidFill>
              </a:rPr>
              <a:t> </a:t>
            </a:r>
            <a:r>
              <a:rPr lang="en-US" dirty="0" err="1">
                <a:solidFill>
                  <a:schemeClr val="tx2">
                    <a:lumMod val="20000"/>
                    <a:lumOff val="80000"/>
                  </a:schemeClr>
                </a:solidFill>
              </a:rPr>
              <a:t>osoby</a:t>
            </a:r>
            <a:r>
              <a:rPr lang="en-US" dirty="0">
                <a:solidFill>
                  <a:schemeClr val="tx2">
                    <a:lumMod val="20000"/>
                    <a:lumOff val="80000"/>
                  </a:schemeClr>
                </a:solidFill>
              </a:rPr>
              <a:t> (</a:t>
            </a:r>
            <a:r>
              <a:rPr lang="en-US" dirty="0" err="1">
                <a:solidFill>
                  <a:schemeClr val="tx2">
                    <a:lumMod val="20000"/>
                    <a:lumOff val="80000"/>
                  </a:schemeClr>
                </a:solidFill>
              </a:rPr>
              <a:t>zrkadlo</a:t>
            </a:r>
            <a:r>
              <a:rPr lang="en-US" dirty="0">
                <a:solidFill>
                  <a:schemeClr val="tx2">
                    <a:lumMod val="20000"/>
                    <a:lumOff val="80000"/>
                  </a:schemeClr>
                </a:solidFill>
              </a:rPr>
              <a:t>), </a:t>
            </a:r>
            <a:r>
              <a:rPr lang="en-US" dirty="0" err="1">
                <a:solidFill>
                  <a:schemeClr val="tx2">
                    <a:lumMod val="20000"/>
                    <a:lumOff val="80000"/>
                  </a:schemeClr>
                </a:solidFill>
              </a:rPr>
              <a:t>Predpokladanie</a:t>
            </a:r>
            <a:r>
              <a:rPr lang="en-US" dirty="0">
                <a:solidFill>
                  <a:schemeClr val="tx2">
                    <a:lumMod val="20000"/>
                    <a:lumOff val="80000"/>
                  </a:schemeClr>
                </a:solidFill>
              </a:rPr>
              <a:t> </a:t>
            </a:r>
            <a:r>
              <a:rPr lang="en-US" dirty="0" err="1">
                <a:solidFill>
                  <a:schemeClr val="tx2">
                    <a:lumMod val="20000"/>
                    <a:lumOff val="80000"/>
                  </a:schemeClr>
                </a:solidFill>
              </a:rPr>
              <a:t>situácií</a:t>
            </a:r>
            <a:r>
              <a:rPr lang="en-US" dirty="0">
                <a:solidFill>
                  <a:schemeClr val="tx2">
                    <a:lumMod val="20000"/>
                    <a:lumOff val="80000"/>
                  </a:schemeClr>
                </a:solidFill>
              </a:rPr>
              <a:t> </a:t>
            </a:r>
          </a:p>
          <a:p>
            <a:endParaRPr lang="en-US" dirty="0">
              <a:solidFill>
                <a:schemeClr val="tx2">
                  <a:lumMod val="20000"/>
                  <a:lumOff val="80000"/>
                </a:schemeClr>
              </a:solidFill>
            </a:endParaRPr>
          </a:p>
          <a:p>
            <a:r>
              <a:rPr lang="en-US" dirty="0">
                <a:solidFill>
                  <a:schemeClr val="tx2">
                    <a:lumMod val="20000"/>
                    <a:lumOff val="80000"/>
                  </a:schemeClr>
                </a:solidFill>
              </a:rPr>
              <a:t>‣ </a:t>
            </a:r>
            <a:r>
              <a:rPr lang="en-US" dirty="0" err="1">
                <a:solidFill>
                  <a:schemeClr val="tx2">
                    <a:lumMod val="20000"/>
                    <a:lumOff val="80000"/>
                  </a:schemeClr>
                </a:solidFill>
              </a:rPr>
              <a:t>Dotyky</a:t>
            </a:r>
            <a:r>
              <a:rPr lang="en-US" dirty="0">
                <a:solidFill>
                  <a:schemeClr val="tx2">
                    <a:lumMod val="20000"/>
                    <a:lumOff val="80000"/>
                  </a:schemeClr>
                </a:solidFill>
              </a:rPr>
              <a:t> (</a:t>
            </a:r>
            <a:r>
              <a:rPr lang="en-US" dirty="0" err="1">
                <a:solidFill>
                  <a:schemeClr val="tx2">
                    <a:lumMod val="20000"/>
                    <a:lumOff val="80000"/>
                  </a:schemeClr>
                </a:solidFill>
              </a:rPr>
              <a:t>krátke</a:t>
            </a:r>
            <a:r>
              <a:rPr lang="en-US" dirty="0">
                <a:solidFill>
                  <a:schemeClr val="tx2">
                    <a:lumMod val="20000"/>
                    <a:lumOff val="80000"/>
                  </a:schemeClr>
                </a:solidFill>
              </a:rPr>
              <a:t> a </a:t>
            </a:r>
            <a:r>
              <a:rPr lang="en-US" dirty="0" err="1">
                <a:solidFill>
                  <a:schemeClr val="tx2">
                    <a:lumMod val="20000"/>
                    <a:lumOff val="80000"/>
                  </a:schemeClr>
                </a:solidFill>
              </a:rPr>
              <a:t>častejšie</a:t>
            </a:r>
            <a:r>
              <a:rPr lang="en-US" dirty="0">
                <a:solidFill>
                  <a:schemeClr val="tx2">
                    <a:lumMod val="20000"/>
                    <a:lumOff val="80000"/>
                  </a:schemeClr>
                </a:solidFill>
              </a:rPr>
              <a:t>) </a:t>
            </a:r>
            <a:r>
              <a:rPr lang="en-US" dirty="0" err="1">
                <a:solidFill>
                  <a:schemeClr val="tx2">
                    <a:lumMod val="20000"/>
                    <a:lumOff val="80000"/>
                  </a:schemeClr>
                </a:solidFill>
              </a:rPr>
              <a:t>vkladanie</a:t>
            </a:r>
            <a:r>
              <a:rPr lang="en-US" dirty="0">
                <a:solidFill>
                  <a:schemeClr val="tx2">
                    <a:lumMod val="20000"/>
                    <a:lumOff val="80000"/>
                  </a:schemeClr>
                </a:solidFill>
              </a:rPr>
              <a:t> </a:t>
            </a:r>
            <a:r>
              <a:rPr lang="en-US" dirty="0" err="1">
                <a:solidFill>
                  <a:schemeClr val="tx2">
                    <a:lumMod val="20000"/>
                    <a:lumOff val="80000"/>
                  </a:schemeClr>
                </a:solidFill>
              </a:rPr>
              <a:t>ruky</a:t>
            </a:r>
            <a:r>
              <a:rPr lang="en-US" dirty="0">
                <a:solidFill>
                  <a:schemeClr val="tx2">
                    <a:lumMod val="20000"/>
                    <a:lumOff val="80000"/>
                  </a:schemeClr>
                </a:solidFill>
              </a:rPr>
              <a:t> do </a:t>
            </a:r>
            <a:r>
              <a:rPr lang="en-US" dirty="0" err="1">
                <a:solidFill>
                  <a:schemeClr val="tx2">
                    <a:lumMod val="20000"/>
                    <a:lumOff val="80000"/>
                  </a:schemeClr>
                </a:solidFill>
              </a:rPr>
              <a:t>ruky</a:t>
            </a:r>
            <a:r>
              <a:rPr lang="en-US" dirty="0">
                <a:solidFill>
                  <a:schemeClr val="tx2">
                    <a:lumMod val="20000"/>
                    <a:lumOff val="80000"/>
                  </a:schemeClr>
                </a:solidFill>
              </a:rPr>
              <a:t>, </a:t>
            </a:r>
            <a:r>
              <a:rPr lang="en-US" dirty="0" err="1">
                <a:solidFill>
                  <a:schemeClr val="tx2">
                    <a:lumMod val="20000"/>
                    <a:lumOff val="80000"/>
                  </a:schemeClr>
                </a:solidFill>
              </a:rPr>
              <a:t>pokladanie</a:t>
            </a:r>
            <a:r>
              <a:rPr lang="en-US" dirty="0">
                <a:solidFill>
                  <a:schemeClr val="tx2">
                    <a:lumMod val="20000"/>
                    <a:lumOff val="80000"/>
                  </a:schemeClr>
                </a:solidFill>
              </a:rPr>
              <a:t> </a:t>
            </a:r>
            <a:r>
              <a:rPr lang="en-US" dirty="0" err="1">
                <a:solidFill>
                  <a:schemeClr val="tx2">
                    <a:lumMod val="20000"/>
                    <a:lumOff val="80000"/>
                  </a:schemeClr>
                </a:solidFill>
              </a:rPr>
              <a:t>hlavy</a:t>
            </a:r>
            <a:r>
              <a:rPr lang="en-US" dirty="0">
                <a:solidFill>
                  <a:schemeClr val="tx2">
                    <a:lumMod val="20000"/>
                    <a:lumOff val="80000"/>
                  </a:schemeClr>
                </a:solidFill>
              </a:rPr>
              <a:t> do </a:t>
            </a:r>
            <a:r>
              <a:rPr lang="en-US" dirty="0" err="1">
                <a:solidFill>
                  <a:schemeClr val="tx2">
                    <a:lumMod val="20000"/>
                    <a:lumOff val="80000"/>
                  </a:schemeClr>
                </a:solidFill>
              </a:rPr>
              <a:t>lona</a:t>
            </a:r>
            <a:r>
              <a:rPr lang="en-US" dirty="0">
                <a:solidFill>
                  <a:schemeClr val="tx2">
                    <a:lumMod val="20000"/>
                    <a:lumOff val="80000"/>
                  </a:schemeClr>
                </a:solidFill>
              </a:rPr>
              <a:t> – </a:t>
            </a:r>
            <a:r>
              <a:rPr lang="en-US" dirty="0" err="1">
                <a:solidFill>
                  <a:schemeClr val="tx2">
                    <a:lumMod val="20000"/>
                    <a:lumOff val="80000"/>
                  </a:schemeClr>
                </a:solidFill>
              </a:rPr>
              <a:t>pocit</a:t>
            </a:r>
            <a:r>
              <a:rPr lang="en-US" dirty="0">
                <a:solidFill>
                  <a:schemeClr val="tx2">
                    <a:lumMod val="20000"/>
                    <a:lumOff val="80000"/>
                  </a:schemeClr>
                </a:solidFill>
              </a:rPr>
              <a:t> </a:t>
            </a:r>
            <a:r>
              <a:rPr lang="en-US" dirty="0" err="1">
                <a:solidFill>
                  <a:schemeClr val="tx2">
                    <a:lumMod val="20000"/>
                    <a:lumOff val="80000"/>
                  </a:schemeClr>
                </a:solidFill>
              </a:rPr>
              <a:t>dôvery</a:t>
            </a:r>
            <a:r>
              <a:rPr lang="en-US" dirty="0">
                <a:solidFill>
                  <a:schemeClr val="tx2">
                    <a:lumMod val="20000"/>
                    <a:lumOff val="80000"/>
                  </a:schemeClr>
                </a:solidFill>
              </a:rPr>
              <a:t> </a:t>
            </a:r>
            <a:r>
              <a:rPr lang="en-US" dirty="0" err="1">
                <a:solidFill>
                  <a:schemeClr val="tx2">
                    <a:lumMod val="20000"/>
                    <a:lumOff val="80000"/>
                  </a:schemeClr>
                </a:solidFill>
              </a:rPr>
              <a:t>alebo</a:t>
            </a:r>
            <a:r>
              <a:rPr lang="en-US" dirty="0">
                <a:solidFill>
                  <a:schemeClr val="tx2">
                    <a:lumMod val="20000"/>
                    <a:lumOff val="80000"/>
                  </a:schemeClr>
                </a:solidFill>
              </a:rPr>
              <a:t> </a:t>
            </a:r>
            <a:r>
              <a:rPr lang="en-US" dirty="0" err="1">
                <a:solidFill>
                  <a:schemeClr val="tx2">
                    <a:lumMod val="20000"/>
                    <a:lumOff val="80000"/>
                  </a:schemeClr>
                </a:solidFill>
              </a:rPr>
              <a:t>sexuálny</a:t>
            </a:r>
            <a:r>
              <a:rPr lang="en-US" dirty="0">
                <a:solidFill>
                  <a:schemeClr val="tx2">
                    <a:lumMod val="20000"/>
                    <a:lumOff val="80000"/>
                  </a:schemeClr>
                </a:solidFill>
              </a:rPr>
              <a:t> </a:t>
            </a:r>
            <a:r>
              <a:rPr lang="en-US" dirty="0" err="1">
                <a:solidFill>
                  <a:schemeClr val="tx2">
                    <a:lumMod val="20000"/>
                    <a:lumOff val="80000"/>
                  </a:schemeClr>
                </a:solidFill>
              </a:rPr>
              <a:t>podtón</a:t>
            </a:r>
            <a:r>
              <a:rPr lang="en-US" dirty="0">
                <a:solidFill>
                  <a:schemeClr val="tx2">
                    <a:lumMod val="20000"/>
                    <a:lumOff val="80000"/>
                  </a:schemeClr>
                </a:solidFill>
              </a:rPr>
              <a:t>? , </a:t>
            </a:r>
            <a:r>
              <a:rPr lang="en-US" dirty="0" err="1">
                <a:solidFill>
                  <a:schemeClr val="tx2">
                    <a:lumMod val="20000"/>
                    <a:lumOff val="80000"/>
                  </a:schemeClr>
                </a:solidFill>
              </a:rPr>
              <a:t>vlastné</a:t>
            </a:r>
            <a:r>
              <a:rPr lang="en-US" dirty="0">
                <a:solidFill>
                  <a:schemeClr val="tx2">
                    <a:lumMod val="20000"/>
                    <a:lumOff val="80000"/>
                  </a:schemeClr>
                </a:solidFill>
              </a:rPr>
              <a:t> </a:t>
            </a:r>
            <a:r>
              <a:rPr lang="en-US" dirty="0" err="1">
                <a:solidFill>
                  <a:schemeClr val="tx2">
                    <a:lumMod val="20000"/>
                    <a:lumOff val="80000"/>
                  </a:schemeClr>
                </a:solidFill>
              </a:rPr>
              <a:t>telo</a:t>
            </a:r>
            <a:endParaRPr lang="en-US" dirty="0">
              <a:solidFill>
                <a:schemeClr val="tx2">
                  <a:lumMod val="20000"/>
                  <a:lumOff val="80000"/>
                </a:schemeClr>
              </a:solidFill>
            </a:endParaRPr>
          </a:p>
          <a:p>
            <a:r>
              <a:rPr lang="en-US" dirty="0" err="1">
                <a:solidFill>
                  <a:schemeClr val="tx2">
                    <a:lumMod val="20000"/>
                    <a:lumOff val="80000"/>
                  </a:schemeClr>
                </a:solidFill>
              </a:rPr>
              <a:t>objatia</a:t>
            </a:r>
            <a:r>
              <a:rPr lang="en-US" dirty="0">
                <a:solidFill>
                  <a:schemeClr val="tx2">
                    <a:lumMod val="20000"/>
                    <a:lumOff val="80000"/>
                  </a:schemeClr>
                </a:solidFill>
              </a:rPr>
              <a:t> </a:t>
            </a:r>
            <a:r>
              <a:rPr lang="en-US" dirty="0" err="1">
                <a:solidFill>
                  <a:schemeClr val="tx2">
                    <a:lumMod val="20000"/>
                    <a:lumOff val="80000"/>
                  </a:schemeClr>
                </a:solidFill>
              </a:rPr>
              <a:t>príbeh</a:t>
            </a:r>
            <a:r>
              <a:rPr lang="en-US" dirty="0">
                <a:solidFill>
                  <a:schemeClr val="tx2">
                    <a:lumMod val="20000"/>
                    <a:lumOff val="80000"/>
                  </a:schemeClr>
                </a:solidFill>
              </a:rPr>
              <a:t> </a:t>
            </a:r>
            <a:r>
              <a:rPr lang="en-US" dirty="0" err="1">
                <a:solidFill>
                  <a:schemeClr val="tx2">
                    <a:lumMod val="20000"/>
                    <a:lumOff val="80000"/>
                  </a:schemeClr>
                </a:solidFill>
              </a:rPr>
              <a:t>rodič</a:t>
            </a:r>
            <a:r>
              <a:rPr lang="en-US" dirty="0">
                <a:solidFill>
                  <a:schemeClr val="tx2">
                    <a:lumMod val="20000"/>
                    <a:lumOff val="80000"/>
                  </a:schemeClr>
                </a:solidFill>
              </a:rPr>
              <a:t>, </a:t>
            </a:r>
            <a:r>
              <a:rPr lang="en-US" dirty="0" err="1">
                <a:solidFill>
                  <a:schemeClr val="tx2">
                    <a:lumMod val="20000"/>
                    <a:lumOff val="80000"/>
                  </a:schemeClr>
                </a:solidFill>
              </a:rPr>
              <a:t>pozdravy</a:t>
            </a:r>
            <a:r>
              <a:rPr lang="en-US" dirty="0">
                <a:solidFill>
                  <a:schemeClr val="tx2">
                    <a:lumMod val="20000"/>
                    <a:lumOff val="80000"/>
                  </a:schemeClr>
                </a:solidFill>
              </a:rPr>
              <a:t> – </a:t>
            </a:r>
            <a:r>
              <a:rPr lang="en-US" dirty="0" err="1">
                <a:solidFill>
                  <a:schemeClr val="tx2">
                    <a:lumMod val="20000"/>
                    <a:lumOff val="80000"/>
                  </a:schemeClr>
                </a:solidFill>
              </a:rPr>
              <a:t>priateľka</a:t>
            </a:r>
            <a:r>
              <a:rPr lang="en-US" dirty="0">
                <a:solidFill>
                  <a:schemeClr val="tx2">
                    <a:lumMod val="20000"/>
                    <a:lumOff val="80000"/>
                  </a:schemeClr>
                </a:solidFill>
              </a:rPr>
              <a:t> - </a:t>
            </a:r>
            <a:r>
              <a:rPr lang="en-US" dirty="0" err="1">
                <a:solidFill>
                  <a:schemeClr val="tx2">
                    <a:lumMod val="20000"/>
                    <a:lumOff val="80000"/>
                  </a:schemeClr>
                </a:solidFill>
              </a:rPr>
              <a:t>učiteľka</a:t>
            </a:r>
            <a:r>
              <a:rPr lang="en-US" dirty="0">
                <a:solidFill>
                  <a:schemeClr val="tx2">
                    <a:lumMod val="20000"/>
                    <a:lumOff val="80000"/>
                  </a:schemeClr>
                </a:solidFill>
              </a:rPr>
              <a:t>…)</a:t>
            </a:r>
          </a:p>
          <a:p>
            <a:endParaRPr lang="en-US" dirty="0">
              <a:solidFill>
                <a:schemeClr val="tx2">
                  <a:lumMod val="20000"/>
                  <a:lumOff val="80000"/>
                </a:schemeClr>
              </a:solidFill>
            </a:endParaRPr>
          </a:p>
          <a:p>
            <a:endParaRPr lang="en-US" dirty="0">
              <a:solidFill>
                <a:schemeClr val="tx2">
                  <a:lumMod val="20000"/>
                  <a:lumOff val="80000"/>
                </a:schemeClr>
              </a:solidFill>
            </a:endParaRPr>
          </a:p>
          <a:p>
            <a:endParaRPr lang="en-US" dirty="0">
              <a:solidFill>
                <a:schemeClr val="tx2">
                  <a:lumMod val="20000"/>
                  <a:lumOff val="80000"/>
                </a:schemeClr>
              </a:solidFill>
            </a:endParaRPr>
          </a:p>
          <a:p>
            <a:endParaRPr dirty="0">
              <a:solidFill>
                <a:schemeClr val="tx2">
                  <a:lumMod val="20000"/>
                  <a:lumOff val="80000"/>
                </a:schemeClr>
              </a:solidFill>
            </a:endParaRPr>
          </a:p>
        </p:txBody>
      </p:sp>
    </p:spTree>
    <p:extLst>
      <p:ext uri="{BB962C8B-B14F-4D97-AF65-F5344CB8AC3E}">
        <p14:creationId xmlns:p14="http://schemas.microsoft.com/office/powerpoint/2010/main" val="12738365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ext Placeholder 15"/>
          <p:cNvSpPr txBox="1"/>
          <p:nvPr/>
        </p:nvSpPr>
        <p:spPr>
          <a:xfrm>
            <a:off x="1241645" y="942006"/>
            <a:ext cx="9872359" cy="106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defRPr sz="4300" b="1">
                <a:solidFill>
                  <a:schemeClr val="accent3">
                    <a:satOff val="-31066"/>
                    <a:lumOff val="16127"/>
                  </a:schemeClr>
                </a:solidFill>
                <a:latin typeface="+mj-lt"/>
                <a:ea typeface="+mj-ea"/>
                <a:cs typeface="+mj-cs"/>
                <a:sym typeface="Calibri"/>
              </a:defRPr>
            </a:lvl1pPr>
          </a:lstStyle>
          <a:p>
            <a:r>
              <a:rPr dirty="0">
                <a:solidFill>
                  <a:schemeClr val="tx1"/>
                </a:solidFill>
              </a:rPr>
              <a:t>6 </a:t>
            </a:r>
            <a:r>
              <a:rPr dirty="0" err="1">
                <a:solidFill>
                  <a:schemeClr val="tx1"/>
                </a:solidFill>
              </a:rPr>
              <a:t>kľúčových</a:t>
            </a:r>
            <a:r>
              <a:rPr dirty="0">
                <a:solidFill>
                  <a:schemeClr val="tx1"/>
                </a:solidFill>
              </a:rPr>
              <a:t> </a:t>
            </a:r>
            <a:r>
              <a:rPr dirty="0" err="1">
                <a:solidFill>
                  <a:schemeClr val="tx1"/>
                </a:solidFill>
              </a:rPr>
              <a:t>poznatkov</a:t>
            </a:r>
            <a:r>
              <a:rPr dirty="0">
                <a:solidFill>
                  <a:schemeClr val="tx1"/>
                </a:solidFill>
              </a:rPr>
              <a:t> zo </a:t>
            </a:r>
            <a:r>
              <a:rPr dirty="0" err="1">
                <a:solidFill>
                  <a:schemeClr val="tx1"/>
                </a:solidFill>
              </a:rPr>
              <a:t>školenia</a:t>
            </a:r>
            <a:endParaRPr dirty="0">
              <a:solidFill>
                <a:schemeClr val="tx1"/>
              </a:solidFill>
            </a:endParaRPr>
          </a:p>
        </p:txBody>
      </p:sp>
      <p:sp>
        <p:nvSpPr>
          <p:cNvPr id="395" name="BUDETE……..…"/>
          <p:cNvSpPr txBox="1">
            <a:spLocks noGrp="1"/>
          </p:cNvSpPr>
          <p:nvPr>
            <p:ph type="body" idx="1"/>
          </p:nvPr>
        </p:nvSpPr>
        <p:spPr>
          <a:xfrm>
            <a:off x="1241645" y="1809946"/>
            <a:ext cx="10950355" cy="4967926"/>
          </a:xfrm>
          <a:prstGeom prst="rect">
            <a:avLst/>
          </a:prstGeom>
        </p:spPr>
        <p:txBody>
          <a:bodyPr lIns="25400" tIns="25400" rIns="25400" bIns="25400">
            <a:normAutofit lnSpcReduction="10000"/>
          </a:bodyPr>
          <a:lstStyle/>
          <a:p>
            <a:pPr defTabSz="329184">
              <a:spcBef>
                <a:spcPts val="0"/>
              </a:spcBef>
              <a:defRPr sz="2400" b="1" cap="none">
                <a:solidFill>
                  <a:schemeClr val="accent3"/>
                </a:solidFill>
                <a:latin typeface="+mj-lt"/>
                <a:ea typeface="+mj-ea"/>
                <a:cs typeface="+mj-cs"/>
                <a:sym typeface="Calibri"/>
              </a:defRPr>
            </a:pPr>
            <a:r>
              <a:rPr u="sng" dirty="0"/>
              <a:t>BUDE</a:t>
            </a:r>
            <a:r>
              <a:rPr lang="en-US" u="sng" dirty="0"/>
              <a:t>TE VEDIEŤ :</a:t>
            </a:r>
            <a:endParaRPr u="sng" dirty="0"/>
          </a:p>
          <a:p>
            <a:pPr defTabSz="329184">
              <a:spcBef>
                <a:spcPts val="0"/>
              </a:spcBef>
              <a:defRPr sz="2400" b="1" cap="none">
                <a:solidFill>
                  <a:schemeClr val="accent3"/>
                </a:solidFill>
                <a:latin typeface="+mj-lt"/>
                <a:ea typeface="+mj-ea"/>
                <a:cs typeface="+mj-cs"/>
                <a:sym typeface="Calibri"/>
              </a:defRPr>
            </a:pPr>
            <a:r>
              <a:rPr dirty="0"/>
              <a:t>1. </a:t>
            </a:r>
            <a:r>
              <a:rPr dirty="0" err="1"/>
              <a:t>Zabezpeč</a:t>
            </a:r>
            <a:r>
              <a:rPr lang="en-US" dirty="0" err="1"/>
              <a:t>iť</a:t>
            </a:r>
            <a:r>
              <a:rPr lang="en-US" dirty="0"/>
              <a:t>,</a:t>
            </a:r>
            <a:r>
              <a:rPr dirty="0"/>
              <a:t> aby </a:t>
            </a:r>
            <a:r>
              <a:rPr dirty="0" err="1"/>
              <a:t>každý</a:t>
            </a:r>
            <a:r>
              <a:rPr dirty="0"/>
              <a:t> mal </a:t>
            </a:r>
            <a:r>
              <a:rPr dirty="0" err="1"/>
              <a:t>možnosť</a:t>
            </a:r>
            <a:r>
              <a:rPr dirty="0"/>
              <a:t> </a:t>
            </a:r>
            <a:r>
              <a:rPr dirty="0" err="1"/>
              <a:t>vyjadriť</a:t>
            </a:r>
            <a:r>
              <a:rPr dirty="0"/>
              <a:t> </a:t>
            </a:r>
            <a:r>
              <a:rPr dirty="0" err="1"/>
              <a:t>svoj</a:t>
            </a:r>
            <a:r>
              <a:rPr dirty="0"/>
              <a:t> </a:t>
            </a:r>
            <a:r>
              <a:rPr dirty="0" err="1"/>
              <a:t>názor</a:t>
            </a:r>
            <a:r>
              <a:rPr dirty="0"/>
              <a:t> a </a:t>
            </a:r>
            <a:r>
              <a:rPr dirty="0" err="1"/>
              <a:t>cítil</a:t>
            </a:r>
            <a:r>
              <a:rPr dirty="0"/>
              <a:t> </a:t>
            </a:r>
            <a:r>
              <a:rPr dirty="0" err="1"/>
              <a:t>sa</a:t>
            </a:r>
            <a:r>
              <a:rPr lang="en-US" dirty="0"/>
              <a:t> </a:t>
            </a:r>
            <a:r>
              <a:rPr dirty="0" err="1"/>
              <a:t>bezpečne</a:t>
            </a:r>
            <a:r>
              <a:rPr dirty="0"/>
              <a:t> </a:t>
            </a:r>
            <a:r>
              <a:rPr dirty="0" err="1"/>
              <a:t>pri</a:t>
            </a:r>
            <a:r>
              <a:rPr dirty="0"/>
              <a:t> </a:t>
            </a:r>
            <a:r>
              <a:rPr dirty="0" err="1"/>
              <a:t>zdieľaní</a:t>
            </a:r>
            <a:r>
              <a:rPr dirty="0"/>
              <a:t> </a:t>
            </a:r>
            <a:r>
              <a:rPr dirty="0" err="1"/>
              <a:t>svojich</a:t>
            </a:r>
            <a:r>
              <a:rPr dirty="0"/>
              <a:t> </a:t>
            </a:r>
            <a:r>
              <a:rPr dirty="0" err="1"/>
              <a:t>obáv</a:t>
            </a:r>
            <a:r>
              <a:rPr dirty="0"/>
              <a:t>.</a:t>
            </a:r>
            <a:endParaRPr lang="en-US" dirty="0"/>
          </a:p>
          <a:p>
            <a:pPr defTabSz="329184">
              <a:spcBef>
                <a:spcPts val="0"/>
              </a:spcBef>
              <a:defRPr sz="2400" b="1" cap="none">
                <a:solidFill>
                  <a:schemeClr val="accent3"/>
                </a:solidFill>
                <a:latin typeface="+mj-lt"/>
                <a:ea typeface="+mj-ea"/>
                <a:cs typeface="+mj-cs"/>
                <a:sym typeface="Calibri"/>
              </a:defRPr>
            </a:pPr>
            <a:endParaRPr dirty="0"/>
          </a:p>
          <a:p>
            <a:pPr defTabSz="329184">
              <a:spcBef>
                <a:spcPts val="0"/>
              </a:spcBef>
              <a:defRPr sz="2400" b="1" cap="none">
                <a:solidFill>
                  <a:schemeClr val="accent3"/>
                </a:solidFill>
                <a:latin typeface="+mj-lt"/>
                <a:ea typeface="+mj-ea"/>
                <a:cs typeface="+mj-cs"/>
                <a:sym typeface="Calibri"/>
              </a:defRPr>
            </a:pPr>
            <a:r>
              <a:rPr dirty="0"/>
              <a:t>2. </a:t>
            </a:r>
            <a:r>
              <a:rPr dirty="0" err="1"/>
              <a:t>Rozlišovať</a:t>
            </a:r>
            <a:r>
              <a:rPr dirty="0"/>
              <a:t> </a:t>
            </a:r>
            <a:r>
              <a:rPr dirty="0" err="1"/>
              <a:t>medzi</a:t>
            </a:r>
            <a:r>
              <a:rPr dirty="0"/>
              <a:t> </a:t>
            </a:r>
            <a:r>
              <a:rPr dirty="0" err="1"/>
              <a:t>zdravými</a:t>
            </a:r>
            <a:r>
              <a:rPr dirty="0"/>
              <a:t> </a:t>
            </a:r>
            <a:r>
              <a:rPr dirty="0" err="1"/>
              <a:t>prejavmi</a:t>
            </a:r>
            <a:r>
              <a:rPr dirty="0"/>
              <a:t> </a:t>
            </a:r>
            <a:r>
              <a:rPr dirty="0" err="1"/>
              <a:t>emócií</a:t>
            </a:r>
            <a:r>
              <a:rPr lang="en-US" dirty="0"/>
              <a:t>,</a:t>
            </a:r>
            <a:r>
              <a:rPr dirty="0"/>
              <a:t> </a:t>
            </a:r>
            <a:r>
              <a:rPr dirty="0" err="1"/>
              <a:t>alebo</a:t>
            </a:r>
            <a:r>
              <a:rPr dirty="0"/>
              <a:t> </a:t>
            </a:r>
            <a:r>
              <a:rPr dirty="0" err="1"/>
              <a:t>náklonnosti</a:t>
            </a:r>
            <a:r>
              <a:rPr dirty="0"/>
              <a:t> a </a:t>
            </a:r>
            <a:r>
              <a:rPr dirty="0" err="1"/>
              <a:t>nezdravými</a:t>
            </a:r>
            <a:r>
              <a:rPr dirty="0"/>
              <a:t>.</a:t>
            </a:r>
          </a:p>
          <a:p>
            <a:pPr defTabSz="329184">
              <a:spcBef>
                <a:spcPts val="0"/>
              </a:spcBef>
              <a:defRPr sz="2400" b="1" cap="none">
                <a:solidFill>
                  <a:schemeClr val="accent3"/>
                </a:solidFill>
                <a:latin typeface="+mj-lt"/>
                <a:ea typeface="+mj-ea"/>
                <a:cs typeface="+mj-cs"/>
                <a:sym typeface="Calibri"/>
              </a:defRPr>
            </a:pPr>
            <a:endParaRPr lang="en-US" dirty="0"/>
          </a:p>
          <a:p>
            <a:pPr defTabSz="329184">
              <a:spcBef>
                <a:spcPts val="0"/>
              </a:spcBef>
              <a:defRPr sz="2400" b="1" cap="none">
                <a:solidFill>
                  <a:schemeClr val="accent3"/>
                </a:solidFill>
                <a:latin typeface="+mj-lt"/>
                <a:ea typeface="+mj-ea"/>
                <a:cs typeface="+mj-cs"/>
                <a:sym typeface="Calibri"/>
              </a:defRPr>
            </a:pPr>
            <a:r>
              <a:rPr dirty="0"/>
              <a:t>3. </a:t>
            </a:r>
            <a:r>
              <a:rPr lang="en-US" dirty="0" err="1"/>
              <a:t>Rozoznať</a:t>
            </a:r>
            <a:r>
              <a:rPr lang="en-US" dirty="0"/>
              <a:t> a </a:t>
            </a:r>
            <a:r>
              <a:rPr lang="en-US" dirty="0" err="1"/>
              <a:t>pozorovať</a:t>
            </a:r>
            <a:r>
              <a:rPr lang="en-US" dirty="0"/>
              <a:t> </a:t>
            </a:r>
            <a:r>
              <a:rPr dirty="0" err="1"/>
              <a:t>interakci</a:t>
            </a:r>
            <a:r>
              <a:rPr lang="en-US" dirty="0" err="1"/>
              <a:t>e</a:t>
            </a:r>
            <a:r>
              <a:rPr dirty="0"/>
              <a:t> </a:t>
            </a:r>
            <a:r>
              <a:rPr dirty="0" err="1"/>
              <a:t>jeden</a:t>
            </a:r>
            <a:r>
              <a:rPr dirty="0"/>
              <a:t> na </a:t>
            </a:r>
            <a:r>
              <a:rPr dirty="0" err="1"/>
              <a:t>jedného</a:t>
            </a:r>
            <a:r>
              <a:rPr lang="en-US" dirty="0"/>
              <a:t> a </a:t>
            </a:r>
            <a:r>
              <a:rPr lang="en-US" dirty="0" err="1"/>
              <a:t>vedieť</a:t>
            </a:r>
            <a:r>
              <a:rPr lang="en-US" dirty="0"/>
              <a:t> ich </a:t>
            </a:r>
            <a:r>
              <a:rPr lang="en-US" dirty="0" err="1"/>
              <a:t>prerušiť</a:t>
            </a:r>
            <a:r>
              <a:rPr dirty="0"/>
              <a:t>.</a:t>
            </a:r>
          </a:p>
          <a:p>
            <a:pPr defTabSz="329184">
              <a:spcBef>
                <a:spcPts val="0"/>
              </a:spcBef>
              <a:defRPr sz="2400" b="1" cap="none">
                <a:solidFill>
                  <a:schemeClr val="accent3"/>
                </a:solidFill>
                <a:latin typeface="+mj-lt"/>
                <a:ea typeface="+mj-ea"/>
                <a:cs typeface="+mj-cs"/>
                <a:sym typeface="Calibri"/>
              </a:defRPr>
            </a:pPr>
            <a:endParaRPr lang="en-US" dirty="0"/>
          </a:p>
          <a:p>
            <a:pPr defTabSz="329184">
              <a:spcBef>
                <a:spcPts val="0"/>
              </a:spcBef>
              <a:defRPr sz="2400" b="1" cap="none">
                <a:solidFill>
                  <a:schemeClr val="accent3"/>
                </a:solidFill>
                <a:latin typeface="+mj-lt"/>
                <a:ea typeface="+mj-ea"/>
                <a:cs typeface="+mj-cs"/>
                <a:sym typeface="Calibri"/>
              </a:defRPr>
            </a:pPr>
            <a:r>
              <a:rPr dirty="0"/>
              <a:t>4. </a:t>
            </a:r>
            <a:r>
              <a:rPr lang="en-US" dirty="0" err="1"/>
              <a:t>R</a:t>
            </a:r>
            <a:r>
              <a:rPr dirty="0" err="1"/>
              <a:t>ozpoznávať</a:t>
            </a:r>
            <a:r>
              <a:rPr dirty="0"/>
              <a:t> </a:t>
            </a:r>
            <a:r>
              <a:rPr dirty="0" err="1"/>
              <a:t>správanie</a:t>
            </a:r>
            <a:r>
              <a:rPr dirty="0"/>
              <a:t>, </a:t>
            </a:r>
            <a:r>
              <a:rPr dirty="0" err="1"/>
              <a:t>ktoré</a:t>
            </a:r>
            <a:r>
              <a:rPr dirty="0"/>
              <a:t> </a:t>
            </a:r>
            <a:r>
              <a:rPr dirty="0" err="1"/>
              <a:t>môže</a:t>
            </a:r>
            <a:r>
              <a:rPr dirty="0"/>
              <a:t> </a:t>
            </a:r>
            <a:r>
              <a:rPr dirty="0" err="1"/>
              <a:t>naznačovať</a:t>
            </a:r>
            <a:r>
              <a:rPr dirty="0"/>
              <a:t> </a:t>
            </a:r>
            <a:r>
              <a:rPr dirty="0" err="1"/>
              <a:t>zneužívanie</a:t>
            </a:r>
            <a:r>
              <a:rPr lang="en-US" dirty="0"/>
              <a:t>,</a:t>
            </a:r>
            <a:r>
              <a:rPr dirty="0"/>
              <a:t> </a:t>
            </a:r>
            <a:r>
              <a:rPr dirty="0" err="1"/>
              <a:t>alebo</a:t>
            </a:r>
            <a:r>
              <a:rPr dirty="0"/>
              <a:t> </a:t>
            </a:r>
            <a:r>
              <a:rPr dirty="0" err="1"/>
              <a:t>nevhodné</a:t>
            </a:r>
            <a:r>
              <a:rPr dirty="0"/>
              <a:t> </a:t>
            </a:r>
            <a:r>
              <a:rPr dirty="0" err="1"/>
              <a:t>správanie</a:t>
            </a:r>
            <a:r>
              <a:rPr dirty="0"/>
              <a:t>.</a:t>
            </a:r>
          </a:p>
          <a:p>
            <a:pPr defTabSz="329184">
              <a:spcBef>
                <a:spcPts val="0"/>
              </a:spcBef>
              <a:defRPr sz="2400" b="1" cap="none">
                <a:solidFill>
                  <a:schemeClr val="accent3"/>
                </a:solidFill>
                <a:latin typeface="+mj-lt"/>
                <a:ea typeface="+mj-ea"/>
                <a:cs typeface="+mj-cs"/>
                <a:sym typeface="Calibri"/>
              </a:defRPr>
            </a:pPr>
            <a:endParaRPr lang="en-US" dirty="0"/>
          </a:p>
          <a:p>
            <a:pPr defTabSz="329184">
              <a:spcBef>
                <a:spcPts val="0"/>
              </a:spcBef>
              <a:defRPr sz="2400" b="1" cap="none">
                <a:solidFill>
                  <a:schemeClr val="accent3"/>
                </a:solidFill>
                <a:latin typeface="+mj-lt"/>
                <a:ea typeface="+mj-ea"/>
                <a:cs typeface="+mj-cs"/>
                <a:sym typeface="Calibri"/>
              </a:defRPr>
            </a:pPr>
            <a:r>
              <a:rPr dirty="0"/>
              <a:t>5. </a:t>
            </a:r>
            <a:r>
              <a:rPr dirty="0" err="1"/>
              <a:t>Presadzovať</a:t>
            </a:r>
            <a:r>
              <a:rPr dirty="0"/>
              <a:t> </a:t>
            </a:r>
            <a:r>
              <a:rPr dirty="0" err="1"/>
              <a:t>zodpovednosť</a:t>
            </a:r>
            <a:r>
              <a:rPr dirty="0"/>
              <a:t> za </a:t>
            </a:r>
            <a:r>
              <a:rPr dirty="0" err="1"/>
              <a:t>preverovanie</a:t>
            </a:r>
            <a:r>
              <a:rPr dirty="0"/>
              <a:t> </a:t>
            </a:r>
            <a:r>
              <a:rPr dirty="0" err="1"/>
              <a:t>minulosti</a:t>
            </a:r>
            <a:r>
              <a:rPr dirty="0"/>
              <a:t> </a:t>
            </a:r>
            <a:r>
              <a:rPr lang="en-US" dirty="0" err="1"/>
              <a:t>osôb</a:t>
            </a:r>
            <a:r>
              <a:rPr lang="en-US" dirty="0"/>
              <a:t> v SO</a:t>
            </a:r>
            <a:endParaRPr dirty="0"/>
          </a:p>
          <a:p>
            <a:pPr defTabSz="329184">
              <a:spcBef>
                <a:spcPts val="0"/>
              </a:spcBef>
              <a:defRPr sz="2400" b="1" cap="none">
                <a:solidFill>
                  <a:schemeClr val="accent3"/>
                </a:solidFill>
                <a:latin typeface="+mj-lt"/>
                <a:ea typeface="+mj-ea"/>
                <a:cs typeface="+mj-cs"/>
                <a:sym typeface="Calibri"/>
              </a:defRPr>
            </a:pPr>
            <a:endParaRPr lang="en-US" dirty="0"/>
          </a:p>
          <a:p>
            <a:pPr defTabSz="329184">
              <a:spcBef>
                <a:spcPts val="0"/>
              </a:spcBef>
              <a:defRPr sz="2400" b="1" cap="none">
                <a:solidFill>
                  <a:schemeClr val="accent3"/>
                </a:solidFill>
                <a:latin typeface="+mj-lt"/>
                <a:ea typeface="+mj-ea"/>
                <a:cs typeface="+mj-cs"/>
                <a:sym typeface="Calibri"/>
              </a:defRPr>
            </a:pPr>
            <a:r>
              <a:rPr dirty="0"/>
              <a:t>6. </a:t>
            </a:r>
            <a:r>
              <a:rPr dirty="0" err="1"/>
              <a:t>Vedieť</a:t>
            </a:r>
            <a:r>
              <a:rPr dirty="0"/>
              <a:t> </a:t>
            </a:r>
            <a:r>
              <a:rPr dirty="0" err="1"/>
              <a:t>podať</a:t>
            </a:r>
            <a:r>
              <a:rPr dirty="0"/>
              <a:t> </a:t>
            </a:r>
            <a:r>
              <a:rPr dirty="0" err="1"/>
              <a:t>hlásenie</a:t>
            </a:r>
            <a:r>
              <a:rPr dirty="0"/>
              <a:t>, </a:t>
            </a:r>
            <a:r>
              <a:rPr dirty="0" err="1"/>
              <a:t>ak</a:t>
            </a:r>
            <a:r>
              <a:rPr dirty="0"/>
              <a:t> </a:t>
            </a:r>
            <a:r>
              <a:rPr dirty="0" err="1"/>
              <a:t>máte</a:t>
            </a:r>
            <a:r>
              <a:rPr dirty="0"/>
              <a:t> </a:t>
            </a:r>
            <a:r>
              <a:rPr dirty="0" err="1"/>
              <a:t>podozrenie</a:t>
            </a:r>
            <a:r>
              <a:rPr dirty="0"/>
              <a:t> na </a:t>
            </a:r>
            <a:r>
              <a:rPr dirty="0" err="1"/>
              <a:t>zneužívanie</a:t>
            </a:r>
            <a:r>
              <a:rPr dirty="0"/>
              <a:t>.</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442B918F-0838-D095-64C4-CBCEDA6D07B0}"/>
              </a:ext>
            </a:extLst>
          </p:cNvPr>
          <p:cNvSpPr>
            <a:spLocks noGrp="1"/>
          </p:cNvSpPr>
          <p:nvPr>
            <p:ph type="body" sz="quarter" idx="1"/>
          </p:nvPr>
        </p:nvSpPr>
        <p:spPr>
          <a:xfrm>
            <a:off x="1917576" y="1297892"/>
            <a:ext cx="6516209" cy="2395217"/>
          </a:xfrm>
        </p:spPr>
        <p:txBody>
          <a:bodyPr>
            <a:noAutofit/>
          </a:bodyPr>
          <a:lstStyle/>
          <a:p>
            <a:r>
              <a:rPr lang="en-US" sz="3600" dirty="0" err="1"/>
              <a:t>Kruhy</a:t>
            </a:r>
            <a:r>
              <a:rPr lang="en-US" sz="3600" dirty="0"/>
              <a:t> </a:t>
            </a:r>
            <a:r>
              <a:rPr lang="en-US" sz="3600" dirty="0" err="1"/>
              <a:t>podpory</a:t>
            </a:r>
            <a:r>
              <a:rPr lang="en-US" sz="3600" dirty="0"/>
              <a:t> - </a:t>
            </a:r>
            <a:r>
              <a:rPr lang="en-US" sz="3600" dirty="0" err="1"/>
              <a:t>Semafor</a:t>
            </a:r>
            <a:r>
              <a:rPr lang="en-US" sz="3600" dirty="0"/>
              <a:t> </a:t>
            </a:r>
          </a:p>
          <a:p>
            <a:endParaRPr lang="en-US" sz="3600" dirty="0"/>
          </a:p>
          <a:p>
            <a:r>
              <a:rPr lang="en-US" sz="3600" dirty="0"/>
              <a:t>♡ </a:t>
            </a:r>
            <a:r>
              <a:rPr lang="en-US" sz="3600" dirty="0" err="1"/>
              <a:t>Já</a:t>
            </a:r>
            <a:r>
              <a:rPr lang="en-US" sz="3600" dirty="0"/>
              <a:t> </a:t>
            </a:r>
          </a:p>
          <a:p>
            <a:r>
              <a:rPr lang="en-US" sz="3600" dirty="0"/>
              <a:t>♡ Rodina</a:t>
            </a:r>
          </a:p>
          <a:p>
            <a:r>
              <a:rPr lang="en-US" sz="3600" dirty="0"/>
              <a:t>♡ </a:t>
            </a:r>
            <a:r>
              <a:rPr lang="en-US" sz="3600" dirty="0" err="1"/>
              <a:t>Priatelia</a:t>
            </a:r>
            <a:endParaRPr lang="en-US" sz="3600" dirty="0"/>
          </a:p>
          <a:p>
            <a:r>
              <a:rPr lang="en-US" sz="3600" dirty="0">
                <a:latin typeface="Adobe Myungjo Std M" panose="02020600000000000000" pitchFamily="18" charset="-128"/>
                <a:ea typeface="Adobe Myungjo Std M" panose="02020600000000000000" pitchFamily="18" charset="-128"/>
              </a:rPr>
              <a:t>✖</a:t>
            </a:r>
            <a:r>
              <a:rPr lang="en-US" sz="3600" dirty="0" err="1"/>
              <a:t>Cudzí</a:t>
            </a:r>
            <a:r>
              <a:rPr lang="en-US" sz="3600" dirty="0"/>
              <a:t> </a:t>
            </a:r>
            <a:r>
              <a:rPr lang="en-US" sz="3600" dirty="0" err="1"/>
              <a:t>ľudia</a:t>
            </a:r>
            <a:r>
              <a:rPr lang="en-US" sz="3600" dirty="0"/>
              <a:t> </a:t>
            </a:r>
          </a:p>
          <a:p>
            <a:endParaRPr lang="sk-SK" sz="3600" dirty="0"/>
          </a:p>
        </p:txBody>
      </p:sp>
      <p:pic>
        <p:nvPicPr>
          <p:cNvPr id="1028" name="Picture 4" descr="Webináře na objednání | Freya - KURZY, SUPERVIZE, PORADENSTVÍ a KOUČINK">
            <a:extLst>
              <a:ext uri="{FF2B5EF4-FFF2-40B4-BE49-F238E27FC236}">
                <a16:creationId xmlns:a16="http://schemas.microsoft.com/office/drawing/2014/main" id="{1C089528-E222-2007-FC1C-37397D0520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96"/>
          <a:stretch/>
        </p:blipFill>
        <p:spPr bwMode="auto">
          <a:xfrm>
            <a:off x="4964131" y="2139517"/>
            <a:ext cx="6399991" cy="327586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id="{936D13CC-DD76-868E-C018-C43538691CBE}"/>
              </a:ext>
            </a:extLst>
          </p:cNvPr>
          <p:cNvSpPr txBox="1"/>
          <p:nvPr/>
        </p:nvSpPr>
        <p:spPr>
          <a:xfrm>
            <a:off x="1997476" y="5887670"/>
            <a:ext cx="355994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solidFill>
                  <a:srgbClr val="FF0000"/>
                </a:solidFill>
              </a:rPr>
              <a:t>RUČIČKOVANIE</a:t>
            </a:r>
            <a:r>
              <a:rPr lang="en-US" sz="1800" dirty="0"/>
              <a:t> </a:t>
            </a:r>
          </a:p>
        </p:txBody>
      </p:sp>
    </p:spTree>
    <p:extLst>
      <p:ext uri="{BB962C8B-B14F-4D97-AF65-F5344CB8AC3E}">
        <p14:creationId xmlns:p14="http://schemas.microsoft.com/office/powerpoint/2010/main" val="278623757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 Placeholder 15"/>
          <p:cNvSpPr txBox="1">
            <a:spLocks noGrp="1"/>
          </p:cNvSpPr>
          <p:nvPr>
            <p:ph type="body" sz="quarter" idx="1"/>
          </p:nvPr>
        </p:nvSpPr>
        <p:spPr>
          <a:xfrm>
            <a:off x="1963822" y="1098983"/>
            <a:ext cx="9872358" cy="5532636"/>
          </a:xfrm>
          <a:prstGeom prst="rect">
            <a:avLst/>
          </a:prstGeom>
        </p:spPr>
        <p:txBody>
          <a:bodyPr>
            <a:normAutofit lnSpcReduction="10000"/>
          </a:bodyPr>
          <a:lstStyle>
            <a:lvl1pPr>
              <a:defRPr sz="3000" cap="none">
                <a:solidFill>
                  <a:srgbClr val="011993"/>
                </a:solidFill>
                <a:latin typeface="Tahoma"/>
                <a:ea typeface="Tahoma"/>
                <a:cs typeface="Tahoma"/>
                <a:sym typeface="Tahoma"/>
              </a:defRPr>
            </a:lvl1pPr>
          </a:lstStyle>
          <a:p>
            <a:r>
              <a:rPr lang="en-US" dirty="0">
                <a:solidFill>
                  <a:schemeClr val="tx2">
                    <a:lumMod val="20000"/>
                    <a:lumOff val="80000"/>
                  </a:schemeClr>
                </a:solidFill>
              </a:rPr>
              <a:t>HYGIENA</a:t>
            </a:r>
          </a:p>
          <a:p>
            <a:r>
              <a:rPr lang="en-US" dirty="0">
                <a:solidFill>
                  <a:schemeClr val="tx2">
                    <a:lumMod val="20000"/>
                    <a:lumOff val="80000"/>
                  </a:schemeClr>
                </a:solidFill>
              </a:rPr>
              <a:t>(</a:t>
            </a:r>
            <a:r>
              <a:rPr lang="en-US" dirty="0" err="1">
                <a:solidFill>
                  <a:schemeClr val="tx2">
                    <a:lumMod val="20000"/>
                    <a:lumOff val="80000"/>
                  </a:schemeClr>
                </a:solidFill>
              </a:rPr>
              <a:t>umývanie</a:t>
            </a:r>
            <a:r>
              <a:rPr lang="en-US" dirty="0">
                <a:solidFill>
                  <a:schemeClr val="tx2">
                    <a:lumMod val="20000"/>
                    <a:lumOff val="80000"/>
                  </a:schemeClr>
                </a:solidFill>
              </a:rPr>
              <a:t>, </a:t>
            </a:r>
            <a:r>
              <a:rPr lang="en-US" dirty="0" err="1">
                <a:solidFill>
                  <a:schemeClr val="tx2">
                    <a:lumMod val="20000"/>
                    <a:lumOff val="80000"/>
                  </a:schemeClr>
                </a:solidFill>
              </a:rPr>
              <a:t>ochrana</a:t>
            </a:r>
            <a:r>
              <a:rPr lang="en-US" dirty="0">
                <a:solidFill>
                  <a:schemeClr val="tx2">
                    <a:lumMod val="20000"/>
                    <a:lumOff val="80000"/>
                  </a:schemeClr>
                </a:solidFill>
              </a:rPr>
              <a:t> </a:t>
            </a:r>
            <a:r>
              <a:rPr lang="en-US" dirty="0" err="1">
                <a:solidFill>
                  <a:schemeClr val="tx2">
                    <a:lumMod val="20000"/>
                    <a:lumOff val="80000"/>
                  </a:schemeClr>
                </a:solidFill>
              </a:rPr>
              <a:t>medzi</a:t>
            </a:r>
            <a:r>
              <a:rPr lang="en-US" dirty="0">
                <a:solidFill>
                  <a:schemeClr val="tx2">
                    <a:lumMod val="20000"/>
                    <a:lumOff val="80000"/>
                  </a:schemeClr>
                </a:solidFill>
              </a:rPr>
              <a:t> </a:t>
            </a:r>
            <a:r>
              <a:rPr lang="en-US" dirty="0" err="1">
                <a:solidFill>
                  <a:schemeClr val="tx2">
                    <a:lumMod val="20000"/>
                    <a:lumOff val="80000"/>
                  </a:schemeClr>
                </a:solidFill>
              </a:rPr>
              <a:t>Vami</a:t>
            </a:r>
            <a:r>
              <a:rPr lang="en-US" dirty="0">
                <a:solidFill>
                  <a:schemeClr val="tx2">
                    <a:lumMod val="20000"/>
                    <a:lumOff val="80000"/>
                  </a:schemeClr>
                </a:solidFill>
              </a:rPr>
              <a:t> a </a:t>
            </a:r>
            <a:r>
              <a:rPr lang="en-US" dirty="0" err="1">
                <a:solidFill>
                  <a:schemeClr val="tx2">
                    <a:lumMod val="20000"/>
                    <a:lumOff val="80000"/>
                  </a:schemeClr>
                </a:solidFill>
              </a:rPr>
              <a:t>dieťaťom</a:t>
            </a:r>
            <a:r>
              <a:rPr lang="en-US" dirty="0">
                <a:solidFill>
                  <a:schemeClr val="tx2">
                    <a:lumMod val="20000"/>
                    <a:lumOff val="80000"/>
                  </a:schemeClr>
                </a:solidFill>
              </a:rPr>
              <a:t>, </a:t>
            </a:r>
            <a:r>
              <a:rPr lang="en-US" dirty="0" err="1">
                <a:solidFill>
                  <a:schemeClr val="tx2">
                    <a:lumMod val="20000"/>
                    <a:lumOff val="80000"/>
                  </a:schemeClr>
                </a:solidFill>
              </a:rPr>
              <a:t>návšteva</a:t>
            </a:r>
            <a:r>
              <a:rPr lang="en-US" dirty="0">
                <a:solidFill>
                  <a:schemeClr val="tx2">
                    <a:lumMod val="20000"/>
                    <a:lumOff val="80000"/>
                  </a:schemeClr>
                </a:solidFill>
              </a:rPr>
              <a:t> WC, </a:t>
            </a:r>
            <a:r>
              <a:rPr lang="en-US" dirty="0" err="1">
                <a:solidFill>
                  <a:schemeClr val="tx2">
                    <a:lumMod val="20000"/>
                    <a:lumOff val="80000"/>
                  </a:schemeClr>
                </a:solidFill>
              </a:rPr>
              <a:t>zatváranie</a:t>
            </a:r>
            <a:r>
              <a:rPr lang="en-US" dirty="0">
                <a:solidFill>
                  <a:schemeClr val="tx2">
                    <a:lumMod val="20000"/>
                    <a:lumOff val="80000"/>
                  </a:schemeClr>
                </a:solidFill>
              </a:rPr>
              <a:t> </a:t>
            </a:r>
            <a:r>
              <a:rPr lang="en-US" dirty="0" err="1">
                <a:solidFill>
                  <a:schemeClr val="tx2">
                    <a:lumMod val="20000"/>
                    <a:lumOff val="80000"/>
                  </a:schemeClr>
                </a:solidFill>
              </a:rPr>
              <a:t>dverí</a:t>
            </a:r>
            <a:r>
              <a:rPr lang="en-US" dirty="0">
                <a:solidFill>
                  <a:schemeClr val="tx2">
                    <a:lumMod val="20000"/>
                    <a:lumOff val="80000"/>
                  </a:schemeClr>
                </a:solidFill>
              </a:rPr>
              <a:t> = </a:t>
            </a:r>
            <a:r>
              <a:rPr lang="en-US" dirty="0" err="1">
                <a:solidFill>
                  <a:schemeClr val="tx2">
                    <a:lumMod val="20000"/>
                    <a:lumOff val="80000"/>
                  </a:schemeClr>
                </a:solidFill>
              </a:rPr>
              <a:t>súkromie</a:t>
            </a:r>
            <a:r>
              <a:rPr lang="en-US" dirty="0">
                <a:solidFill>
                  <a:schemeClr val="tx2">
                    <a:lumMod val="20000"/>
                    <a:lumOff val="80000"/>
                  </a:schemeClr>
                </a:solidFill>
              </a:rPr>
              <a:t>) </a:t>
            </a:r>
          </a:p>
          <a:p>
            <a:endParaRPr lang="en-US" dirty="0">
              <a:solidFill>
                <a:schemeClr val="tx2">
                  <a:lumMod val="20000"/>
                  <a:lumOff val="80000"/>
                </a:schemeClr>
              </a:solidFill>
            </a:endParaRPr>
          </a:p>
          <a:p>
            <a:r>
              <a:rPr lang="en-US" dirty="0">
                <a:solidFill>
                  <a:schemeClr val="tx2">
                    <a:lumMod val="20000"/>
                    <a:lumOff val="80000"/>
                  </a:schemeClr>
                </a:solidFill>
              </a:rPr>
              <a:t>NADMERNÁ OCHRANA</a:t>
            </a:r>
          </a:p>
          <a:p>
            <a:r>
              <a:rPr lang="en-US" dirty="0">
                <a:solidFill>
                  <a:schemeClr val="tx2">
                    <a:lumMod val="20000"/>
                    <a:lumOff val="80000"/>
                  </a:schemeClr>
                </a:solidFill>
              </a:rPr>
              <a:t>(</a:t>
            </a:r>
            <a:r>
              <a:rPr lang="en-US" dirty="0" err="1">
                <a:solidFill>
                  <a:schemeClr val="tx2">
                    <a:lumMod val="20000"/>
                    <a:lumOff val="80000"/>
                  </a:schemeClr>
                </a:solidFill>
              </a:rPr>
              <a:t>dať</a:t>
            </a:r>
            <a:r>
              <a:rPr lang="en-US" dirty="0">
                <a:solidFill>
                  <a:schemeClr val="tx2">
                    <a:lumMod val="20000"/>
                    <a:lumOff val="80000"/>
                  </a:schemeClr>
                </a:solidFill>
              </a:rPr>
              <a:t> </a:t>
            </a:r>
            <a:r>
              <a:rPr lang="en-US" dirty="0" err="1">
                <a:solidFill>
                  <a:schemeClr val="tx2">
                    <a:lumMod val="20000"/>
                    <a:lumOff val="80000"/>
                  </a:schemeClr>
                </a:solidFill>
              </a:rPr>
              <a:t>priestor</a:t>
            </a:r>
            <a:r>
              <a:rPr lang="en-US" dirty="0">
                <a:solidFill>
                  <a:schemeClr val="tx2">
                    <a:lumMod val="20000"/>
                    <a:lumOff val="80000"/>
                  </a:schemeClr>
                </a:solidFill>
              </a:rPr>
              <a:t>, </a:t>
            </a:r>
            <a:r>
              <a:rPr lang="en-US" dirty="0" err="1">
                <a:solidFill>
                  <a:schemeClr val="tx2">
                    <a:lumMod val="20000"/>
                    <a:lumOff val="80000"/>
                  </a:schemeClr>
                </a:solidFill>
              </a:rPr>
              <a:t>vlastná</a:t>
            </a:r>
            <a:r>
              <a:rPr lang="en-US" dirty="0">
                <a:solidFill>
                  <a:schemeClr val="tx2">
                    <a:lumMod val="20000"/>
                    <a:lumOff val="80000"/>
                  </a:schemeClr>
                </a:solidFill>
              </a:rPr>
              <a:t> izba, </a:t>
            </a:r>
            <a:r>
              <a:rPr lang="en-US" dirty="0" err="1">
                <a:solidFill>
                  <a:schemeClr val="tx2">
                    <a:lumMod val="20000"/>
                    <a:lumOff val="80000"/>
                  </a:schemeClr>
                </a:solidFill>
              </a:rPr>
              <a:t>ukázať</a:t>
            </a:r>
            <a:r>
              <a:rPr lang="en-US" dirty="0">
                <a:solidFill>
                  <a:schemeClr val="tx2">
                    <a:lumMod val="20000"/>
                    <a:lumOff val="80000"/>
                  </a:schemeClr>
                </a:solidFill>
              </a:rPr>
              <a:t> </a:t>
            </a:r>
            <a:r>
              <a:rPr lang="en-US" dirty="0" err="1">
                <a:solidFill>
                  <a:schemeClr val="tx2">
                    <a:lumMod val="20000"/>
                    <a:lumOff val="80000"/>
                  </a:schemeClr>
                </a:solidFill>
              </a:rPr>
              <a:t>kde</a:t>
            </a:r>
            <a:r>
              <a:rPr lang="en-US" dirty="0">
                <a:solidFill>
                  <a:schemeClr val="tx2">
                    <a:lumMod val="20000"/>
                    <a:lumOff val="80000"/>
                  </a:schemeClr>
                </a:solidFill>
              </a:rPr>
              <a:t> a </a:t>
            </a:r>
            <a:r>
              <a:rPr lang="en-US" dirty="0" err="1">
                <a:solidFill>
                  <a:schemeClr val="tx2">
                    <a:lumMod val="20000"/>
                    <a:lumOff val="80000"/>
                  </a:schemeClr>
                </a:solidFill>
              </a:rPr>
              <a:t>čo</a:t>
            </a:r>
            <a:r>
              <a:rPr lang="en-US" dirty="0">
                <a:solidFill>
                  <a:schemeClr val="tx2">
                    <a:lumMod val="20000"/>
                    <a:lumOff val="80000"/>
                  </a:schemeClr>
                </a:solidFill>
              </a:rPr>
              <a:t> je </a:t>
            </a:r>
            <a:r>
              <a:rPr lang="en-US" dirty="0" err="1">
                <a:solidFill>
                  <a:schemeClr val="tx2">
                    <a:lumMod val="20000"/>
                    <a:lumOff val="80000"/>
                  </a:schemeClr>
                </a:solidFill>
              </a:rPr>
              <a:t>súkromie</a:t>
            </a:r>
            <a:r>
              <a:rPr lang="en-US" dirty="0">
                <a:solidFill>
                  <a:schemeClr val="tx2">
                    <a:lumMod val="20000"/>
                    <a:lumOff val="80000"/>
                  </a:schemeClr>
                </a:solidFill>
              </a:rPr>
              <a:t>) </a:t>
            </a:r>
          </a:p>
          <a:p>
            <a:endParaRPr lang="en-US" dirty="0">
              <a:solidFill>
                <a:schemeClr val="tx2">
                  <a:lumMod val="20000"/>
                  <a:lumOff val="80000"/>
                </a:schemeClr>
              </a:solidFill>
            </a:endParaRPr>
          </a:p>
          <a:p>
            <a:r>
              <a:rPr lang="en-US" dirty="0">
                <a:solidFill>
                  <a:schemeClr val="tx2">
                    <a:lumMod val="20000"/>
                    <a:lumOff val="80000"/>
                  </a:schemeClr>
                </a:solidFill>
              </a:rPr>
              <a:t>SPRÁVANIE V KOLEKTÍVE</a:t>
            </a:r>
          </a:p>
          <a:p>
            <a:r>
              <a:rPr lang="en-US" dirty="0">
                <a:solidFill>
                  <a:schemeClr val="tx2">
                    <a:lumMod val="20000"/>
                    <a:lumOff val="80000"/>
                  </a:schemeClr>
                </a:solidFill>
              </a:rPr>
              <a:t>(</a:t>
            </a:r>
            <a:r>
              <a:rPr lang="en-US" dirty="0" err="1">
                <a:solidFill>
                  <a:schemeClr val="tx2">
                    <a:lumMod val="20000"/>
                    <a:lumOff val="80000"/>
                  </a:schemeClr>
                </a:solidFill>
              </a:rPr>
              <a:t>masturbácia</a:t>
            </a:r>
            <a:r>
              <a:rPr lang="en-US" dirty="0">
                <a:solidFill>
                  <a:schemeClr val="tx2">
                    <a:lumMod val="20000"/>
                    <a:lumOff val="80000"/>
                  </a:schemeClr>
                </a:solidFill>
              </a:rPr>
              <a:t> </a:t>
            </a:r>
            <a:r>
              <a:rPr lang="en-US" dirty="0" err="1">
                <a:solidFill>
                  <a:schemeClr val="tx2">
                    <a:lumMod val="20000"/>
                    <a:lumOff val="80000"/>
                  </a:schemeClr>
                </a:solidFill>
              </a:rPr>
              <a:t>na</a:t>
            </a:r>
            <a:r>
              <a:rPr lang="en-US" dirty="0">
                <a:solidFill>
                  <a:schemeClr val="tx2">
                    <a:lumMod val="20000"/>
                    <a:lumOff val="80000"/>
                  </a:schemeClr>
                </a:solidFill>
              </a:rPr>
              <a:t> </a:t>
            </a:r>
            <a:r>
              <a:rPr lang="en-US" dirty="0" err="1">
                <a:solidFill>
                  <a:schemeClr val="tx2">
                    <a:lumMod val="20000"/>
                    <a:lumOff val="80000"/>
                  </a:schemeClr>
                </a:solidFill>
              </a:rPr>
              <a:t>verejnosti</a:t>
            </a:r>
            <a:r>
              <a:rPr lang="en-US" dirty="0">
                <a:solidFill>
                  <a:schemeClr val="tx2">
                    <a:lumMod val="20000"/>
                    <a:lumOff val="80000"/>
                  </a:schemeClr>
                </a:solidFill>
              </a:rPr>
              <a:t>, </a:t>
            </a:r>
            <a:r>
              <a:rPr lang="en-US" dirty="0" err="1">
                <a:solidFill>
                  <a:schemeClr val="tx2">
                    <a:lumMod val="20000"/>
                    <a:lumOff val="80000"/>
                  </a:schemeClr>
                </a:solidFill>
              </a:rPr>
              <a:t>obnažovanie</a:t>
            </a:r>
            <a:r>
              <a:rPr lang="en-US" dirty="0">
                <a:solidFill>
                  <a:schemeClr val="tx2">
                    <a:lumMod val="20000"/>
                    <a:lumOff val="80000"/>
                  </a:schemeClr>
                </a:solidFill>
              </a:rPr>
              <a:t>, </a:t>
            </a:r>
            <a:r>
              <a:rPr lang="en-US" dirty="0" err="1">
                <a:solidFill>
                  <a:schemeClr val="tx2">
                    <a:lumMod val="20000"/>
                    <a:lumOff val="80000"/>
                  </a:schemeClr>
                </a:solidFill>
              </a:rPr>
              <a:t>upozorňovanie</a:t>
            </a:r>
            <a:r>
              <a:rPr lang="en-US" dirty="0">
                <a:solidFill>
                  <a:schemeClr val="tx2">
                    <a:lumMod val="20000"/>
                    <a:lumOff val="80000"/>
                  </a:schemeClr>
                </a:solidFill>
              </a:rPr>
              <a:t> </a:t>
            </a:r>
            <a:r>
              <a:rPr lang="en-US" dirty="0" err="1">
                <a:solidFill>
                  <a:schemeClr val="tx2">
                    <a:lumMod val="20000"/>
                    <a:lumOff val="80000"/>
                  </a:schemeClr>
                </a:solidFill>
              </a:rPr>
              <a:t>na</a:t>
            </a:r>
            <a:r>
              <a:rPr lang="en-US" dirty="0">
                <a:solidFill>
                  <a:schemeClr val="tx2">
                    <a:lumMod val="20000"/>
                    <a:lumOff val="80000"/>
                  </a:schemeClr>
                </a:solidFill>
              </a:rPr>
              <a:t> </a:t>
            </a:r>
            <a:r>
              <a:rPr lang="en-US" dirty="0" err="1">
                <a:solidFill>
                  <a:schemeClr val="tx2">
                    <a:lumMod val="20000"/>
                    <a:lumOff val="80000"/>
                  </a:schemeClr>
                </a:solidFill>
              </a:rPr>
              <a:t>seba</a:t>
            </a:r>
            <a:r>
              <a:rPr lang="en-US" dirty="0">
                <a:solidFill>
                  <a:schemeClr val="tx2">
                    <a:lumMod val="20000"/>
                    <a:lumOff val="80000"/>
                  </a:schemeClr>
                </a:solidFill>
              </a:rPr>
              <a:t>, …)</a:t>
            </a:r>
          </a:p>
          <a:p>
            <a:endParaRPr dirty="0">
              <a:solidFill>
                <a:schemeClr val="tx2">
                  <a:lumMod val="20000"/>
                  <a:lumOff val="80000"/>
                </a:schemeClr>
              </a:solidFill>
            </a:endParaRPr>
          </a:p>
        </p:txBody>
      </p:sp>
    </p:spTree>
    <p:extLst>
      <p:ext uri="{BB962C8B-B14F-4D97-AF65-F5344CB8AC3E}">
        <p14:creationId xmlns:p14="http://schemas.microsoft.com/office/powerpoint/2010/main" val="171225922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 Placeholder 15"/>
          <p:cNvSpPr txBox="1">
            <a:spLocks noGrp="1"/>
          </p:cNvSpPr>
          <p:nvPr>
            <p:ph type="body" sz="quarter" idx="1"/>
          </p:nvPr>
        </p:nvSpPr>
        <p:spPr>
          <a:xfrm>
            <a:off x="1670859" y="1072350"/>
            <a:ext cx="9872358" cy="5532636"/>
          </a:xfrm>
          <a:prstGeom prst="rect">
            <a:avLst/>
          </a:prstGeom>
        </p:spPr>
        <p:txBody>
          <a:bodyPr>
            <a:normAutofit/>
          </a:bodyPr>
          <a:lstStyle>
            <a:lvl1pPr>
              <a:defRPr sz="3000" cap="none">
                <a:solidFill>
                  <a:srgbClr val="011993"/>
                </a:solidFill>
                <a:latin typeface="Tahoma"/>
                <a:ea typeface="Tahoma"/>
                <a:cs typeface="Tahoma"/>
                <a:sym typeface="Tahoma"/>
              </a:defRPr>
            </a:lvl1pPr>
          </a:lstStyle>
          <a:p>
            <a:r>
              <a:rPr lang="en-US" dirty="0">
                <a:solidFill>
                  <a:schemeClr val="tx2">
                    <a:lumMod val="20000"/>
                    <a:lumOff val="80000"/>
                  </a:schemeClr>
                </a:solidFill>
              </a:rPr>
              <a:t>MASTURBÁCIA</a:t>
            </a:r>
          </a:p>
          <a:p>
            <a:r>
              <a:rPr lang="en-US" dirty="0" err="1">
                <a:solidFill>
                  <a:schemeClr val="tx2">
                    <a:lumMod val="20000"/>
                    <a:lumOff val="80000"/>
                  </a:schemeClr>
                </a:solidFill>
              </a:rPr>
              <a:t>Trenie</a:t>
            </a:r>
            <a:r>
              <a:rPr lang="en-US" dirty="0">
                <a:solidFill>
                  <a:schemeClr val="tx2">
                    <a:lumMod val="20000"/>
                    <a:lumOff val="80000"/>
                  </a:schemeClr>
                </a:solidFill>
              </a:rPr>
              <a:t>, </a:t>
            </a:r>
            <a:r>
              <a:rPr lang="en-US" dirty="0" err="1">
                <a:solidFill>
                  <a:schemeClr val="tx2">
                    <a:lumMod val="20000"/>
                    <a:lumOff val="80000"/>
                  </a:schemeClr>
                </a:solidFill>
              </a:rPr>
              <a:t>pohyby</a:t>
            </a:r>
            <a:r>
              <a:rPr lang="en-US" dirty="0">
                <a:solidFill>
                  <a:schemeClr val="tx2">
                    <a:lumMod val="20000"/>
                    <a:lumOff val="80000"/>
                  </a:schemeClr>
                </a:solidFill>
                <a:latin typeface="Calibri Light" panose="020F0302020204030204" pitchFamily="34" charset="0"/>
                <a:cs typeface="Calibri Light" panose="020F0302020204030204" pitchFamily="34" charset="0"/>
              </a:rPr>
              <a:t>→ </a:t>
            </a:r>
            <a:r>
              <a:rPr lang="en-US" dirty="0" err="1">
                <a:solidFill>
                  <a:schemeClr val="tx2">
                    <a:lumMod val="20000"/>
                    <a:lumOff val="80000"/>
                  </a:schemeClr>
                </a:solidFill>
                <a:latin typeface="Calibri Light" panose="020F0302020204030204" pitchFamily="34" charset="0"/>
                <a:cs typeface="Calibri Light" panose="020F0302020204030204" pitchFamily="34" charset="0"/>
              </a:rPr>
              <a:t>súkromie</a:t>
            </a:r>
            <a:r>
              <a:rPr lang="en-US" dirty="0">
                <a:solidFill>
                  <a:schemeClr val="tx2">
                    <a:lumMod val="20000"/>
                    <a:lumOff val="80000"/>
                  </a:schemeClr>
                </a:solidFill>
                <a:latin typeface="Calibri Light" panose="020F0302020204030204" pitchFamily="34" charset="0"/>
                <a:cs typeface="Calibri Light" panose="020F0302020204030204" pitchFamily="34" charset="0"/>
              </a:rPr>
              <a:t>, (STRES) (NUDA) (</a:t>
            </a:r>
            <a:r>
              <a:rPr lang="en-US" dirty="0" err="1">
                <a:solidFill>
                  <a:schemeClr val="tx2">
                    <a:lumMod val="20000"/>
                    <a:lumOff val="80000"/>
                  </a:schemeClr>
                </a:solidFill>
                <a:latin typeface="Calibri Light" panose="020F0302020204030204" pitchFamily="34" charset="0"/>
                <a:cs typeface="Calibri Light" panose="020F0302020204030204" pitchFamily="34" charset="0"/>
              </a:rPr>
              <a:t>sex.pomôcky</a:t>
            </a:r>
            <a:r>
              <a:rPr lang="en-US" dirty="0">
                <a:solidFill>
                  <a:schemeClr val="tx2">
                    <a:lumMod val="20000"/>
                    <a:lumOff val="80000"/>
                  </a:schemeClr>
                </a:solidFill>
                <a:latin typeface="Calibri Light" panose="020F0302020204030204" pitchFamily="34" charset="0"/>
                <a:cs typeface="Calibri Light" panose="020F0302020204030204" pitchFamily="34" charset="0"/>
              </a:rPr>
              <a:t>)</a:t>
            </a:r>
            <a:endParaRPr lang="en-US" dirty="0">
              <a:solidFill>
                <a:schemeClr val="tx2">
                  <a:lumMod val="20000"/>
                  <a:lumOff val="80000"/>
                </a:schemeClr>
              </a:solidFill>
            </a:endParaRPr>
          </a:p>
          <a:p>
            <a:endParaRPr lang="en-US" dirty="0">
              <a:solidFill>
                <a:schemeClr val="tx2">
                  <a:lumMod val="20000"/>
                  <a:lumOff val="80000"/>
                </a:schemeClr>
              </a:solidFill>
            </a:endParaRPr>
          </a:p>
          <a:p>
            <a:r>
              <a:rPr lang="en-US" dirty="0">
                <a:solidFill>
                  <a:schemeClr val="tx2">
                    <a:lumMod val="20000"/>
                    <a:lumOff val="80000"/>
                  </a:schemeClr>
                </a:solidFill>
              </a:rPr>
              <a:t>SPRÁVANIE V KOLEKTÍVE</a:t>
            </a:r>
          </a:p>
          <a:p>
            <a:r>
              <a:rPr lang="en-US" dirty="0">
                <a:solidFill>
                  <a:schemeClr val="tx2">
                    <a:lumMod val="20000"/>
                    <a:lumOff val="80000"/>
                  </a:schemeClr>
                </a:solidFill>
              </a:rPr>
              <a:t>(</a:t>
            </a:r>
            <a:r>
              <a:rPr lang="en-US" dirty="0" err="1">
                <a:solidFill>
                  <a:schemeClr val="tx2">
                    <a:lumMod val="20000"/>
                    <a:lumOff val="80000"/>
                  </a:schemeClr>
                </a:solidFill>
              </a:rPr>
              <a:t>masturbácia</a:t>
            </a:r>
            <a:r>
              <a:rPr lang="en-US" dirty="0">
                <a:solidFill>
                  <a:schemeClr val="tx2">
                    <a:lumMod val="20000"/>
                    <a:lumOff val="80000"/>
                  </a:schemeClr>
                </a:solidFill>
              </a:rPr>
              <a:t> </a:t>
            </a:r>
            <a:r>
              <a:rPr lang="en-US" dirty="0" err="1">
                <a:solidFill>
                  <a:schemeClr val="tx2">
                    <a:lumMod val="20000"/>
                    <a:lumOff val="80000"/>
                  </a:schemeClr>
                </a:solidFill>
              </a:rPr>
              <a:t>na</a:t>
            </a:r>
            <a:r>
              <a:rPr lang="en-US" dirty="0">
                <a:solidFill>
                  <a:schemeClr val="tx2">
                    <a:lumMod val="20000"/>
                    <a:lumOff val="80000"/>
                  </a:schemeClr>
                </a:solidFill>
              </a:rPr>
              <a:t> </a:t>
            </a:r>
            <a:r>
              <a:rPr lang="en-US" dirty="0" err="1">
                <a:solidFill>
                  <a:schemeClr val="tx2">
                    <a:lumMod val="20000"/>
                    <a:lumOff val="80000"/>
                  </a:schemeClr>
                </a:solidFill>
              </a:rPr>
              <a:t>verejnosti</a:t>
            </a:r>
            <a:r>
              <a:rPr lang="en-US" dirty="0">
                <a:solidFill>
                  <a:schemeClr val="tx2">
                    <a:lumMod val="20000"/>
                    <a:lumOff val="80000"/>
                  </a:schemeClr>
                </a:solidFill>
              </a:rPr>
              <a:t>, </a:t>
            </a:r>
            <a:r>
              <a:rPr lang="en-US" dirty="0" err="1">
                <a:solidFill>
                  <a:schemeClr val="tx2">
                    <a:lumMod val="20000"/>
                    <a:lumOff val="80000"/>
                  </a:schemeClr>
                </a:solidFill>
              </a:rPr>
              <a:t>obnažovanie</a:t>
            </a:r>
            <a:r>
              <a:rPr lang="en-US" dirty="0">
                <a:solidFill>
                  <a:schemeClr val="tx2">
                    <a:lumMod val="20000"/>
                    <a:lumOff val="80000"/>
                  </a:schemeClr>
                </a:solidFill>
              </a:rPr>
              <a:t>, </a:t>
            </a:r>
            <a:r>
              <a:rPr lang="en-US" dirty="0" err="1">
                <a:solidFill>
                  <a:schemeClr val="tx2">
                    <a:lumMod val="20000"/>
                    <a:lumOff val="80000"/>
                  </a:schemeClr>
                </a:solidFill>
              </a:rPr>
              <a:t>upozorňovanie</a:t>
            </a:r>
            <a:r>
              <a:rPr lang="en-US" dirty="0">
                <a:solidFill>
                  <a:schemeClr val="tx2">
                    <a:lumMod val="20000"/>
                    <a:lumOff val="80000"/>
                  </a:schemeClr>
                </a:solidFill>
              </a:rPr>
              <a:t> </a:t>
            </a:r>
            <a:r>
              <a:rPr lang="en-US" dirty="0" err="1">
                <a:solidFill>
                  <a:schemeClr val="tx2">
                    <a:lumMod val="20000"/>
                    <a:lumOff val="80000"/>
                  </a:schemeClr>
                </a:solidFill>
              </a:rPr>
              <a:t>na</a:t>
            </a:r>
            <a:r>
              <a:rPr lang="en-US" dirty="0">
                <a:solidFill>
                  <a:schemeClr val="tx2">
                    <a:lumMod val="20000"/>
                    <a:lumOff val="80000"/>
                  </a:schemeClr>
                </a:solidFill>
              </a:rPr>
              <a:t> </a:t>
            </a:r>
            <a:r>
              <a:rPr lang="en-US" dirty="0" err="1">
                <a:solidFill>
                  <a:schemeClr val="tx2">
                    <a:lumMod val="20000"/>
                    <a:lumOff val="80000"/>
                  </a:schemeClr>
                </a:solidFill>
              </a:rPr>
              <a:t>seba</a:t>
            </a:r>
            <a:r>
              <a:rPr lang="en-US" dirty="0">
                <a:solidFill>
                  <a:schemeClr val="tx2">
                    <a:lumMod val="20000"/>
                    <a:lumOff val="80000"/>
                  </a:schemeClr>
                </a:solidFill>
              </a:rPr>
              <a:t>, …)</a:t>
            </a:r>
          </a:p>
          <a:p>
            <a:endParaRPr lang="en-US" dirty="0">
              <a:solidFill>
                <a:schemeClr val="tx2">
                  <a:lumMod val="20000"/>
                  <a:lumOff val="80000"/>
                </a:schemeClr>
              </a:solidFill>
            </a:endParaRPr>
          </a:p>
          <a:p>
            <a:endParaRPr dirty="0">
              <a:solidFill>
                <a:schemeClr val="tx2">
                  <a:lumMod val="20000"/>
                  <a:lumOff val="80000"/>
                </a:schemeClr>
              </a:solidFill>
            </a:endParaRPr>
          </a:p>
        </p:txBody>
      </p:sp>
    </p:spTree>
    <p:extLst>
      <p:ext uri="{BB962C8B-B14F-4D97-AF65-F5344CB8AC3E}">
        <p14:creationId xmlns:p14="http://schemas.microsoft.com/office/powerpoint/2010/main" val="123504875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 Placeholder 15"/>
          <p:cNvSpPr txBox="1">
            <a:spLocks noGrp="1"/>
          </p:cNvSpPr>
          <p:nvPr>
            <p:ph type="body" sz="quarter" idx="1"/>
          </p:nvPr>
        </p:nvSpPr>
        <p:spPr>
          <a:xfrm>
            <a:off x="1670859" y="1072350"/>
            <a:ext cx="9872358" cy="5532636"/>
          </a:xfrm>
          <a:prstGeom prst="rect">
            <a:avLst/>
          </a:prstGeom>
        </p:spPr>
        <p:txBody>
          <a:bodyPr>
            <a:normAutofit/>
          </a:bodyPr>
          <a:lstStyle>
            <a:lvl1pPr>
              <a:defRPr sz="3000" cap="none">
                <a:solidFill>
                  <a:srgbClr val="011993"/>
                </a:solidFill>
                <a:latin typeface="Tahoma"/>
                <a:ea typeface="Tahoma"/>
                <a:cs typeface="Tahoma"/>
                <a:sym typeface="Tahoma"/>
              </a:defRPr>
            </a:lvl1pPr>
          </a:lstStyle>
          <a:p>
            <a:r>
              <a:rPr lang="en-US" dirty="0">
                <a:solidFill>
                  <a:schemeClr val="tx2">
                    <a:lumMod val="20000"/>
                    <a:lumOff val="80000"/>
                  </a:schemeClr>
                </a:solidFill>
              </a:rPr>
              <a:t>SEXUÁLNA VÝCHOVA</a:t>
            </a:r>
          </a:p>
          <a:p>
            <a:endParaRPr lang="en-US" dirty="0">
              <a:solidFill>
                <a:schemeClr val="tx2">
                  <a:lumMod val="20000"/>
                  <a:lumOff val="80000"/>
                </a:schemeClr>
              </a:solidFill>
            </a:endParaRPr>
          </a:p>
          <a:p>
            <a:r>
              <a:rPr lang="en-US" dirty="0" err="1">
                <a:solidFill>
                  <a:schemeClr val="tx2">
                    <a:lumMod val="20000"/>
                    <a:lumOff val="80000"/>
                  </a:schemeClr>
                </a:solidFill>
              </a:rPr>
              <a:t>Piktogramy</a:t>
            </a:r>
            <a:endParaRPr lang="en-US" dirty="0">
              <a:solidFill>
                <a:schemeClr val="tx2">
                  <a:lumMod val="20000"/>
                  <a:lumOff val="80000"/>
                </a:schemeClr>
              </a:solidFill>
            </a:endParaRPr>
          </a:p>
          <a:p>
            <a:r>
              <a:rPr lang="en-US" dirty="0" err="1">
                <a:solidFill>
                  <a:schemeClr val="tx2">
                    <a:lumMod val="20000"/>
                    <a:lumOff val="80000"/>
                  </a:schemeClr>
                </a:solidFill>
              </a:rPr>
              <a:t>Obrázky</a:t>
            </a:r>
            <a:endParaRPr lang="en-US" dirty="0">
              <a:solidFill>
                <a:schemeClr val="tx2">
                  <a:lumMod val="20000"/>
                  <a:lumOff val="80000"/>
                </a:schemeClr>
              </a:solidFill>
            </a:endParaRPr>
          </a:p>
          <a:p>
            <a:r>
              <a:rPr lang="en-US" dirty="0" err="1">
                <a:solidFill>
                  <a:schemeClr val="tx2">
                    <a:lumMod val="20000"/>
                    <a:lumOff val="80000"/>
                  </a:schemeClr>
                </a:solidFill>
              </a:rPr>
              <a:t>Reálne</a:t>
            </a:r>
            <a:r>
              <a:rPr lang="en-US" dirty="0">
                <a:solidFill>
                  <a:schemeClr val="tx2">
                    <a:lumMod val="20000"/>
                    <a:lumOff val="80000"/>
                  </a:schemeClr>
                </a:solidFill>
              </a:rPr>
              <a:t> </a:t>
            </a:r>
            <a:r>
              <a:rPr lang="en-US" dirty="0" err="1">
                <a:solidFill>
                  <a:schemeClr val="tx2">
                    <a:lumMod val="20000"/>
                    <a:lumOff val="80000"/>
                  </a:schemeClr>
                </a:solidFill>
              </a:rPr>
              <a:t>kreslené</a:t>
            </a:r>
            <a:r>
              <a:rPr lang="en-US" dirty="0">
                <a:solidFill>
                  <a:schemeClr val="tx2">
                    <a:lumMod val="20000"/>
                    <a:lumOff val="80000"/>
                  </a:schemeClr>
                </a:solidFill>
              </a:rPr>
              <a:t> </a:t>
            </a:r>
            <a:r>
              <a:rPr lang="en-US" dirty="0" err="1">
                <a:solidFill>
                  <a:schemeClr val="tx2">
                    <a:lumMod val="20000"/>
                    <a:lumOff val="80000"/>
                  </a:schemeClr>
                </a:solidFill>
              </a:rPr>
              <a:t>obrázky</a:t>
            </a:r>
            <a:endParaRPr lang="en-US" dirty="0">
              <a:solidFill>
                <a:schemeClr val="tx2">
                  <a:lumMod val="20000"/>
                  <a:lumOff val="80000"/>
                </a:schemeClr>
              </a:solidFill>
            </a:endParaRPr>
          </a:p>
          <a:p>
            <a:r>
              <a:rPr lang="en-US" dirty="0" err="1">
                <a:solidFill>
                  <a:schemeClr val="tx2">
                    <a:lumMod val="20000"/>
                    <a:lumOff val="80000"/>
                  </a:schemeClr>
                </a:solidFill>
              </a:rPr>
              <a:t>Reálne</a:t>
            </a:r>
            <a:r>
              <a:rPr lang="en-US" dirty="0">
                <a:solidFill>
                  <a:schemeClr val="tx2">
                    <a:lumMod val="20000"/>
                    <a:lumOff val="80000"/>
                  </a:schemeClr>
                </a:solidFill>
              </a:rPr>
              <a:t> </a:t>
            </a:r>
            <a:r>
              <a:rPr lang="en-US" dirty="0" err="1">
                <a:solidFill>
                  <a:schemeClr val="tx2">
                    <a:lumMod val="20000"/>
                    <a:lumOff val="80000"/>
                  </a:schemeClr>
                </a:solidFill>
              </a:rPr>
              <a:t>fotografie</a:t>
            </a:r>
            <a:endParaRPr dirty="0">
              <a:solidFill>
                <a:schemeClr val="tx2">
                  <a:lumMod val="20000"/>
                  <a:lumOff val="80000"/>
                </a:schemeClr>
              </a:solidFill>
            </a:endParaRPr>
          </a:p>
        </p:txBody>
      </p:sp>
    </p:spTree>
    <p:extLst>
      <p:ext uri="{BB962C8B-B14F-4D97-AF65-F5344CB8AC3E}">
        <p14:creationId xmlns:p14="http://schemas.microsoft.com/office/powerpoint/2010/main" val="102097069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 Placeholder 15"/>
          <p:cNvSpPr txBox="1">
            <a:spLocks noGrp="1"/>
          </p:cNvSpPr>
          <p:nvPr>
            <p:ph type="body" sz="quarter" idx="1"/>
          </p:nvPr>
        </p:nvSpPr>
        <p:spPr>
          <a:xfrm>
            <a:off x="1159820" y="1022844"/>
            <a:ext cx="10727380" cy="4596721"/>
          </a:xfrm>
          <a:prstGeom prst="rect">
            <a:avLst/>
          </a:prstGeom>
        </p:spPr>
        <p:txBody>
          <a:bodyPr>
            <a:normAutofit/>
          </a:bodyPr>
          <a:lstStyle>
            <a:lvl1pPr defTabSz="457200">
              <a:spcBef>
                <a:spcPts val="0"/>
              </a:spcBef>
              <a:defRPr sz="4300" b="1" cap="none">
                <a:solidFill>
                  <a:srgbClr val="00FDFF"/>
                </a:solidFill>
                <a:latin typeface="+mj-lt"/>
                <a:ea typeface="+mj-ea"/>
                <a:cs typeface="+mj-cs"/>
                <a:sym typeface="Calibri"/>
              </a:defRPr>
            </a:lvl1pPr>
          </a:lstStyle>
          <a:p>
            <a:r>
              <a:rPr lang="en-US" dirty="0" err="1"/>
              <a:t>Športovci</a:t>
            </a:r>
            <a:r>
              <a:rPr lang="en-US" dirty="0"/>
              <a:t> </a:t>
            </a:r>
            <a:r>
              <a:rPr lang="en-US" dirty="0" err="1"/>
              <a:t>majú</a:t>
            </a:r>
            <a:r>
              <a:rPr lang="en-US" dirty="0"/>
              <a:t> </a:t>
            </a:r>
            <a:r>
              <a:rPr lang="en-US" dirty="0" err="1"/>
              <a:t>svoje</a:t>
            </a:r>
            <a:r>
              <a:rPr lang="en-US" dirty="0"/>
              <a:t> </a:t>
            </a:r>
            <a:r>
              <a:rPr lang="en-US" dirty="0" err="1"/>
              <a:t>práva</a:t>
            </a:r>
            <a:r>
              <a:rPr lang="en-US" dirty="0"/>
              <a:t> ale </a:t>
            </a:r>
            <a:r>
              <a:rPr lang="en-US" dirty="0" err="1"/>
              <a:t>aj</a:t>
            </a:r>
            <a:r>
              <a:rPr lang="en-US" dirty="0"/>
              <a:t> </a:t>
            </a:r>
            <a:r>
              <a:rPr lang="en-US" dirty="0" err="1"/>
              <a:t>povinnosti</a:t>
            </a:r>
            <a:r>
              <a:rPr lang="en-US" dirty="0"/>
              <a:t> </a:t>
            </a:r>
          </a:p>
          <a:p>
            <a:endParaRPr lang="en-US" dirty="0"/>
          </a:p>
          <a:p>
            <a:r>
              <a:rPr lang="en-US" dirty="0" err="1"/>
              <a:t>Určovať</a:t>
            </a:r>
            <a:r>
              <a:rPr lang="en-US" dirty="0"/>
              <a:t> </a:t>
            </a:r>
            <a:r>
              <a:rPr lang="en-US" dirty="0" err="1"/>
              <a:t>hranice</a:t>
            </a:r>
            <a:r>
              <a:rPr lang="en-US" dirty="0"/>
              <a:t> od </a:t>
            </a:r>
            <a:r>
              <a:rPr lang="en-US" dirty="0" err="1"/>
              <a:t>začiatku</a:t>
            </a:r>
            <a:r>
              <a:rPr lang="en-US" dirty="0"/>
              <a:t> </a:t>
            </a:r>
            <a:r>
              <a:rPr lang="en-US" dirty="0" err="1"/>
              <a:t>výchovy</a:t>
            </a:r>
            <a:r>
              <a:rPr lang="en-US" dirty="0"/>
              <a:t> v </a:t>
            </a:r>
            <a:r>
              <a:rPr lang="en-US" dirty="0" err="1"/>
              <a:t>sexuálnej</a:t>
            </a:r>
            <a:r>
              <a:rPr lang="en-US" dirty="0"/>
              <a:t> </a:t>
            </a:r>
            <a:r>
              <a:rPr lang="en-US" dirty="0" err="1"/>
              <a:t>oblasti</a:t>
            </a:r>
            <a:r>
              <a:rPr lang="en-US" dirty="0"/>
              <a:t> (6 </a:t>
            </a:r>
            <a:r>
              <a:rPr lang="en-US" dirty="0" err="1"/>
              <a:t>rokov</a:t>
            </a:r>
            <a:r>
              <a:rPr lang="en-US"/>
              <a:t>)</a:t>
            </a:r>
            <a:endParaRPr lang="en-US" dirty="0"/>
          </a:p>
          <a:p>
            <a:endParaRPr lang="en-US" dirty="0"/>
          </a:p>
          <a:p>
            <a:r>
              <a:rPr lang="en-US" dirty="0" err="1"/>
              <a:t>Každý</a:t>
            </a:r>
            <a:r>
              <a:rPr lang="en-US" dirty="0"/>
              <a:t> </a:t>
            </a:r>
            <a:r>
              <a:rPr lang="en-US" dirty="0" err="1"/>
              <a:t>sa</a:t>
            </a:r>
            <a:r>
              <a:rPr lang="en-US" dirty="0"/>
              <a:t> </a:t>
            </a:r>
            <a:r>
              <a:rPr lang="en-US" dirty="0" err="1"/>
              <a:t>hambíme</a:t>
            </a:r>
            <a:r>
              <a:rPr lang="en-US" dirty="0"/>
              <a:t> </a:t>
            </a:r>
            <a:r>
              <a:rPr lang="en-US" dirty="0" err="1"/>
              <a:t>viac</a:t>
            </a:r>
            <a:r>
              <a:rPr lang="en-US" dirty="0"/>
              <a:t> </a:t>
            </a:r>
            <a:r>
              <a:rPr lang="en-US" dirty="0" err="1"/>
              <a:t>či</a:t>
            </a:r>
            <a:r>
              <a:rPr lang="en-US" dirty="0"/>
              <a:t> </a:t>
            </a:r>
            <a:r>
              <a:rPr lang="en-US" dirty="0" err="1"/>
              <a:t>menej</a:t>
            </a:r>
            <a:r>
              <a:rPr lang="en-US" dirty="0"/>
              <a:t> </a:t>
            </a:r>
          </a:p>
          <a:p>
            <a:endParaRPr lang="en-US" dirty="0">
              <a:solidFill>
                <a:schemeClr val="bg1">
                  <a:lumMod val="20000"/>
                  <a:lumOff val="80000"/>
                </a:schemeClr>
              </a:solidFill>
            </a:endParaRPr>
          </a:p>
          <a:p>
            <a:endParaRPr lang="en-US" dirty="0"/>
          </a:p>
          <a:p>
            <a:endParaRPr lang="en-US" dirty="0"/>
          </a:p>
          <a:p>
            <a:endParaRPr dirty="0"/>
          </a:p>
        </p:txBody>
      </p:sp>
    </p:spTree>
    <p:extLst>
      <p:ext uri="{BB962C8B-B14F-4D97-AF65-F5344CB8AC3E}">
        <p14:creationId xmlns:p14="http://schemas.microsoft.com/office/powerpoint/2010/main" val="327416157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ext Placeholder 15"/>
          <p:cNvSpPr txBox="1">
            <a:spLocks noGrp="1"/>
          </p:cNvSpPr>
          <p:nvPr>
            <p:ph type="body" sz="quarter" idx="1"/>
          </p:nvPr>
        </p:nvSpPr>
        <p:spPr>
          <a:xfrm>
            <a:off x="1008899" y="1023637"/>
            <a:ext cx="9872359" cy="4596721"/>
          </a:xfrm>
          <a:prstGeom prst="rect">
            <a:avLst/>
          </a:prstGeom>
        </p:spPr>
        <p:txBody>
          <a:bodyPr>
            <a:normAutofit/>
          </a:bodyPr>
          <a:lstStyle>
            <a:lvl1pPr defTabSz="457200">
              <a:spcBef>
                <a:spcPts val="0"/>
              </a:spcBef>
              <a:defRPr sz="4300" b="1" cap="none">
                <a:solidFill>
                  <a:srgbClr val="00FDFF"/>
                </a:solidFill>
                <a:latin typeface="+mj-lt"/>
                <a:ea typeface="+mj-ea"/>
                <a:cs typeface="+mj-cs"/>
                <a:sym typeface="Calibri"/>
              </a:defRPr>
            </a:lvl1pPr>
          </a:lstStyle>
          <a:p>
            <a:endParaRPr lang="en-US" dirty="0">
              <a:solidFill>
                <a:schemeClr val="bg1">
                  <a:lumMod val="20000"/>
                  <a:lumOff val="80000"/>
                </a:schemeClr>
              </a:solidFill>
            </a:endParaRPr>
          </a:p>
          <a:p>
            <a:r>
              <a:rPr lang="en-US" dirty="0" err="1">
                <a:solidFill>
                  <a:schemeClr val="bg1">
                    <a:lumMod val="20000"/>
                    <a:lumOff val="80000"/>
                  </a:schemeClr>
                </a:solidFill>
              </a:rPr>
              <a:t>Nikdy</a:t>
            </a:r>
            <a:r>
              <a:rPr lang="en-US" dirty="0">
                <a:solidFill>
                  <a:schemeClr val="bg1">
                    <a:lumMod val="20000"/>
                    <a:lumOff val="80000"/>
                  </a:schemeClr>
                </a:solidFill>
              </a:rPr>
              <a:t> </a:t>
            </a:r>
            <a:r>
              <a:rPr lang="en-US" dirty="0" err="1">
                <a:solidFill>
                  <a:schemeClr val="bg1">
                    <a:lumMod val="20000"/>
                    <a:lumOff val="80000"/>
                  </a:schemeClr>
                </a:solidFill>
              </a:rPr>
              <a:t>nie</a:t>
            </a:r>
            <a:r>
              <a:rPr lang="en-US" dirty="0">
                <a:solidFill>
                  <a:schemeClr val="bg1">
                    <a:lumMod val="20000"/>
                    <a:lumOff val="80000"/>
                  </a:schemeClr>
                </a:solidFill>
              </a:rPr>
              <a:t> je </a:t>
            </a:r>
            <a:r>
              <a:rPr lang="en-US" dirty="0" err="1">
                <a:solidFill>
                  <a:schemeClr val="bg1">
                    <a:lumMod val="20000"/>
                    <a:lumOff val="80000"/>
                  </a:schemeClr>
                </a:solidFill>
              </a:rPr>
              <a:t>neskoro</a:t>
            </a:r>
            <a:r>
              <a:rPr lang="en-US" dirty="0">
                <a:solidFill>
                  <a:schemeClr val="bg1">
                    <a:lumMod val="20000"/>
                    <a:lumOff val="80000"/>
                  </a:schemeClr>
                </a:solidFill>
              </a:rPr>
              <a:t> </a:t>
            </a:r>
            <a:r>
              <a:rPr lang="en-US" dirty="0" err="1">
                <a:solidFill>
                  <a:schemeClr val="bg1">
                    <a:lumMod val="20000"/>
                    <a:lumOff val="80000"/>
                  </a:schemeClr>
                </a:solidFill>
              </a:rPr>
              <a:t>začať</a:t>
            </a:r>
            <a:r>
              <a:rPr lang="en-US" dirty="0">
                <a:solidFill>
                  <a:schemeClr val="bg1">
                    <a:lumMod val="20000"/>
                    <a:lumOff val="80000"/>
                  </a:schemeClr>
                </a:solidFill>
              </a:rPr>
              <a:t> </a:t>
            </a:r>
            <a:r>
              <a:rPr lang="en-US" dirty="0" err="1">
                <a:solidFill>
                  <a:schemeClr val="bg1">
                    <a:lumMod val="20000"/>
                    <a:lumOff val="80000"/>
                  </a:schemeClr>
                </a:solidFill>
              </a:rPr>
              <a:t>viac</a:t>
            </a:r>
            <a:r>
              <a:rPr lang="en-US" dirty="0">
                <a:solidFill>
                  <a:schemeClr val="bg1">
                    <a:lumMod val="20000"/>
                    <a:lumOff val="80000"/>
                  </a:schemeClr>
                </a:solidFill>
              </a:rPr>
              <a:t> </a:t>
            </a:r>
            <a:r>
              <a:rPr lang="en-US" dirty="0" err="1">
                <a:solidFill>
                  <a:schemeClr val="bg1">
                    <a:lumMod val="20000"/>
                    <a:lumOff val="80000"/>
                  </a:schemeClr>
                </a:solidFill>
              </a:rPr>
              <a:t>nájdete</a:t>
            </a:r>
            <a:r>
              <a:rPr lang="en-US" dirty="0">
                <a:solidFill>
                  <a:schemeClr val="bg1">
                    <a:lumMod val="20000"/>
                    <a:lumOff val="80000"/>
                  </a:schemeClr>
                </a:solidFill>
              </a:rPr>
              <a:t> </a:t>
            </a:r>
            <a:r>
              <a:rPr lang="en-US" dirty="0" err="1">
                <a:solidFill>
                  <a:schemeClr val="bg1">
                    <a:lumMod val="20000"/>
                    <a:lumOff val="80000"/>
                  </a:schemeClr>
                </a:solidFill>
              </a:rPr>
              <a:t>na</a:t>
            </a:r>
            <a:r>
              <a:rPr lang="en-US" dirty="0">
                <a:solidFill>
                  <a:schemeClr val="bg1">
                    <a:lumMod val="20000"/>
                    <a:lumOff val="80000"/>
                  </a:schemeClr>
                </a:solidFill>
              </a:rPr>
              <a:t> </a:t>
            </a:r>
            <a:r>
              <a:rPr lang="en-US" dirty="0">
                <a:solidFill>
                  <a:schemeClr val="bg1">
                    <a:lumMod val="20000"/>
                    <a:lumOff val="80000"/>
                  </a:schemeClr>
                </a:solidFill>
                <a:hlinkClick r:id="rId2">
                  <a:extLst>
                    <a:ext uri="{A12FA001-AC4F-418D-AE19-62706E023703}">
                      <ahyp:hlinkClr xmlns:ahyp="http://schemas.microsoft.com/office/drawing/2018/hyperlinkcolor" val="tx"/>
                    </a:ext>
                  </a:extLst>
                </a:hlinkClick>
              </a:rPr>
              <a:t>www.freya.live/cs/služby/edukacni-pomucky/</a:t>
            </a:r>
            <a:endParaRPr lang="en-US" dirty="0">
              <a:solidFill>
                <a:schemeClr val="bg1">
                  <a:lumMod val="20000"/>
                  <a:lumOff val="80000"/>
                </a:schemeClr>
              </a:solidFill>
            </a:endParaRPr>
          </a:p>
          <a:p>
            <a:endParaRPr lang="en-US" dirty="0">
              <a:solidFill>
                <a:schemeClr val="bg1">
                  <a:lumMod val="20000"/>
                  <a:lumOff val="80000"/>
                </a:schemeClr>
              </a:solidFill>
            </a:endParaRPr>
          </a:p>
          <a:p>
            <a:endParaRPr lang="en-US" dirty="0"/>
          </a:p>
          <a:p>
            <a:endParaRPr lang="en-US" dirty="0"/>
          </a:p>
          <a:p>
            <a:endParaRPr dirty="0"/>
          </a:p>
        </p:txBody>
      </p:sp>
      <p:pic>
        <p:nvPicPr>
          <p:cNvPr id="4098" name="Picture 2">
            <a:extLst>
              <a:ext uri="{FF2B5EF4-FFF2-40B4-BE49-F238E27FC236}">
                <a16:creationId xmlns:a16="http://schemas.microsoft.com/office/drawing/2014/main" id="{4A3C5E7A-3A79-A518-9FBA-88CA7CE3A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41626"/>
            <a:ext cx="12192000" cy="255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3581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FD7"/>
        </a:solidFill>
        <a:effectLst/>
      </p:bgPr>
    </p:bg>
    <p:spTree>
      <p:nvGrpSpPr>
        <p:cNvPr id="1" name=""/>
        <p:cNvGrpSpPr/>
        <p:nvPr/>
      </p:nvGrpSpPr>
      <p:grpSpPr>
        <a:xfrm>
          <a:off x="0" y="0"/>
          <a:ext cx="0" cy="0"/>
          <a:chOff x="0" y="0"/>
          <a:chExt cx="0" cy="0"/>
        </a:xfrm>
      </p:grpSpPr>
      <p:sp>
        <p:nvSpPr>
          <p:cNvPr id="397" name="Definícia a príklady sexuálneho zneužívania"/>
          <p:cNvSpPr txBox="1">
            <a:spLocks noGrp="1"/>
          </p:cNvSpPr>
          <p:nvPr>
            <p:ph type="body" sz="quarter" idx="1"/>
          </p:nvPr>
        </p:nvSpPr>
        <p:spPr>
          <a:xfrm>
            <a:off x="1282046" y="1353592"/>
            <a:ext cx="7820490" cy="974726"/>
          </a:xfrm>
          <a:prstGeom prst="rect">
            <a:avLst/>
          </a:prstGeom>
        </p:spPr>
        <p:txBody>
          <a:bodyPr/>
          <a:lstStyle>
            <a:lvl1pPr defTabSz="630936">
              <a:spcBef>
                <a:spcPts val="600"/>
              </a:spcBef>
              <a:defRPr sz="2800"/>
            </a:lvl1pPr>
          </a:lstStyle>
          <a:p>
            <a:r>
              <a:rPr dirty="0" err="1">
                <a:solidFill>
                  <a:schemeClr val="accent4">
                    <a:lumMod val="50000"/>
                  </a:schemeClr>
                </a:solidFill>
              </a:rPr>
              <a:t>Definícia</a:t>
            </a:r>
            <a:r>
              <a:rPr dirty="0">
                <a:solidFill>
                  <a:schemeClr val="accent4">
                    <a:lumMod val="50000"/>
                  </a:schemeClr>
                </a:solidFill>
              </a:rPr>
              <a:t> a </a:t>
            </a:r>
            <a:r>
              <a:rPr dirty="0" err="1">
                <a:solidFill>
                  <a:schemeClr val="accent4">
                    <a:lumMod val="50000"/>
                  </a:schemeClr>
                </a:solidFill>
              </a:rPr>
              <a:t>príklady</a:t>
            </a:r>
            <a:r>
              <a:rPr dirty="0">
                <a:solidFill>
                  <a:schemeClr val="accent4">
                    <a:lumMod val="50000"/>
                  </a:schemeClr>
                </a:solidFill>
              </a:rPr>
              <a:t> </a:t>
            </a:r>
            <a:r>
              <a:rPr dirty="0" err="1">
                <a:solidFill>
                  <a:schemeClr val="accent4">
                    <a:lumMod val="50000"/>
                  </a:schemeClr>
                </a:solidFill>
              </a:rPr>
              <a:t>sexuálneho</a:t>
            </a:r>
            <a:r>
              <a:rPr dirty="0">
                <a:solidFill>
                  <a:schemeClr val="accent4">
                    <a:lumMod val="50000"/>
                  </a:schemeClr>
                </a:solidFill>
              </a:rPr>
              <a:t> </a:t>
            </a:r>
            <a:r>
              <a:rPr dirty="0" err="1">
                <a:solidFill>
                  <a:schemeClr val="accent4">
                    <a:lumMod val="50000"/>
                  </a:schemeClr>
                </a:solidFill>
              </a:rPr>
              <a:t>zneužívania</a:t>
            </a:r>
            <a:endParaRPr dirty="0">
              <a:solidFill>
                <a:schemeClr val="accent4">
                  <a:lumMod val="50000"/>
                </a:schemeClr>
              </a:solidFill>
            </a:endParaRPr>
          </a:p>
        </p:txBody>
      </p:sp>
      <p:pic>
        <p:nvPicPr>
          <p:cNvPr id="5126" name="Picture 6">
            <a:extLst>
              <a:ext uri="{FF2B5EF4-FFF2-40B4-BE49-F238E27FC236}">
                <a16:creationId xmlns:a16="http://schemas.microsoft.com/office/drawing/2014/main" id="{842A6B79-A21A-7377-A060-549E24F2C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176" y="2169539"/>
            <a:ext cx="6962775"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99" name="Text Placeholder 15"/>
          <p:cNvSpPr txBox="1"/>
          <p:nvPr/>
        </p:nvSpPr>
        <p:spPr>
          <a:xfrm>
            <a:off x="3404657" y="1033454"/>
            <a:ext cx="8489637" cy="646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10000"/>
          </a:bodyPr>
          <a:lstStyle>
            <a:lvl1pPr>
              <a:defRPr sz="4300" b="1">
                <a:solidFill>
                  <a:srgbClr val="00FDFF"/>
                </a:solidFill>
                <a:latin typeface="+mj-lt"/>
                <a:ea typeface="+mj-ea"/>
                <a:cs typeface="+mj-cs"/>
                <a:sym typeface="Calibri"/>
              </a:defRPr>
            </a:lvl1pPr>
          </a:lstStyle>
          <a:p>
            <a:r>
              <a:rPr dirty="0" err="1"/>
              <a:t>Čo</a:t>
            </a:r>
            <a:r>
              <a:rPr dirty="0"/>
              <a:t> je </a:t>
            </a:r>
            <a:r>
              <a:rPr dirty="0" err="1"/>
              <a:t>sexuálne</a:t>
            </a:r>
            <a:r>
              <a:rPr dirty="0"/>
              <a:t> </a:t>
            </a:r>
            <a:r>
              <a:rPr dirty="0" err="1"/>
              <a:t>zneužívanie</a:t>
            </a:r>
            <a:r>
              <a:rPr dirty="0"/>
              <a:t>?</a:t>
            </a:r>
          </a:p>
        </p:txBody>
      </p:sp>
      <p:sp>
        <p:nvSpPr>
          <p:cNvPr id="400" name="Text Placeholder 7"/>
          <p:cNvSpPr txBox="1">
            <a:spLocks noGrp="1"/>
          </p:cNvSpPr>
          <p:nvPr>
            <p:ph type="body" idx="1"/>
          </p:nvPr>
        </p:nvSpPr>
        <p:spPr>
          <a:xfrm>
            <a:off x="3289955" y="1838226"/>
            <a:ext cx="8902045" cy="4854805"/>
          </a:xfrm>
          <a:prstGeom prst="rect">
            <a:avLst/>
          </a:prstGeom>
        </p:spPr>
        <p:txBody>
          <a:bodyPr lIns="25400" tIns="25400" rIns="25400" bIns="25400">
            <a:normAutofit/>
          </a:bodyPr>
          <a:lstStyle/>
          <a:p>
            <a:pPr marL="297179" indent="-297179" defTabSz="260604">
              <a:spcBef>
                <a:spcPts val="0"/>
              </a:spcBef>
              <a:buSzPct val="100000"/>
              <a:buChar char="•"/>
              <a:defRPr sz="2900" cap="none">
                <a:solidFill>
                  <a:srgbClr val="FFCFD7"/>
                </a:solidFill>
                <a:latin typeface="+mj-lt"/>
                <a:ea typeface="+mj-ea"/>
                <a:cs typeface="+mj-cs"/>
                <a:sym typeface="Calibri"/>
              </a:defRPr>
            </a:pPr>
            <a:r>
              <a:rPr dirty="0">
                <a:solidFill>
                  <a:schemeClr val="tx1"/>
                </a:solidFill>
              </a:rPr>
              <a:t>Je </a:t>
            </a:r>
            <a:r>
              <a:rPr dirty="0" err="1">
                <a:solidFill>
                  <a:schemeClr val="tx1"/>
                </a:solidFill>
              </a:rPr>
              <a:t>akékoľvek</a:t>
            </a:r>
            <a:r>
              <a:rPr dirty="0">
                <a:solidFill>
                  <a:schemeClr val="tx1"/>
                </a:solidFill>
              </a:rPr>
              <a:t> </a:t>
            </a:r>
            <a:r>
              <a:rPr dirty="0" err="1">
                <a:solidFill>
                  <a:schemeClr val="tx1"/>
                </a:solidFill>
              </a:rPr>
              <a:t>sexuálne</a:t>
            </a:r>
            <a:r>
              <a:rPr dirty="0">
                <a:solidFill>
                  <a:schemeClr val="tx1"/>
                </a:solidFill>
              </a:rPr>
              <a:t> </a:t>
            </a:r>
            <a:r>
              <a:rPr dirty="0" err="1">
                <a:solidFill>
                  <a:schemeClr val="tx1"/>
                </a:solidFill>
              </a:rPr>
              <a:t>správanie</a:t>
            </a:r>
            <a:r>
              <a:rPr dirty="0">
                <a:solidFill>
                  <a:schemeClr val="tx1"/>
                </a:solidFill>
              </a:rPr>
              <a:t> </a:t>
            </a:r>
            <a:r>
              <a:rPr dirty="0" err="1">
                <a:solidFill>
                  <a:schemeClr val="tx1"/>
                </a:solidFill>
              </a:rPr>
              <a:t>alebo</a:t>
            </a:r>
            <a:r>
              <a:rPr dirty="0">
                <a:solidFill>
                  <a:schemeClr val="tx1"/>
                </a:solidFill>
              </a:rPr>
              <a:t> </a:t>
            </a:r>
            <a:r>
              <a:rPr dirty="0" err="1">
                <a:solidFill>
                  <a:schemeClr val="tx1"/>
                </a:solidFill>
              </a:rPr>
              <a:t>konanie</a:t>
            </a:r>
            <a:r>
              <a:rPr dirty="0">
                <a:solidFill>
                  <a:schemeClr val="tx1"/>
                </a:solidFill>
              </a:rPr>
              <a:t>, </a:t>
            </a:r>
            <a:r>
              <a:rPr dirty="0" err="1">
                <a:solidFill>
                  <a:schemeClr val="tx1"/>
                </a:solidFill>
              </a:rPr>
              <a:t>ku</a:t>
            </a:r>
            <a:r>
              <a:rPr dirty="0">
                <a:solidFill>
                  <a:schemeClr val="tx1"/>
                </a:solidFill>
              </a:rPr>
              <a:t> </a:t>
            </a:r>
            <a:r>
              <a:rPr dirty="0" err="1">
                <a:solidFill>
                  <a:schemeClr val="tx1"/>
                </a:solidFill>
              </a:rPr>
              <a:t>ktorému</a:t>
            </a:r>
            <a:r>
              <a:rPr dirty="0">
                <a:solidFill>
                  <a:schemeClr val="tx1"/>
                </a:solidFill>
              </a:rPr>
              <a:t> je </a:t>
            </a:r>
            <a:r>
              <a:rPr dirty="0" err="1">
                <a:solidFill>
                  <a:schemeClr val="tx1"/>
                </a:solidFill>
              </a:rPr>
              <a:t>jednotlivec</a:t>
            </a:r>
            <a:r>
              <a:rPr dirty="0">
                <a:solidFill>
                  <a:schemeClr val="tx1"/>
                </a:solidFill>
              </a:rPr>
              <a:t> </a:t>
            </a:r>
            <a:r>
              <a:rPr dirty="0" err="1">
                <a:solidFill>
                  <a:schemeClr val="tx1"/>
                </a:solidFill>
              </a:rPr>
              <a:t>donútený</a:t>
            </a:r>
            <a:r>
              <a:rPr dirty="0">
                <a:solidFill>
                  <a:schemeClr val="tx1"/>
                </a:solidFill>
              </a:rPr>
              <a:t>, </a:t>
            </a:r>
            <a:r>
              <a:rPr dirty="0" err="1">
                <a:solidFill>
                  <a:schemeClr val="tx1"/>
                </a:solidFill>
              </a:rPr>
              <a:t>nanútený</a:t>
            </a:r>
            <a:r>
              <a:rPr lang="en-US" dirty="0">
                <a:solidFill>
                  <a:schemeClr val="tx1"/>
                </a:solidFill>
              </a:rPr>
              <a:t>,</a:t>
            </a:r>
            <a:r>
              <a:rPr dirty="0">
                <a:solidFill>
                  <a:schemeClr val="tx1"/>
                </a:solidFill>
              </a:rPr>
              <a:t> </a:t>
            </a:r>
            <a:r>
              <a:rPr dirty="0" err="1">
                <a:solidFill>
                  <a:schemeClr val="tx1"/>
                </a:solidFill>
              </a:rPr>
              <a:t>alebo</a:t>
            </a:r>
            <a:r>
              <a:rPr dirty="0">
                <a:solidFill>
                  <a:schemeClr val="tx1"/>
                </a:solidFill>
              </a:rPr>
              <a:t> </a:t>
            </a:r>
            <a:r>
              <a:rPr dirty="0" err="1">
                <a:solidFill>
                  <a:schemeClr val="tx1"/>
                </a:solidFill>
              </a:rPr>
              <a:t>presvedčený</a:t>
            </a:r>
            <a:r>
              <a:rPr dirty="0">
                <a:solidFill>
                  <a:schemeClr val="tx1"/>
                </a:solidFill>
              </a:rPr>
              <a:t> bez </a:t>
            </a:r>
            <a:r>
              <a:rPr dirty="0" err="1">
                <a:solidFill>
                  <a:schemeClr val="tx1"/>
                </a:solidFill>
              </a:rPr>
              <a:t>jeho</a:t>
            </a:r>
            <a:r>
              <a:rPr dirty="0">
                <a:solidFill>
                  <a:schemeClr val="tx1"/>
                </a:solidFill>
              </a:rPr>
              <a:t> </a:t>
            </a:r>
            <a:r>
              <a:rPr dirty="0" err="1">
                <a:solidFill>
                  <a:schemeClr val="tx1"/>
                </a:solidFill>
              </a:rPr>
              <a:t>súhlasu</a:t>
            </a:r>
            <a:r>
              <a:rPr dirty="0">
                <a:solidFill>
                  <a:schemeClr val="tx1"/>
                </a:solidFill>
              </a:rPr>
              <a:t>.</a:t>
            </a:r>
          </a:p>
          <a:p>
            <a:pPr marL="297179" indent="-297179" defTabSz="260604">
              <a:spcBef>
                <a:spcPts val="0"/>
              </a:spcBef>
              <a:buSzPct val="100000"/>
              <a:buChar char="•"/>
              <a:defRPr sz="2900" cap="none">
                <a:solidFill>
                  <a:srgbClr val="FFCFD7"/>
                </a:solidFill>
                <a:latin typeface="+mj-lt"/>
                <a:ea typeface="+mj-ea"/>
                <a:cs typeface="+mj-cs"/>
                <a:sym typeface="Calibri"/>
              </a:defRPr>
            </a:pPr>
            <a:r>
              <a:rPr dirty="0" err="1">
                <a:solidFill>
                  <a:schemeClr val="tx1"/>
                </a:solidFill>
              </a:rPr>
              <a:t>Existuje</a:t>
            </a:r>
            <a:r>
              <a:rPr dirty="0">
                <a:solidFill>
                  <a:schemeClr val="tx1"/>
                </a:solidFill>
              </a:rPr>
              <a:t> v </a:t>
            </a:r>
            <a:r>
              <a:rPr dirty="0" err="1">
                <a:solidFill>
                  <a:schemeClr val="tx1"/>
                </a:solidFill>
              </a:rPr>
              <a:t>každej</a:t>
            </a:r>
            <a:r>
              <a:rPr dirty="0">
                <a:solidFill>
                  <a:schemeClr val="tx1"/>
                </a:solidFill>
              </a:rPr>
              <a:t> </a:t>
            </a:r>
            <a:r>
              <a:rPr dirty="0" err="1">
                <a:solidFill>
                  <a:schemeClr val="tx1"/>
                </a:solidFill>
              </a:rPr>
              <a:t>komunite</a:t>
            </a:r>
            <a:r>
              <a:rPr dirty="0">
                <a:solidFill>
                  <a:schemeClr val="tx1"/>
                </a:solidFill>
              </a:rPr>
              <a:t> bez </a:t>
            </a:r>
            <a:r>
              <a:rPr dirty="0" err="1">
                <a:solidFill>
                  <a:schemeClr val="tx1"/>
                </a:solidFill>
              </a:rPr>
              <a:t>ohľadu</a:t>
            </a:r>
            <a:r>
              <a:rPr dirty="0">
                <a:solidFill>
                  <a:schemeClr val="tx1"/>
                </a:solidFill>
              </a:rPr>
              <a:t> na </a:t>
            </a:r>
            <a:r>
              <a:rPr dirty="0" err="1">
                <a:solidFill>
                  <a:schemeClr val="tx1"/>
                </a:solidFill>
              </a:rPr>
              <a:t>rasu</a:t>
            </a:r>
            <a:r>
              <a:rPr dirty="0">
                <a:solidFill>
                  <a:schemeClr val="tx1"/>
                </a:solidFill>
              </a:rPr>
              <a:t>, </a:t>
            </a:r>
            <a:r>
              <a:rPr dirty="0" err="1">
                <a:solidFill>
                  <a:schemeClr val="tx1"/>
                </a:solidFill>
              </a:rPr>
              <a:t>náboženstvo</a:t>
            </a:r>
            <a:r>
              <a:rPr dirty="0">
                <a:solidFill>
                  <a:schemeClr val="tx1"/>
                </a:solidFill>
              </a:rPr>
              <a:t>, </a:t>
            </a:r>
            <a:r>
              <a:rPr dirty="0" err="1">
                <a:solidFill>
                  <a:schemeClr val="tx1"/>
                </a:solidFill>
              </a:rPr>
              <a:t>ekonomickú</a:t>
            </a:r>
            <a:r>
              <a:rPr dirty="0">
                <a:solidFill>
                  <a:schemeClr val="tx1"/>
                </a:solidFill>
              </a:rPr>
              <a:t> </a:t>
            </a:r>
            <a:r>
              <a:rPr dirty="0" err="1">
                <a:solidFill>
                  <a:schemeClr val="tx1"/>
                </a:solidFill>
              </a:rPr>
              <a:t>triedu</a:t>
            </a:r>
            <a:r>
              <a:rPr lang="en-US" dirty="0">
                <a:solidFill>
                  <a:schemeClr val="tx1"/>
                </a:solidFill>
              </a:rPr>
              <a:t>,</a:t>
            </a:r>
            <a:r>
              <a:rPr dirty="0">
                <a:solidFill>
                  <a:schemeClr val="tx1"/>
                </a:solidFill>
              </a:rPr>
              <a:t> </a:t>
            </a:r>
            <a:r>
              <a:rPr dirty="0" err="1">
                <a:solidFill>
                  <a:schemeClr val="tx1"/>
                </a:solidFill>
              </a:rPr>
              <a:t>alebo</a:t>
            </a:r>
            <a:r>
              <a:rPr dirty="0">
                <a:solidFill>
                  <a:schemeClr val="tx1"/>
                </a:solidFill>
              </a:rPr>
              <a:t> </a:t>
            </a:r>
            <a:r>
              <a:rPr dirty="0" err="1">
                <a:solidFill>
                  <a:schemeClr val="tx1"/>
                </a:solidFill>
              </a:rPr>
              <a:t>schopnosti</a:t>
            </a:r>
            <a:r>
              <a:rPr dirty="0">
                <a:solidFill>
                  <a:schemeClr val="tx1"/>
                </a:solidFill>
              </a:rPr>
              <a:t>. </a:t>
            </a:r>
          </a:p>
          <a:p>
            <a:pPr marL="297179" indent="-297179" defTabSz="260604">
              <a:spcBef>
                <a:spcPts val="0"/>
              </a:spcBef>
              <a:buSzPct val="100000"/>
              <a:buChar char="•"/>
              <a:defRPr sz="2900" cap="none">
                <a:solidFill>
                  <a:srgbClr val="FFCFD7"/>
                </a:solidFill>
                <a:latin typeface="+mj-lt"/>
                <a:ea typeface="+mj-ea"/>
                <a:cs typeface="+mj-cs"/>
                <a:sym typeface="Calibri"/>
              </a:defRPr>
            </a:pPr>
            <a:r>
              <a:rPr dirty="0" err="1">
                <a:solidFill>
                  <a:schemeClr val="tx1"/>
                </a:solidFill>
              </a:rPr>
              <a:t>Následky</a:t>
            </a:r>
            <a:r>
              <a:rPr dirty="0">
                <a:solidFill>
                  <a:schemeClr val="tx1"/>
                </a:solidFill>
              </a:rPr>
              <a:t> </a:t>
            </a:r>
            <a:r>
              <a:rPr dirty="0" err="1">
                <a:solidFill>
                  <a:schemeClr val="tx1"/>
                </a:solidFill>
              </a:rPr>
              <a:t>sexuálneho</a:t>
            </a:r>
            <a:r>
              <a:rPr dirty="0">
                <a:solidFill>
                  <a:schemeClr val="tx1"/>
                </a:solidFill>
              </a:rPr>
              <a:t> </a:t>
            </a:r>
            <a:r>
              <a:rPr dirty="0" err="1">
                <a:solidFill>
                  <a:schemeClr val="tx1"/>
                </a:solidFill>
              </a:rPr>
              <a:t>zneužívania</a:t>
            </a:r>
            <a:r>
              <a:rPr dirty="0">
                <a:solidFill>
                  <a:schemeClr val="tx1"/>
                </a:solidFill>
              </a:rPr>
              <a:t> </a:t>
            </a:r>
            <a:r>
              <a:rPr dirty="0" err="1">
                <a:solidFill>
                  <a:schemeClr val="tx1"/>
                </a:solidFill>
              </a:rPr>
              <a:t>sú</a:t>
            </a:r>
            <a:r>
              <a:rPr dirty="0">
                <a:solidFill>
                  <a:schemeClr val="tx1"/>
                </a:solidFill>
              </a:rPr>
              <a:t> </a:t>
            </a:r>
            <a:r>
              <a:rPr dirty="0" err="1">
                <a:solidFill>
                  <a:schemeClr val="tx1"/>
                </a:solidFill>
              </a:rPr>
              <a:t>okamžité</a:t>
            </a:r>
            <a:r>
              <a:rPr dirty="0">
                <a:solidFill>
                  <a:schemeClr val="tx1"/>
                </a:solidFill>
              </a:rPr>
              <a:t> </a:t>
            </a:r>
            <a:r>
              <a:rPr dirty="0" err="1">
                <a:solidFill>
                  <a:schemeClr val="tx1"/>
                </a:solidFill>
              </a:rPr>
              <a:t>aj</a:t>
            </a:r>
            <a:r>
              <a:rPr dirty="0">
                <a:solidFill>
                  <a:schemeClr val="tx1"/>
                </a:solidFill>
              </a:rPr>
              <a:t> </a:t>
            </a:r>
            <a:r>
              <a:rPr dirty="0" err="1">
                <a:solidFill>
                  <a:schemeClr val="tx1"/>
                </a:solidFill>
              </a:rPr>
              <a:t>dlhodobé</a:t>
            </a:r>
            <a:r>
              <a:rPr dirty="0">
                <a:solidFill>
                  <a:schemeClr val="tx1"/>
                </a:solidFill>
              </a:rPr>
              <a:t>.</a:t>
            </a:r>
          </a:p>
          <a:p>
            <a:pPr marL="297179" indent="-297179" defTabSz="260604">
              <a:spcBef>
                <a:spcPts val="0"/>
              </a:spcBef>
              <a:buSzPct val="100000"/>
              <a:buChar char="•"/>
              <a:defRPr sz="2900" cap="none">
                <a:solidFill>
                  <a:srgbClr val="FFCFD7"/>
                </a:solidFill>
                <a:latin typeface="+mj-lt"/>
                <a:ea typeface="+mj-ea"/>
                <a:cs typeface="+mj-cs"/>
                <a:sym typeface="Calibri"/>
              </a:defRPr>
            </a:pPr>
            <a:r>
              <a:rPr dirty="0" err="1">
                <a:solidFill>
                  <a:schemeClr val="tx1"/>
                </a:solidFill>
              </a:rPr>
              <a:t>Obete</a:t>
            </a:r>
            <a:r>
              <a:rPr dirty="0">
                <a:solidFill>
                  <a:schemeClr val="tx1"/>
                </a:solidFill>
              </a:rPr>
              <a:t> a </a:t>
            </a:r>
            <a:r>
              <a:rPr dirty="0" err="1">
                <a:solidFill>
                  <a:schemeClr val="tx1"/>
                </a:solidFill>
              </a:rPr>
              <a:t>osoby</a:t>
            </a:r>
            <a:r>
              <a:rPr dirty="0">
                <a:solidFill>
                  <a:schemeClr val="tx1"/>
                </a:solidFill>
              </a:rPr>
              <a:t>, </a:t>
            </a:r>
            <a:r>
              <a:rPr dirty="0" err="1">
                <a:solidFill>
                  <a:schemeClr val="tx1"/>
                </a:solidFill>
              </a:rPr>
              <a:t>ktoré</a:t>
            </a:r>
            <a:r>
              <a:rPr dirty="0">
                <a:solidFill>
                  <a:schemeClr val="tx1"/>
                </a:solidFill>
              </a:rPr>
              <a:t> </a:t>
            </a:r>
            <a:r>
              <a:rPr dirty="0" err="1">
                <a:solidFill>
                  <a:schemeClr val="tx1"/>
                </a:solidFill>
              </a:rPr>
              <a:t>prežili</a:t>
            </a:r>
            <a:r>
              <a:rPr dirty="0">
                <a:solidFill>
                  <a:schemeClr val="tx1"/>
                </a:solidFill>
              </a:rPr>
              <a:t> </a:t>
            </a:r>
            <a:r>
              <a:rPr dirty="0" err="1">
                <a:solidFill>
                  <a:schemeClr val="tx1"/>
                </a:solidFill>
              </a:rPr>
              <a:t>sexuálne</a:t>
            </a:r>
            <a:r>
              <a:rPr dirty="0">
                <a:solidFill>
                  <a:schemeClr val="tx1"/>
                </a:solidFill>
              </a:rPr>
              <a:t> </a:t>
            </a:r>
            <a:r>
              <a:rPr dirty="0" err="1">
                <a:solidFill>
                  <a:schemeClr val="tx1"/>
                </a:solidFill>
              </a:rPr>
              <a:t>zneužívanie</a:t>
            </a:r>
            <a:r>
              <a:rPr dirty="0">
                <a:solidFill>
                  <a:schemeClr val="tx1"/>
                </a:solidFill>
              </a:rPr>
              <a:t>, </a:t>
            </a:r>
            <a:r>
              <a:rPr dirty="0" err="1">
                <a:solidFill>
                  <a:schemeClr val="tx1"/>
                </a:solidFill>
              </a:rPr>
              <a:t>môžu</a:t>
            </a:r>
            <a:r>
              <a:rPr dirty="0">
                <a:solidFill>
                  <a:schemeClr val="tx1"/>
                </a:solidFill>
              </a:rPr>
              <a:t> </a:t>
            </a:r>
            <a:r>
              <a:rPr dirty="0" err="1">
                <a:solidFill>
                  <a:schemeClr val="tx1"/>
                </a:solidFill>
              </a:rPr>
              <a:t>kedykoľvek</a:t>
            </a:r>
            <a:r>
              <a:rPr dirty="0">
                <a:solidFill>
                  <a:schemeClr val="tx1"/>
                </a:solidFill>
              </a:rPr>
              <a:t> </a:t>
            </a:r>
            <a:r>
              <a:rPr dirty="0" err="1">
                <a:solidFill>
                  <a:schemeClr val="tx1"/>
                </a:solidFill>
              </a:rPr>
              <a:t>pociťovať</a:t>
            </a:r>
            <a:r>
              <a:rPr dirty="0">
                <a:solidFill>
                  <a:schemeClr val="tx1"/>
                </a:solidFill>
              </a:rPr>
              <a:t> </a:t>
            </a:r>
            <a:r>
              <a:rPr dirty="0" err="1">
                <a:solidFill>
                  <a:schemeClr val="tx1"/>
                </a:solidFill>
              </a:rPr>
              <a:t>spomienky</a:t>
            </a:r>
            <a:r>
              <a:rPr dirty="0">
                <a:solidFill>
                  <a:schemeClr val="tx1"/>
                </a:solidFill>
              </a:rPr>
              <a:t>, </a:t>
            </a:r>
            <a:r>
              <a:rPr dirty="0" err="1">
                <a:solidFill>
                  <a:schemeClr val="tx1"/>
                </a:solidFill>
              </a:rPr>
              <a:t>úzkosť</a:t>
            </a:r>
            <a:r>
              <a:rPr dirty="0">
                <a:solidFill>
                  <a:schemeClr val="tx1"/>
                </a:solidFill>
              </a:rPr>
              <a:t> a </a:t>
            </a:r>
            <a:r>
              <a:rPr dirty="0" err="1">
                <a:solidFill>
                  <a:schemeClr val="tx1"/>
                </a:solidFill>
              </a:rPr>
              <a:t>traumu</a:t>
            </a:r>
            <a:r>
              <a:rPr dirty="0">
                <a:solidFill>
                  <a:schemeClr val="tx1"/>
                </a:solidFill>
              </a:rPr>
              <a:t>.</a:t>
            </a:r>
          </a:p>
        </p:txBody>
      </p:sp>
      <p:pic>
        <p:nvPicPr>
          <p:cNvPr id="6146" name="Picture 2" descr="OPINION] Rethinking procedures to prevent child sexual abuse">
            <a:extLst>
              <a:ext uri="{FF2B5EF4-FFF2-40B4-BE49-F238E27FC236}">
                <a16:creationId xmlns:a16="http://schemas.microsoft.com/office/drawing/2014/main" id="{2849F87F-4A5D-4F61-1222-FFF7822EF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3580"/>
            <a:ext cx="3177881" cy="1787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theme/theme1.xml><?xml version="1.0" encoding="utf-8"?>
<a:theme xmlns:a="http://schemas.openxmlformats.org/drawingml/2006/main" name="Parcel">
  <a:themeElements>
    <a:clrScheme name="Parcel">
      <a:dk1>
        <a:srgbClr val="000000"/>
      </a:dk1>
      <a:lt1>
        <a:srgbClr val="4242A0"/>
      </a:lt1>
      <a:dk2>
        <a:srgbClr val="A7A7A7"/>
      </a:dk2>
      <a:lt2>
        <a:srgbClr val="535353"/>
      </a:lt2>
      <a:accent1>
        <a:srgbClr val="4242A0"/>
      </a:accent1>
      <a:accent2>
        <a:srgbClr val="F7D331"/>
      </a:accent2>
      <a:accent3>
        <a:srgbClr val="1C8C99"/>
      </a:accent3>
      <a:accent4>
        <a:srgbClr val="E32083"/>
      </a:accent4>
      <a:accent5>
        <a:srgbClr val="FFA0AF"/>
      </a:accent5>
      <a:accent6>
        <a:srgbClr val="21B5EB"/>
      </a:accent6>
      <a:hlink>
        <a:srgbClr val="0000FF"/>
      </a:hlink>
      <a:folHlink>
        <a:srgbClr val="FF00FF"/>
      </a:folHlink>
    </a:clrScheme>
    <a:fontScheme name="Parcel">
      <a:majorFont>
        <a:latin typeface="Calibri"/>
        <a:ea typeface="Calibri"/>
        <a:cs typeface="Calibri"/>
      </a:majorFont>
      <a:minorFont>
        <a:latin typeface="Helvetica"/>
        <a:ea typeface="Helvetica"/>
        <a:cs typeface="Helvetica"/>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A7A7A7"/>
      </a:dk2>
      <a:lt2>
        <a:srgbClr val="535353"/>
      </a:lt2>
      <a:accent1>
        <a:srgbClr val="4242A0"/>
      </a:accent1>
      <a:accent2>
        <a:srgbClr val="F7D331"/>
      </a:accent2>
      <a:accent3>
        <a:srgbClr val="1C8C99"/>
      </a:accent3>
      <a:accent4>
        <a:srgbClr val="E32083"/>
      </a:accent4>
      <a:accent5>
        <a:srgbClr val="FFA0AF"/>
      </a:accent5>
      <a:accent6>
        <a:srgbClr val="21B5EB"/>
      </a:accent6>
      <a:hlink>
        <a:srgbClr val="0000FF"/>
      </a:hlink>
      <a:folHlink>
        <a:srgbClr val="FF00FF"/>
      </a:folHlink>
    </a:clrScheme>
    <a:fontScheme name="Parcel">
      <a:majorFont>
        <a:latin typeface="Calibri"/>
        <a:ea typeface="Calibri"/>
        <a:cs typeface="Calibri"/>
      </a:majorFont>
      <a:minorFont>
        <a:latin typeface="Helvetica"/>
        <a:ea typeface="Helvetica"/>
        <a:cs typeface="Helvetica"/>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447</TotalTime>
  <Words>2211</Words>
  <Application>Microsoft Office PowerPoint</Application>
  <PresentationFormat>Širokouhlá</PresentationFormat>
  <Paragraphs>415</Paragraphs>
  <Slides>75</Slides>
  <Notes>0</Notes>
  <HiddenSlides>0</HiddenSlides>
  <MMClips>0</MMClips>
  <ScaleCrop>false</ScaleCrop>
  <HeadingPairs>
    <vt:vector size="6" baseType="variant">
      <vt:variant>
        <vt:lpstr>Použité písma</vt:lpstr>
      </vt:variant>
      <vt:variant>
        <vt:i4>10</vt:i4>
      </vt:variant>
      <vt:variant>
        <vt:lpstr>Motív</vt:lpstr>
      </vt:variant>
      <vt:variant>
        <vt:i4>1</vt:i4>
      </vt:variant>
      <vt:variant>
        <vt:lpstr>Nadpisy snímok</vt:lpstr>
      </vt:variant>
      <vt:variant>
        <vt:i4>75</vt:i4>
      </vt:variant>
    </vt:vector>
  </HeadingPairs>
  <TitlesOfParts>
    <vt:vector size="86" baseType="lpstr">
      <vt:lpstr>Adobe Myungjo Std M</vt:lpstr>
      <vt:lpstr>Arial</vt:lpstr>
      <vt:lpstr>Calibri</vt:lpstr>
      <vt:lpstr>Calibri Light</vt:lpstr>
      <vt:lpstr>Circe</vt:lpstr>
      <vt:lpstr>Gill Sans</vt:lpstr>
      <vt:lpstr>Gill Sans MT</vt:lpstr>
      <vt:lpstr>Helvetica</vt:lpstr>
      <vt:lpstr>Tahoma</vt:lpstr>
      <vt:lpstr>Times New Roman</vt:lpstr>
      <vt:lpstr>Parcel</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cp:lastModifiedBy>Eva Gažová</cp:lastModifiedBy>
  <cp:revision>19</cp:revision>
  <dcterms:modified xsi:type="dcterms:W3CDTF">2023-04-17T07:33:14Z</dcterms:modified>
</cp:coreProperties>
</file>