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67" r:id="rId5"/>
    <p:sldId id="275" r:id="rId6"/>
    <p:sldId id="268" r:id="rId7"/>
    <p:sldId id="276" r:id="rId8"/>
    <p:sldId id="271" r:id="rId9"/>
    <p:sldId id="277" r:id="rId10"/>
    <p:sldId id="269" r:id="rId11"/>
    <p:sldId id="278" r:id="rId12"/>
    <p:sldId id="272" r:id="rId13"/>
    <p:sldId id="280" r:id="rId14"/>
    <p:sldId id="273" r:id="rId15"/>
    <p:sldId id="281" r:id="rId16"/>
    <p:sldId id="270" r:id="rId17"/>
    <p:sldId id="279" r:id="rId18"/>
    <p:sldId id="266" r:id="rId19"/>
  </p:sldIdLst>
  <p:sldSz cx="12192000" cy="6858000"/>
  <p:notesSz cx="6797675" cy="9926638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15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A68380-32C8-66FE-A0D0-02986B4968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E9373C-E1B3-1BE2-F051-485507B5CC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11E28E6-3EBB-3CE5-B13D-C6BD08892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5A85-5326-4323-994A-604FF7706EDB}" type="datetimeFigureOut">
              <a:rPr lang="sk-SK" smtClean="0"/>
              <a:t>15. 5. 2026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1570D68-CF4D-C6E0-0212-B5E833DD1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CFB76A1-32CC-F2C1-76A6-E36FA3CF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FC72-2190-4F9A-B640-36ED4380865B}" type="slidenum">
              <a:rPr lang="sk-SK" smtClean="0"/>
              <a:t>‹#›</a:t>
            </a:fld>
            <a:endParaRPr lang="sk-SK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D57889C9-E5D0-4921-6866-15871E1747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144" y="201454"/>
            <a:ext cx="1897931" cy="68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72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AA5F2-BCAE-8A4A-B140-2C2B326D9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33B32EE-6CBF-37C4-E460-1A2A5B74E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DD1EFC4-230A-482E-21C0-88EC5C88B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5A85-5326-4323-994A-604FF7706EDB}" type="datetimeFigureOut">
              <a:rPr lang="sk-SK" smtClean="0"/>
              <a:t>15. 5. 2026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6ACBD7C-3576-EE11-BB3B-E847EF97B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D61E490-2BCE-A462-0DDA-795898BFD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FC72-2190-4F9A-B640-36ED4380865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24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1A8E23A6-0E81-C2A0-0A0C-1CCFE3F6CE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3BB5088E-2219-BC06-32E3-188D7CCDE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72BB96A-92CA-3369-F28C-1D79C495E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5A85-5326-4323-994A-604FF7706EDB}" type="datetimeFigureOut">
              <a:rPr lang="sk-SK" smtClean="0"/>
              <a:t>15. 5. 2026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50C4F80-3A1B-F937-3A75-3B2EE5954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1D72533-CEF7-E5A9-4EB1-0E9ECC26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FC72-2190-4F9A-B640-36ED4380865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2489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96F2DA-DAA9-33CA-0E45-5D483C4F7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DCDBA1A-CA79-D059-0DC3-59FF1823E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348A8F9-92AE-A746-485B-F02D820AE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5A85-5326-4323-994A-604FF7706EDB}" type="datetimeFigureOut">
              <a:rPr lang="sk-SK" smtClean="0"/>
              <a:t>15. 5. 2026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429D364-1548-8536-C1D3-34AC423C4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8D610B1-A90A-73BE-20AE-C014CD1CD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FC72-2190-4F9A-B640-36ED4380865B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1396B56B-D193-85B5-B504-B4000EF2B1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144" y="201454"/>
            <a:ext cx="1897931" cy="68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93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1D1F39-953B-B9A3-846C-DDBDDAABE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FC38B1B-80B0-DE80-6947-2E33C902D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16AC379-51A4-784D-C8EC-AFAB27756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5A85-5326-4323-994A-604FF7706EDB}" type="datetimeFigureOut">
              <a:rPr lang="sk-SK" smtClean="0"/>
              <a:t>15. 5. 2026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F79CE0B-142E-3108-1155-06C6C17C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1C5EDF5-EF02-BE27-E3BF-852072D27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FC72-2190-4F9A-B640-36ED4380865B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B1CBEF5F-A2B1-4B16-05FF-887E49E0DB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144" y="201454"/>
            <a:ext cx="1897931" cy="68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0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1CF7ED-E6FE-7E65-922B-1803A5C54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4D0E712-E575-2652-9143-65E2FBD77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FA0A1DD-F615-2F50-2DDF-81CA1E6C2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843326D-6BB9-CADE-98D8-3B41F106C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5A85-5326-4323-994A-604FF7706EDB}" type="datetimeFigureOut">
              <a:rPr lang="sk-SK" smtClean="0"/>
              <a:t>15. 5. 2026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78718B0-9D73-7152-AEB6-78A57C2EE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116BCCA-DD5D-811C-3B5D-E524249A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FC72-2190-4F9A-B640-36ED4380865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42685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6C1FB-ECC6-C058-4A13-28AC01966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6B98E9B-132C-8153-AE6B-6D4DEB97E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5BFFB68C-3742-AE46-BE48-91EF89762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FDFD7E7-C77D-34FF-00EB-B197CF16B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CE1A7DA9-81CF-2EC7-0F23-F12EE44EDB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CBCFF3EB-4294-61E5-DDB1-2E1913129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5A85-5326-4323-994A-604FF7706EDB}" type="datetimeFigureOut">
              <a:rPr lang="sk-SK" smtClean="0"/>
              <a:t>15. 5. 2026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78166C3C-7341-EEA2-9D72-E4D564EF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3B6E9FB0-8FEF-2D9C-11C7-F3CED95DF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FC72-2190-4F9A-B640-36ED4380865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1109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AEB36A-6A2D-CBA1-C136-D2B2C0748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54C61722-67BA-93A6-6CDD-FCC54F9C7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5A85-5326-4323-994A-604FF7706EDB}" type="datetimeFigureOut">
              <a:rPr lang="sk-SK" smtClean="0"/>
              <a:t>15. 5. 2026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01AD5D1-8E49-CEF6-5A96-A9CAAB41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9FB1BD5-A052-230E-1F3B-85D6872F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FC72-2190-4F9A-B640-36ED4380865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62250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F021B9B2-255C-5A25-E0BF-EAEF613C0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5A85-5326-4323-994A-604FF7706EDB}" type="datetimeFigureOut">
              <a:rPr lang="sk-SK" smtClean="0"/>
              <a:t>15. 5. 2026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FFA724C8-F002-A764-8B1B-F335CDE74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89412B7-3B12-BAAB-A4CE-073A61B05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FC72-2190-4F9A-B640-36ED4380865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878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312E8F-1568-AE66-DC7C-E5C070CED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B8FB00C-9C7C-1727-5388-6663C815F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4F29066-0F6E-638A-AF14-0E44DC73A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456A165-32DE-F0FE-8915-D1650A046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5A85-5326-4323-994A-604FF7706EDB}" type="datetimeFigureOut">
              <a:rPr lang="sk-SK" smtClean="0"/>
              <a:t>15. 5. 2026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D6A5FE4-8F9E-4E56-EA84-4DE841F63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EFF0C5A-BA08-55A1-010C-DB3876301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FC72-2190-4F9A-B640-36ED4380865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22681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43279A-ACDE-F389-8AEF-69624D69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27548DAF-B331-650F-E88F-21C1AF643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2D6E882-848D-AF62-EDEC-B0344ACAE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67670CA-9BCB-1E9F-F682-30A5FA11D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5A85-5326-4323-994A-604FF7706EDB}" type="datetimeFigureOut">
              <a:rPr lang="sk-SK" smtClean="0"/>
              <a:t>15. 5. 2026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313961C-BCB5-05EA-0FEA-2662778A6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6186D70-FBBC-F26B-D0EC-BED224575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FC72-2190-4F9A-B640-36ED4380865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99896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69C7B744-D74F-7A77-2835-C425C27A8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CD7B69D-1C9F-0666-FF2C-D9D910DD9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E45D824-B2B8-3605-C437-4FCF512B7F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85A85-5326-4323-994A-604FF7706EDB}" type="datetimeFigureOut">
              <a:rPr lang="sk-SK" smtClean="0"/>
              <a:t>15. 5. 2026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3293C4C-452E-9217-F0B8-1394772FE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6F1500B-C944-30C7-855D-4EBB647B47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AFC72-2190-4F9A-B640-36ED4380865B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81B2304A-F983-067E-386A-9CD5923A4A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144" y="201454"/>
            <a:ext cx="1897931" cy="68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5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6695C5-4BC9-B31E-1CEC-DC7C028E1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4435" y="1564491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sk-SK" dirty="0"/>
            </a:br>
            <a:br>
              <a:rPr lang="sk-SK" dirty="0"/>
            </a:br>
            <a:br>
              <a:rPr lang="sk-SK" dirty="0"/>
            </a:br>
            <a:br>
              <a:rPr lang="sk-SK" dirty="0"/>
            </a:br>
            <a:br>
              <a:rPr lang="sk-SK" dirty="0"/>
            </a:br>
            <a:br>
              <a:rPr lang="sk-SK" dirty="0"/>
            </a:br>
            <a:br>
              <a:rPr lang="sk-SK" dirty="0"/>
            </a:br>
            <a:br>
              <a:rPr lang="sk-SK" dirty="0"/>
            </a:br>
            <a:br>
              <a:rPr lang="sk-SK" dirty="0"/>
            </a:br>
            <a:r>
              <a:rPr lang="sk-SK" dirty="0"/>
              <a:t>🎤 </a:t>
            </a:r>
            <a:br>
              <a:rPr lang="sk-SK" dirty="0"/>
            </a:br>
            <a:r>
              <a:rPr lang="sk-SK" b="1" dirty="0"/>
              <a:t>ZÁKLADNÉ RADY PRE ROZHOVOR S MÉDIAMI</a:t>
            </a:r>
            <a:r>
              <a:rPr lang="sk-SK" dirty="0"/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759BB81-FE12-7BC9-A0F7-98EDC5B032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>
            <a:normAutofit/>
          </a:bodyPr>
          <a:lstStyle/>
          <a:p>
            <a:pPr algn="r"/>
            <a:endParaRPr lang="sk-SK" dirty="0"/>
          </a:p>
          <a:p>
            <a:pPr algn="r"/>
            <a:endParaRPr lang="sk-SK" dirty="0"/>
          </a:p>
          <a:p>
            <a:pPr algn="r"/>
            <a:r>
              <a:rPr lang="sk-SK" dirty="0"/>
              <a:t>Špeciálne olympiády Slovensko			Katarína Droppová</a:t>
            </a:r>
          </a:p>
        </p:txBody>
      </p:sp>
    </p:spTree>
    <p:extLst>
      <p:ext uri="{BB962C8B-B14F-4D97-AF65-F5344CB8AC3E}">
        <p14:creationId xmlns:p14="http://schemas.microsoft.com/office/powerpoint/2010/main" val="3977041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B9E00-F733-93C6-8CCC-01968D6BC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4477EE-132E-6D33-1408-52FB9C490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AKO ODPOVEDAŤ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E97690D-DCBB-37E4-1F48-882EDA943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123967" cy="4351338"/>
          </a:xfrm>
        </p:spPr>
        <p:txBody>
          <a:bodyPr/>
          <a:lstStyle/>
          <a:p>
            <a:r>
              <a:rPr lang="sk-SK" b="1" dirty="0"/>
              <a:t>Krátko a jasne</a:t>
            </a:r>
            <a:endParaRPr lang="sk-SK" dirty="0"/>
          </a:p>
          <a:p>
            <a:r>
              <a:rPr lang="sk-SK" dirty="0"/>
              <a:t>Stačí 1 – 2 vety</a:t>
            </a:r>
          </a:p>
          <a:p>
            <a:pPr lvl="0"/>
            <a:r>
              <a:rPr lang="sk-SK" dirty="0"/>
              <a:t>Dlhé odpovede nie sú potrebné</a:t>
            </a:r>
          </a:p>
          <a:p>
            <a:pPr lvl="0"/>
            <a:r>
              <a:rPr lang="sk-SK" dirty="0"/>
              <a:t>Hovoriť stručne je lepšie - ľahšie si to diváci zapamätajú</a:t>
            </a:r>
          </a:p>
          <a:p>
            <a:pPr lvl="0"/>
            <a:endParaRPr lang="sk-SK" dirty="0"/>
          </a:p>
          <a:p>
            <a:r>
              <a:rPr lang="sk-SK" i="1" dirty="0">
                <a:solidFill>
                  <a:srgbClr val="FF0000"/>
                </a:solidFill>
              </a:rPr>
              <a:t>Tip: </a:t>
            </a:r>
            <a:r>
              <a:rPr lang="sk-SK" i="1" dirty="0"/>
              <a:t>Pomôže, keď si odpoveď vopred premyslíš alebo nacvičíš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90126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F9E36-16A3-49AB-F799-6E030060C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C9ACE1A8-D71D-9F61-51D0-8E3CABF79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05" y="0"/>
            <a:ext cx="11716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78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447D0-8A32-5F2D-7757-E3937881E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AEAEC3-50BD-06FC-F56A-0E5656E3E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KEĎ TI ODPOVEĎ VYPADLA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15FC43B-72C7-9BBE-DF30-0DAF886A9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13335" cy="4351338"/>
          </a:xfrm>
        </p:spPr>
        <p:txBody>
          <a:bodyPr>
            <a:normAutofit/>
          </a:bodyPr>
          <a:lstStyle/>
          <a:p>
            <a:r>
              <a:rPr lang="sk-SK" dirty="0"/>
              <a:t>Popros novinára o trochu času</a:t>
            </a:r>
          </a:p>
          <a:p>
            <a:r>
              <a:rPr lang="sk-SK" dirty="0"/>
              <a:t>Ak chce odpoveď, nič nehovor, počkaj, premysli si odpoveď – potom sa usmej a povedz mu to</a:t>
            </a:r>
          </a:p>
          <a:p>
            <a:pPr lvl="0"/>
            <a:r>
              <a:rPr lang="sk-SK" dirty="0"/>
              <a:t>Môžeš dokonca kľudne povedať: </a:t>
            </a:r>
            <a:r>
              <a:rPr lang="sk-SK" b="1" dirty="0"/>
              <a:t>„Neviem, čo mám povedať, ale mám radosť.“ </a:t>
            </a:r>
            <a:r>
              <a:rPr lang="sk-SK" dirty="0"/>
              <a:t>alebo </a:t>
            </a:r>
            <a:r>
              <a:rPr lang="sk-SK" b="1" dirty="0"/>
              <a:t>„Teším sa, že sa to podarilo.“</a:t>
            </a:r>
          </a:p>
          <a:p>
            <a:pPr lvl="0"/>
            <a:endParaRPr lang="sk-SK" dirty="0"/>
          </a:p>
          <a:p>
            <a:r>
              <a:rPr lang="sk-SK" i="1" dirty="0">
                <a:solidFill>
                  <a:srgbClr val="FF0000"/>
                </a:solidFill>
              </a:rPr>
              <a:t>Tip:</a:t>
            </a:r>
            <a:r>
              <a:rPr lang="sk-SK" i="1" dirty="0"/>
              <a:t> Krátka pauza je úplne v poriadku. Nie je hanba chvíľu mlčať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24691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49E9C-A0CC-366C-FAF3-A4A078CFD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2811DE53-95F0-CCF8-4C8E-B919DC7F7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16" y="0"/>
            <a:ext cx="11695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29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AF341-8372-EDC7-9CDE-45EAA122D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3FB567-0A8D-66DF-AC04-DBF866AA2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PREČO NEMUSÍŠ MAŤ STRES ALEBO OBAVY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C76A00B-2511-83C3-DC35-4F6ACDB1F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Ľudia chcú vidieť tvoju radosť a odvahu, držali ti palce a tešia sa s tebou</a:t>
            </a:r>
          </a:p>
          <a:p>
            <a:r>
              <a:rPr lang="sk-SK" dirty="0"/>
              <a:t>Novinár chce ukázať tvoju silu a odhodlanie</a:t>
            </a:r>
          </a:p>
          <a:p>
            <a:endParaRPr lang="sk-SK" dirty="0"/>
          </a:p>
          <a:p>
            <a:r>
              <a:rPr lang="sk-SK" i="1" dirty="0">
                <a:solidFill>
                  <a:srgbClr val="FF5757"/>
                </a:solidFill>
              </a:rPr>
              <a:t>Tip: </a:t>
            </a:r>
            <a:r>
              <a:rPr lang="sk-SK" i="1" dirty="0"/>
              <a:t>Tvoj úsmev a pozitívna energia sú to najdôležitejšie.</a:t>
            </a:r>
            <a:endParaRPr lang="sk-SK" dirty="0"/>
          </a:p>
          <a:p>
            <a:endParaRPr lang="sk-SK" dirty="0"/>
          </a:p>
          <a:p>
            <a:pPr marL="0" indent="0">
              <a:buNone/>
            </a:pPr>
            <a:r>
              <a:rPr lang="sk-SK" dirty="0"/>
              <a:t>✅ </a:t>
            </a:r>
            <a:r>
              <a:rPr lang="sk-SK" b="1" dirty="0"/>
              <a:t>Najdôležitejšie:</a:t>
            </a:r>
            <a:r>
              <a:rPr lang="sk-SK" dirty="0"/>
              <a:t> </a:t>
            </a:r>
            <a:r>
              <a:rPr lang="sk-SK" b="1" dirty="0"/>
              <a:t>Buď sám sebou, ukáž radosť zo športu a buď hrdý, že si to dokázal, že reprezentuješ svoj tím a Slovensko.</a:t>
            </a:r>
            <a:br>
              <a:rPr lang="sk-SK" dirty="0"/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85269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A8C04-F8E2-E450-628D-94971DBA7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F8F717B9-0D7B-914B-0FA4-FA6882E28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52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E2806-3ED6-3BFC-80A6-EE6CDAC7C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D8B4C9-09D6-66FF-96D1-98F10CF79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PRÍKLADY ODPOVEDÍ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B2E0E43-B414-4736-1156-49BEA96CC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600" cy="4351338"/>
          </a:xfrm>
        </p:spPr>
        <p:txBody>
          <a:bodyPr>
            <a:normAutofit/>
          </a:bodyPr>
          <a:lstStyle/>
          <a:p>
            <a:r>
              <a:rPr lang="sk-SK" b="1" dirty="0"/>
              <a:t>Keď nevieš čo povedať, použi jednoduchú vetu:</a:t>
            </a:r>
            <a:endParaRPr lang="sk-SK" dirty="0"/>
          </a:p>
          <a:p>
            <a:pPr lvl="0"/>
            <a:r>
              <a:rPr lang="sk-SK" dirty="0"/>
              <a:t>„Som hrdý, že som vyhral.“</a:t>
            </a:r>
          </a:p>
          <a:p>
            <a:pPr lvl="0"/>
            <a:r>
              <a:rPr lang="sk-SK" dirty="0"/>
              <a:t>„Som rád, že som mohol súťažiť.“</a:t>
            </a:r>
          </a:p>
          <a:p>
            <a:pPr lvl="0"/>
            <a:r>
              <a:rPr lang="sk-SK" dirty="0"/>
              <a:t>„Trénoval som a teším sa, že to dobre dopadlo.“</a:t>
            </a:r>
          </a:p>
          <a:p>
            <a:pPr lvl="0"/>
            <a:r>
              <a:rPr lang="sk-SK" dirty="0"/>
              <a:t>„Ďakujem všetkým, čo ma v športovaní podporujú.“</a:t>
            </a:r>
          </a:p>
          <a:p>
            <a:pPr lvl="0"/>
            <a:endParaRPr lang="sk-SK" dirty="0"/>
          </a:p>
          <a:p>
            <a:r>
              <a:rPr lang="sk-SK" i="1" dirty="0">
                <a:solidFill>
                  <a:srgbClr val="FF0000"/>
                </a:solidFill>
              </a:rPr>
              <a:t>Tip: </a:t>
            </a:r>
            <a:r>
              <a:rPr lang="sk-SK" i="1" dirty="0"/>
              <a:t>tieto vety sa hodia vždy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16112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8D1CD-58A4-7F34-F1D2-DCC10DDC2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227301E3-1CD2-925E-46F0-0383F6DFB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17845">
            <a:off x="6350558" y="495013"/>
            <a:ext cx="5399719" cy="5953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3CC4EB8D-292B-3CFE-EDAF-43D3989A9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15" y="556053"/>
            <a:ext cx="5110266" cy="57458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4710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DBA19-A1E3-3E76-C471-726365B6A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4CE7253-6B3A-AC25-98A7-7F352AC8B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3934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3600" dirty="0">
                <a:solidFill>
                  <a:srgbClr val="FF0000"/>
                </a:solidFill>
              </a:rPr>
              <a:t>Ďakujem za vašu pozornosť!</a:t>
            </a:r>
          </a:p>
          <a:p>
            <a:pPr marL="0" indent="0" algn="ctr">
              <a:buNone/>
            </a:pPr>
            <a:r>
              <a:rPr lang="sk-SK" sz="3600" dirty="0"/>
              <a:t>Som rada, </a:t>
            </a:r>
          </a:p>
          <a:p>
            <a:pPr marL="0" indent="0" algn="ctr">
              <a:buNone/>
            </a:pPr>
            <a:r>
              <a:rPr lang="sk-SK" sz="3600" dirty="0"/>
              <a:t>že môžem byť súčasťou </a:t>
            </a:r>
          </a:p>
          <a:p>
            <a:pPr marL="0" indent="0" algn="ctr">
              <a:buNone/>
            </a:pPr>
            <a:r>
              <a:rPr lang="sk-SK" sz="3600" dirty="0"/>
              <a:t>Špeciálnych olympiád Slovensko </a:t>
            </a:r>
          </a:p>
          <a:p>
            <a:pPr marL="0" indent="0" algn="ctr">
              <a:buNone/>
            </a:pPr>
            <a:r>
              <a:rPr lang="sk-SK" sz="3600" dirty="0">
                <a:solidFill>
                  <a:srgbClr val="FF0000"/>
                </a:solidFill>
              </a:rPr>
              <a:t>a sprostredkovať slovenskej verejnosti vašu šikovnosť,</a:t>
            </a:r>
          </a:p>
          <a:p>
            <a:pPr marL="0" indent="0" algn="ctr">
              <a:buNone/>
            </a:pPr>
            <a:r>
              <a:rPr lang="sk-SK" sz="3600" dirty="0">
                <a:solidFill>
                  <a:srgbClr val="FF0000"/>
                </a:solidFill>
              </a:rPr>
              <a:t>vytrvalosť, odhodlanie a najmä radosť z výkonov.</a:t>
            </a:r>
          </a:p>
        </p:txBody>
      </p:sp>
    </p:spTree>
    <p:extLst>
      <p:ext uri="{BB962C8B-B14F-4D97-AF65-F5344CB8AC3E}">
        <p14:creationId xmlns:p14="http://schemas.microsoft.com/office/powerpoint/2010/main" val="2036736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77B4AC-DA2D-B62D-C2D3-DA7C09C4B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KAM SA POZERAŤ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B866F2E-0C6A-4116-3F35-49844E062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13335" cy="4351338"/>
          </a:xfrm>
        </p:spPr>
        <p:txBody>
          <a:bodyPr>
            <a:normAutofit/>
          </a:bodyPr>
          <a:lstStyle/>
          <a:p>
            <a:r>
              <a:rPr lang="sk-SK" b="1" dirty="0"/>
              <a:t>Pozeraj sa na človeka, ktorý na teba hovorí</a:t>
            </a:r>
          </a:p>
          <a:p>
            <a:r>
              <a:rPr lang="sk-SK" dirty="0"/>
              <a:t>Do kamery sa pozeraj len vtedy, keď ťa na to vyzve novinár</a:t>
            </a:r>
          </a:p>
          <a:p>
            <a:pPr lvl="0"/>
            <a:r>
              <a:rPr lang="sk-SK" dirty="0"/>
              <a:t>Oči maj otvorené, nepozeraj sa do zeme</a:t>
            </a:r>
          </a:p>
          <a:p>
            <a:pPr lvl="0"/>
            <a:r>
              <a:rPr lang="sk-SK" dirty="0"/>
              <a:t>Neotáčaj sa, nevrť, netancuj</a:t>
            </a:r>
          </a:p>
          <a:p>
            <a:endParaRPr lang="sk-SK" dirty="0"/>
          </a:p>
          <a:p>
            <a:r>
              <a:rPr lang="sk-SK" dirty="0"/>
              <a:t> </a:t>
            </a:r>
            <a:r>
              <a:rPr lang="sk-SK" i="1" dirty="0">
                <a:solidFill>
                  <a:srgbClr val="FF5757"/>
                </a:solidFill>
              </a:rPr>
              <a:t>Tip: </a:t>
            </a:r>
            <a:r>
              <a:rPr lang="sk-SK" i="1" dirty="0"/>
              <a:t>predstav si, že to rozprávaš kamarátovi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41488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1D744-C17D-FD29-B677-83172C447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>
            <a:extLst>
              <a:ext uri="{FF2B5EF4-FFF2-40B4-BE49-F238E27FC236}">
                <a16:creationId xmlns:a16="http://schemas.microsoft.com/office/drawing/2014/main" id="{848DCE3D-DF63-33CF-4425-D85AB974C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88" y="0"/>
            <a:ext cx="11798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84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5D990-5A0E-60B0-BAD2-3DCBA8E87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8A2C22-48B3-17C5-26C3-3DDDFB5C0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ČO ROBIŤ POČAS ROZHOVORU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215DC63-E024-0CA4-F08B-073992BB3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5502" cy="4351338"/>
          </a:xfrm>
        </p:spPr>
        <p:txBody>
          <a:bodyPr/>
          <a:lstStyle/>
          <a:p>
            <a:r>
              <a:rPr lang="sk-SK" b="1" dirty="0"/>
              <a:t>Nechytaj mikrofón</a:t>
            </a:r>
          </a:p>
          <a:p>
            <a:r>
              <a:rPr lang="sk-SK" b="1" dirty="0"/>
              <a:t>Ruky drž pri sebe alebo voľne</a:t>
            </a:r>
            <a:endParaRPr lang="sk-SK" dirty="0"/>
          </a:p>
          <a:p>
            <a:pPr lvl="0"/>
            <a:r>
              <a:rPr lang="sk-SK" dirty="0"/>
              <a:t>Mikrofón drží novinár, nie ty</a:t>
            </a:r>
          </a:p>
          <a:p>
            <a:pPr lvl="0"/>
            <a:r>
              <a:rPr lang="sk-SK" dirty="0"/>
              <a:t>Nepresúvaj mu ruky, netlač na neho, neotáčaj mikrofón</a:t>
            </a:r>
          </a:p>
          <a:p>
            <a:endParaRPr lang="sk-SK" i="1" dirty="0"/>
          </a:p>
          <a:p>
            <a:r>
              <a:rPr lang="sk-SK" i="1" dirty="0">
                <a:solidFill>
                  <a:srgbClr val="FF0000"/>
                </a:solidFill>
              </a:rPr>
              <a:t>Tip: </a:t>
            </a:r>
            <a:r>
              <a:rPr lang="sk-SK" i="1" dirty="0"/>
              <a:t>stačí len hovoriť nahlas a zreteľne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75842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AEDB2-1A1E-BAD8-7F0C-6846A0930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518943EB-DE5B-435A-6EA1-3012C2944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77" y="0"/>
            <a:ext cx="11811445" cy="68580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8D081B02-3137-9A7D-15DA-19EBA11EF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546" y="70340"/>
            <a:ext cx="5627075" cy="113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79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D016C-DF20-36BA-33F7-3F89760A9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D33056-FB86-EFE8-8D49-012D3B37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AKO SA TVÁRIŤ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5626A9-18C4-8932-0DAA-84DC0A239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81437" cy="4351338"/>
          </a:xfrm>
        </p:spPr>
        <p:txBody>
          <a:bodyPr/>
          <a:lstStyle/>
          <a:p>
            <a:r>
              <a:rPr lang="sk-SK" b="1" dirty="0"/>
              <a:t>Usmievaj sa</a:t>
            </a:r>
            <a:endParaRPr lang="sk-SK" dirty="0"/>
          </a:p>
          <a:p>
            <a:r>
              <a:rPr lang="sk-SK" dirty="0"/>
              <a:t>Úsmev = radosť a sila</a:t>
            </a:r>
          </a:p>
          <a:p>
            <a:pPr lvl="0"/>
            <a:r>
              <a:rPr lang="sk-SK" dirty="0"/>
              <a:t>Úsmev pomáha uvoľniť stres</a:t>
            </a:r>
          </a:p>
          <a:p>
            <a:pPr lvl="0"/>
            <a:r>
              <a:rPr lang="sk-SK" dirty="0"/>
              <a:t>Vyzeráš priateľsky a sebaisto</a:t>
            </a:r>
          </a:p>
          <a:p>
            <a:pPr lvl="0"/>
            <a:endParaRPr lang="sk-SK" dirty="0"/>
          </a:p>
          <a:p>
            <a:pPr lvl="0"/>
            <a:r>
              <a:rPr lang="sk-SK" dirty="0"/>
              <a:t>Nemrač sa, nebuď smutný</a:t>
            </a:r>
          </a:p>
          <a:p>
            <a:pPr lvl="0"/>
            <a:endParaRPr lang="sk-SK" dirty="0"/>
          </a:p>
          <a:p>
            <a:r>
              <a:rPr lang="sk-SK" i="1" dirty="0">
                <a:solidFill>
                  <a:srgbClr val="FF0000"/>
                </a:solidFill>
              </a:rPr>
              <a:t>Tip: </a:t>
            </a:r>
            <a:r>
              <a:rPr lang="sk-SK" i="1" dirty="0"/>
              <a:t>Stačí jemný úsmev – ako keď sa tešíš, že si došiel do cieľa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56740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A1B4A-AC0F-4FCF-07AD-8A95C40C9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59F32940-9676-F79A-F8FA-4B3330194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7" y="0"/>
            <a:ext cx="11876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58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3491B-6496-4A85-2C31-4893CCC3A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A47015-4775-99E6-8522-48ED42A57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ČO ROBIŤ, AK MÁŠ STRES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D3F90C1-81EE-3E46-3C63-D9B78D5C2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>
            <a:normAutofit/>
          </a:bodyPr>
          <a:lstStyle/>
          <a:p>
            <a:r>
              <a:rPr lang="sk-SK" b="1" dirty="0"/>
              <a:t>Kľudne dýchaj a mysli na to, že to hovoríš svojim kamarátom alebo ľuďom, ktorí ti držali palce</a:t>
            </a:r>
          </a:p>
          <a:p>
            <a:endParaRPr lang="sk-SK" dirty="0"/>
          </a:p>
          <a:p>
            <a:r>
              <a:rPr lang="sk-SK" dirty="0"/>
              <a:t>Pred odpoveďou sa zhlboka nadýchni</a:t>
            </a:r>
          </a:p>
          <a:p>
            <a:pPr lvl="0"/>
            <a:r>
              <a:rPr lang="sk-SK" dirty="0"/>
              <a:t>Máš čas, nikam sa neponáhľaj, novinár počká</a:t>
            </a:r>
          </a:p>
          <a:p>
            <a:pPr lvl="0"/>
            <a:r>
              <a:rPr lang="sk-SK" dirty="0"/>
              <a:t>Povedz mu, keď si už pripravený</a:t>
            </a:r>
          </a:p>
          <a:p>
            <a:pPr lvl="0"/>
            <a:endParaRPr lang="sk-SK" dirty="0"/>
          </a:p>
          <a:p>
            <a:r>
              <a:rPr lang="sk-SK" i="1" dirty="0">
                <a:solidFill>
                  <a:srgbClr val="FF0000"/>
                </a:solidFill>
              </a:rPr>
              <a:t>Tip: </a:t>
            </a:r>
            <a:r>
              <a:rPr lang="sk-SK" i="1" dirty="0"/>
              <a:t>Nadýchni sa, upokoj sa, usmej sa a odpovedaj</a:t>
            </a:r>
          </a:p>
        </p:txBody>
      </p:sp>
    </p:spTree>
    <p:extLst>
      <p:ext uri="{BB962C8B-B14F-4D97-AF65-F5344CB8AC3E}">
        <p14:creationId xmlns:p14="http://schemas.microsoft.com/office/powerpoint/2010/main" val="2522136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13FC6-BBC3-63A1-E060-B80195948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56C817E0-EEF6-A929-08DE-DAB948835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53" y="0"/>
            <a:ext cx="11844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7218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3797</TotalTime>
  <Words>468</Words>
  <Application>Microsoft Office PowerPoint</Application>
  <PresentationFormat>Širokouhlá</PresentationFormat>
  <Paragraphs>69</Paragraphs>
  <Slides>18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Motív Office</vt:lpstr>
      <vt:lpstr>         🎤  ZÁKLADNÉ RADY PRE ROZHOVOR S MÉDIAMI </vt:lpstr>
      <vt:lpstr>KAM SA POZERAŤ</vt:lpstr>
      <vt:lpstr>Prezentácia programu PowerPoint</vt:lpstr>
      <vt:lpstr>ČO ROBIŤ POČAS ROZHOVORU</vt:lpstr>
      <vt:lpstr>Prezentácia programu PowerPoint</vt:lpstr>
      <vt:lpstr>AKO SA TVÁRIŤ</vt:lpstr>
      <vt:lpstr>Prezentácia programu PowerPoint</vt:lpstr>
      <vt:lpstr>ČO ROBIŤ, AK MÁŠ STRES</vt:lpstr>
      <vt:lpstr>Prezentácia programu PowerPoint</vt:lpstr>
      <vt:lpstr>AKO ODPOVEDAŤ</vt:lpstr>
      <vt:lpstr>Prezentácia programu PowerPoint</vt:lpstr>
      <vt:lpstr>KEĎ TI ODPOVEĎ VYPADLA</vt:lpstr>
      <vt:lpstr>Prezentácia programu PowerPoint</vt:lpstr>
      <vt:lpstr>PREČO NEMUSÍŠ MAŤ STRES ALEBO OBAVY</vt:lpstr>
      <vt:lpstr>Prezentácia programu PowerPoint</vt:lpstr>
      <vt:lpstr>PRÍKLADY ODPOVEDÍ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Katarina Droppova</dc:creator>
  <cp:lastModifiedBy>Eva Gažová</cp:lastModifiedBy>
  <cp:revision>7</cp:revision>
  <cp:lastPrinted>2026-05-15T07:51:37Z</cp:lastPrinted>
  <dcterms:created xsi:type="dcterms:W3CDTF">2025-11-02T16:45:53Z</dcterms:created>
  <dcterms:modified xsi:type="dcterms:W3CDTF">2026-05-15T07:51:46Z</dcterms:modified>
</cp:coreProperties>
</file>